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78" r:id="rId1"/>
  </p:sldMasterIdLst>
  <p:notesMasterIdLst>
    <p:notesMasterId r:id="rId8"/>
  </p:notesMasterIdLst>
  <p:sldIdLst>
    <p:sldId id="256" r:id="rId2"/>
    <p:sldId id="258" r:id="rId3"/>
    <p:sldId id="259" r:id="rId4"/>
    <p:sldId id="261" r:id="rId5"/>
    <p:sldId id="262" r:id="rId6"/>
    <p:sldId id="263" r:id="rId7"/>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C21D91BC-C202-47F5-991A-A73EA82E02D7}">
  <a:tblStyle styleId="{C21D91BC-C202-47F5-991A-A73EA82E02D7}" styleName="Table_0">
    <a:wholeTbl>
      <a:tcTxStyle>
        <a:font>
          <a:latin typeface="Arial"/>
          <a:ea typeface="Arial"/>
          <a:cs typeface="Arial"/>
        </a:font>
        <a:srgbClr val="000000"/>
      </a:tcTxStyle>
      <a:tcStyle>
        <a:tcBdr>
          <a:left>
            <a:ln w="9525" cap="flat" cmpd="sng">
              <a:solidFill>
                <a:srgbClr val="9E9E9E"/>
              </a:solidFill>
              <a:prstDash val="solid"/>
              <a:round/>
              <a:headEnd type="none" w="sm" len="sm"/>
              <a:tailEnd type="none" w="sm" len="sm"/>
            </a:ln>
          </a:left>
          <a:right>
            <a:ln w="9525" cap="flat" cmpd="sng">
              <a:solidFill>
                <a:srgbClr val="9E9E9E"/>
              </a:solidFill>
              <a:prstDash val="solid"/>
              <a:round/>
              <a:headEnd type="none" w="sm" len="sm"/>
              <a:tailEnd type="none" w="sm" len="sm"/>
            </a:ln>
          </a:right>
          <a:top>
            <a:ln w="9525" cap="flat" cmpd="sng">
              <a:solidFill>
                <a:srgbClr val="9E9E9E"/>
              </a:solidFill>
              <a:prstDash val="solid"/>
              <a:round/>
              <a:headEnd type="none" w="sm" len="sm"/>
              <a:tailEnd type="none" w="sm" len="sm"/>
            </a:ln>
          </a:top>
          <a:bottom>
            <a:ln w="9525" cap="flat" cmpd="sng">
              <a:solidFill>
                <a:srgbClr val="9E9E9E"/>
              </a:solidFill>
              <a:prstDash val="solid"/>
              <a:round/>
              <a:headEnd type="none" w="sm" len="sm"/>
              <a:tailEnd type="none" w="sm" len="sm"/>
            </a:ln>
          </a:bottom>
          <a:insideH>
            <a:ln w="9525" cap="flat" cmpd="sng">
              <a:solidFill>
                <a:srgbClr val="9E9E9E"/>
              </a:solidFill>
              <a:prstDash val="solid"/>
              <a:round/>
              <a:headEnd type="none" w="sm" len="sm"/>
              <a:tailEnd type="none" w="sm" len="sm"/>
            </a:ln>
          </a:insideH>
          <a:insideV>
            <a:ln w="9525" cap="flat" cmpd="sng">
              <a:solidFill>
                <a:srgbClr val="9E9E9E"/>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9" d="100"/>
          <a:sy n="89" d="100"/>
        </p:scale>
        <p:origin x="-222" y="-96"/>
      </p:cViewPr>
      <p:guideLst>
        <p:guide orient="horz" pos="162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extLst>
      <p:ext uri="{BB962C8B-B14F-4D97-AF65-F5344CB8AC3E}">
        <p14:creationId xmlns:p14="http://schemas.microsoft.com/office/powerpoint/2010/main" val="1449267078"/>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9"/>
        <p:cNvGrpSpPr/>
        <p:nvPr/>
      </p:nvGrpSpPr>
      <p:grpSpPr>
        <a:xfrm>
          <a:off x="0" y="0"/>
          <a:ext cx="0" cy="0"/>
          <a:chOff x="0" y="0"/>
          <a:chExt cx="0" cy="0"/>
        </a:xfrm>
      </p:grpSpPr>
      <p:sp>
        <p:nvSpPr>
          <p:cNvPr id="580" name="Google Shape;580;ge7f82909be_0_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81" name="Google Shape;581;ge7f82909be_0_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74"/>
        <p:cNvGrpSpPr/>
        <p:nvPr/>
      </p:nvGrpSpPr>
      <p:grpSpPr>
        <a:xfrm>
          <a:off x="0" y="0"/>
          <a:ext cx="0" cy="0"/>
          <a:chOff x="0" y="0"/>
          <a:chExt cx="0" cy="0"/>
        </a:xfrm>
      </p:grpSpPr>
      <p:sp>
        <p:nvSpPr>
          <p:cNvPr id="775" name="Google Shape;775;ge91413284e_0_184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76" name="Google Shape;776;ge91413284e_0_184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36"/>
        <p:cNvGrpSpPr/>
        <p:nvPr/>
      </p:nvGrpSpPr>
      <p:grpSpPr>
        <a:xfrm>
          <a:off x="0" y="0"/>
          <a:ext cx="0" cy="0"/>
          <a:chOff x="0" y="0"/>
          <a:chExt cx="0" cy="0"/>
        </a:xfrm>
      </p:grpSpPr>
      <p:sp>
        <p:nvSpPr>
          <p:cNvPr id="837" name="Google Shape;837;ge7f82909be_0_67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38" name="Google Shape;838;ge7f82909be_0_67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65"/>
        <p:cNvGrpSpPr/>
        <p:nvPr/>
      </p:nvGrpSpPr>
      <p:grpSpPr>
        <a:xfrm>
          <a:off x="0" y="0"/>
          <a:ext cx="0" cy="0"/>
          <a:chOff x="0" y="0"/>
          <a:chExt cx="0" cy="0"/>
        </a:xfrm>
      </p:grpSpPr>
      <p:sp>
        <p:nvSpPr>
          <p:cNvPr id="1066" name="Google Shape;1066;ge7f82909be_0_110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67" name="Google Shape;1067;ge7f82909be_0_110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47"/>
        <p:cNvGrpSpPr/>
        <p:nvPr/>
      </p:nvGrpSpPr>
      <p:grpSpPr>
        <a:xfrm>
          <a:off x="0" y="0"/>
          <a:ext cx="0" cy="0"/>
          <a:chOff x="0" y="0"/>
          <a:chExt cx="0" cy="0"/>
        </a:xfrm>
      </p:grpSpPr>
      <p:sp>
        <p:nvSpPr>
          <p:cNvPr id="1148" name="Google Shape;1148;ge7f82909be_0_143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149" name="Google Shape;1149;ge7f82909be_0_143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8"/>
        <p:cNvGrpSpPr/>
        <p:nvPr/>
      </p:nvGrpSpPr>
      <p:grpSpPr>
        <a:xfrm>
          <a:off x="0" y="0"/>
          <a:ext cx="0" cy="0"/>
          <a:chOff x="0" y="0"/>
          <a:chExt cx="0" cy="0"/>
        </a:xfrm>
      </p:grpSpPr>
      <p:sp>
        <p:nvSpPr>
          <p:cNvPr id="9" name="Google Shape;9;p2"/>
          <p:cNvSpPr/>
          <p:nvPr/>
        </p:nvSpPr>
        <p:spPr>
          <a:xfrm flipH="1">
            <a:off x="-2340642" y="1670735"/>
            <a:ext cx="13825282" cy="4667937"/>
          </a:xfrm>
          <a:custGeom>
            <a:avLst/>
            <a:gdLst/>
            <a:ahLst/>
            <a:cxnLst/>
            <a:rect l="l" t="t" r="r" b="b"/>
            <a:pathLst>
              <a:path w="75728" h="32607" extrusionOk="0">
                <a:moveTo>
                  <a:pt x="61034" y="0"/>
                </a:moveTo>
                <a:cubicBezTo>
                  <a:pt x="57451" y="26"/>
                  <a:pt x="53895" y="831"/>
                  <a:pt x="50624" y="2311"/>
                </a:cubicBezTo>
                <a:cubicBezTo>
                  <a:pt x="49689" y="2726"/>
                  <a:pt x="48780" y="3193"/>
                  <a:pt x="47898" y="3687"/>
                </a:cubicBezTo>
                <a:cubicBezTo>
                  <a:pt x="47041" y="4180"/>
                  <a:pt x="46262" y="4673"/>
                  <a:pt x="45328" y="5296"/>
                </a:cubicBezTo>
                <a:lnTo>
                  <a:pt x="45172" y="5400"/>
                </a:lnTo>
                <a:lnTo>
                  <a:pt x="45146" y="5426"/>
                </a:lnTo>
                <a:cubicBezTo>
                  <a:pt x="43562" y="6516"/>
                  <a:pt x="41901" y="7477"/>
                  <a:pt x="40161" y="8308"/>
                </a:cubicBezTo>
                <a:cubicBezTo>
                  <a:pt x="39175" y="8723"/>
                  <a:pt x="38137" y="9009"/>
                  <a:pt x="37072" y="9164"/>
                </a:cubicBezTo>
                <a:cubicBezTo>
                  <a:pt x="36449" y="9242"/>
                  <a:pt x="35826" y="9294"/>
                  <a:pt x="35229" y="9294"/>
                </a:cubicBezTo>
                <a:cubicBezTo>
                  <a:pt x="34346" y="9294"/>
                  <a:pt x="33490" y="9216"/>
                  <a:pt x="32633" y="9112"/>
                </a:cubicBezTo>
                <a:lnTo>
                  <a:pt x="32529" y="9112"/>
                </a:lnTo>
                <a:cubicBezTo>
                  <a:pt x="31179" y="8931"/>
                  <a:pt x="29803" y="8619"/>
                  <a:pt x="28894" y="8437"/>
                </a:cubicBezTo>
                <a:lnTo>
                  <a:pt x="28401" y="8334"/>
                </a:lnTo>
                <a:lnTo>
                  <a:pt x="28245" y="8282"/>
                </a:lnTo>
                <a:lnTo>
                  <a:pt x="28194" y="8282"/>
                </a:lnTo>
                <a:cubicBezTo>
                  <a:pt x="27207" y="8048"/>
                  <a:pt x="26169" y="7840"/>
                  <a:pt x="25208" y="7607"/>
                </a:cubicBezTo>
                <a:lnTo>
                  <a:pt x="23780" y="7243"/>
                </a:lnTo>
                <a:lnTo>
                  <a:pt x="23728" y="7243"/>
                </a:lnTo>
                <a:cubicBezTo>
                  <a:pt x="21833" y="6776"/>
                  <a:pt x="19860" y="6283"/>
                  <a:pt x="17887" y="5997"/>
                </a:cubicBezTo>
                <a:cubicBezTo>
                  <a:pt x="16771" y="5815"/>
                  <a:pt x="15629" y="5712"/>
                  <a:pt x="14512" y="5686"/>
                </a:cubicBezTo>
                <a:lnTo>
                  <a:pt x="14071" y="5686"/>
                </a:lnTo>
                <a:cubicBezTo>
                  <a:pt x="13422" y="5686"/>
                  <a:pt x="12773" y="5712"/>
                  <a:pt x="12124" y="5763"/>
                </a:cubicBezTo>
                <a:cubicBezTo>
                  <a:pt x="10644" y="5893"/>
                  <a:pt x="9190" y="6153"/>
                  <a:pt x="7762" y="6542"/>
                </a:cubicBezTo>
                <a:cubicBezTo>
                  <a:pt x="7036" y="6750"/>
                  <a:pt x="6309" y="7010"/>
                  <a:pt x="5634" y="7347"/>
                </a:cubicBezTo>
                <a:cubicBezTo>
                  <a:pt x="4959" y="7633"/>
                  <a:pt x="4336" y="7996"/>
                  <a:pt x="3739" y="8437"/>
                </a:cubicBezTo>
                <a:cubicBezTo>
                  <a:pt x="3167" y="8853"/>
                  <a:pt x="2674" y="9346"/>
                  <a:pt x="2233" y="9891"/>
                </a:cubicBezTo>
                <a:cubicBezTo>
                  <a:pt x="1817" y="10410"/>
                  <a:pt x="1506" y="11008"/>
                  <a:pt x="1272" y="11631"/>
                </a:cubicBezTo>
                <a:cubicBezTo>
                  <a:pt x="1168" y="11631"/>
                  <a:pt x="1065" y="11683"/>
                  <a:pt x="961" y="11786"/>
                </a:cubicBezTo>
                <a:cubicBezTo>
                  <a:pt x="883" y="11864"/>
                  <a:pt x="805" y="12020"/>
                  <a:pt x="805" y="12150"/>
                </a:cubicBezTo>
                <a:cubicBezTo>
                  <a:pt x="727" y="13084"/>
                  <a:pt x="623" y="14019"/>
                  <a:pt x="493" y="14980"/>
                </a:cubicBezTo>
                <a:cubicBezTo>
                  <a:pt x="182" y="16875"/>
                  <a:pt x="26" y="18796"/>
                  <a:pt x="26" y="20743"/>
                </a:cubicBezTo>
                <a:cubicBezTo>
                  <a:pt x="52" y="20925"/>
                  <a:pt x="52" y="21132"/>
                  <a:pt x="52" y="21314"/>
                </a:cubicBezTo>
                <a:lnTo>
                  <a:pt x="52" y="21444"/>
                </a:lnTo>
                <a:cubicBezTo>
                  <a:pt x="78" y="21729"/>
                  <a:pt x="78" y="22015"/>
                  <a:pt x="78" y="22352"/>
                </a:cubicBezTo>
                <a:cubicBezTo>
                  <a:pt x="52" y="22690"/>
                  <a:pt x="52" y="23027"/>
                  <a:pt x="52" y="23339"/>
                </a:cubicBezTo>
                <a:lnTo>
                  <a:pt x="52" y="23780"/>
                </a:lnTo>
                <a:cubicBezTo>
                  <a:pt x="0" y="24793"/>
                  <a:pt x="0" y="25831"/>
                  <a:pt x="104" y="26844"/>
                </a:cubicBezTo>
                <a:cubicBezTo>
                  <a:pt x="156" y="27648"/>
                  <a:pt x="338" y="28453"/>
                  <a:pt x="675" y="29180"/>
                </a:cubicBezTo>
                <a:cubicBezTo>
                  <a:pt x="961" y="29803"/>
                  <a:pt x="1428" y="30348"/>
                  <a:pt x="1999" y="30712"/>
                </a:cubicBezTo>
                <a:cubicBezTo>
                  <a:pt x="2622" y="31101"/>
                  <a:pt x="3297" y="31387"/>
                  <a:pt x="3998" y="31543"/>
                </a:cubicBezTo>
                <a:cubicBezTo>
                  <a:pt x="4803" y="31750"/>
                  <a:pt x="5608" y="31880"/>
                  <a:pt x="6412" y="31958"/>
                </a:cubicBezTo>
                <a:cubicBezTo>
                  <a:pt x="7503" y="32062"/>
                  <a:pt x="8593" y="32088"/>
                  <a:pt x="9658" y="32114"/>
                </a:cubicBezTo>
                <a:lnTo>
                  <a:pt x="9735" y="32114"/>
                </a:lnTo>
                <a:lnTo>
                  <a:pt x="10904" y="32140"/>
                </a:lnTo>
                <a:cubicBezTo>
                  <a:pt x="11397" y="32166"/>
                  <a:pt x="11864" y="32192"/>
                  <a:pt x="12383" y="32217"/>
                </a:cubicBezTo>
                <a:lnTo>
                  <a:pt x="12565" y="32217"/>
                </a:lnTo>
                <a:cubicBezTo>
                  <a:pt x="13084" y="32243"/>
                  <a:pt x="13552" y="32243"/>
                  <a:pt x="14045" y="32269"/>
                </a:cubicBezTo>
                <a:cubicBezTo>
                  <a:pt x="15265" y="32321"/>
                  <a:pt x="16511" y="32347"/>
                  <a:pt x="17783" y="32373"/>
                </a:cubicBezTo>
                <a:cubicBezTo>
                  <a:pt x="20172" y="32425"/>
                  <a:pt x="22534" y="32425"/>
                  <a:pt x="24507" y="32425"/>
                </a:cubicBezTo>
                <a:lnTo>
                  <a:pt x="32737" y="32425"/>
                </a:lnTo>
                <a:lnTo>
                  <a:pt x="38526" y="32373"/>
                </a:lnTo>
                <a:lnTo>
                  <a:pt x="38656" y="32373"/>
                </a:lnTo>
                <a:cubicBezTo>
                  <a:pt x="41719" y="32373"/>
                  <a:pt x="44782" y="32347"/>
                  <a:pt x="47820" y="32347"/>
                </a:cubicBezTo>
                <a:lnTo>
                  <a:pt x="49481" y="32347"/>
                </a:lnTo>
                <a:cubicBezTo>
                  <a:pt x="51922" y="32347"/>
                  <a:pt x="53739" y="32373"/>
                  <a:pt x="55374" y="32373"/>
                </a:cubicBezTo>
                <a:cubicBezTo>
                  <a:pt x="57737" y="32373"/>
                  <a:pt x="60255" y="32425"/>
                  <a:pt x="62747" y="32529"/>
                </a:cubicBezTo>
                <a:lnTo>
                  <a:pt x="63137" y="32529"/>
                </a:lnTo>
                <a:cubicBezTo>
                  <a:pt x="64201" y="32555"/>
                  <a:pt x="65291" y="32607"/>
                  <a:pt x="66382" y="32607"/>
                </a:cubicBezTo>
                <a:lnTo>
                  <a:pt x="66823" y="32607"/>
                </a:lnTo>
                <a:cubicBezTo>
                  <a:pt x="67862" y="32607"/>
                  <a:pt x="68900" y="32555"/>
                  <a:pt x="69938" y="32451"/>
                </a:cubicBezTo>
                <a:cubicBezTo>
                  <a:pt x="70380" y="32399"/>
                  <a:pt x="70821" y="32321"/>
                  <a:pt x="71236" y="32166"/>
                </a:cubicBezTo>
                <a:cubicBezTo>
                  <a:pt x="71600" y="32036"/>
                  <a:pt x="71911" y="31854"/>
                  <a:pt x="72223" y="31646"/>
                </a:cubicBezTo>
                <a:cubicBezTo>
                  <a:pt x="72535" y="31413"/>
                  <a:pt x="72846" y="31153"/>
                  <a:pt x="73080" y="30868"/>
                </a:cubicBezTo>
                <a:cubicBezTo>
                  <a:pt x="73313" y="30582"/>
                  <a:pt x="73521" y="30270"/>
                  <a:pt x="73703" y="29959"/>
                </a:cubicBezTo>
                <a:cubicBezTo>
                  <a:pt x="74456" y="28583"/>
                  <a:pt x="74793" y="27025"/>
                  <a:pt x="75105" y="25520"/>
                </a:cubicBezTo>
                <a:lnTo>
                  <a:pt x="75157" y="25338"/>
                </a:lnTo>
                <a:cubicBezTo>
                  <a:pt x="75546" y="23261"/>
                  <a:pt x="75728" y="21132"/>
                  <a:pt x="75676" y="18978"/>
                </a:cubicBezTo>
                <a:cubicBezTo>
                  <a:pt x="75650" y="16745"/>
                  <a:pt x="75494" y="14590"/>
                  <a:pt x="75312" y="12383"/>
                </a:cubicBezTo>
                <a:lnTo>
                  <a:pt x="75260" y="11890"/>
                </a:lnTo>
                <a:lnTo>
                  <a:pt x="75260" y="11760"/>
                </a:lnTo>
                <a:cubicBezTo>
                  <a:pt x="75234" y="11423"/>
                  <a:pt x="75208" y="11085"/>
                  <a:pt x="75183" y="10748"/>
                </a:cubicBezTo>
                <a:cubicBezTo>
                  <a:pt x="75131" y="10099"/>
                  <a:pt x="75131" y="9450"/>
                  <a:pt x="75131" y="9009"/>
                </a:cubicBezTo>
                <a:lnTo>
                  <a:pt x="75131" y="8801"/>
                </a:lnTo>
                <a:cubicBezTo>
                  <a:pt x="75157" y="7685"/>
                  <a:pt x="75079" y="6542"/>
                  <a:pt x="74923" y="5426"/>
                </a:cubicBezTo>
                <a:cubicBezTo>
                  <a:pt x="74871" y="5296"/>
                  <a:pt x="74793" y="5166"/>
                  <a:pt x="74663" y="5114"/>
                </a:cubicBezTo>
                <a:cubicBezTo>
                  <a:pt x="74585" y="5063"/>
                  <a:pt x="74482" y="5037"/>
                  <a:pt x="74404" y="5037"/>
                </a:cubicBezTo>
                <a:lnTo>
                  <a:pt x="74274" y="5037"/>
                </a:lnTo>
                <a:cubicBezTo>
                  <a:pt x="73495" y="4310"/>
                  <a:pt x="72690" y="3635"/>
                  <a:pt x="71808" y="3064"/>
                </a:cubicBezTo>
                <a:cubicBezTo>
                  <a:pt x="70847" y="2415"/>
                  <a:pt x="69835" y="1895"/>
                  <a:pt x="68770" y="1480"/>
                </a:cubicBezTo>
                <a:cubicBezTo>
                  <a:pt x="66745" y="649"/>
                  <a:pt x="64616" y="182"/>
                  <a:pt x="62436" y="52"/>
                </a:cubicBezTo>
                <a:cubicBezTo>
                  <a:pt x="61968" y="0"/>
                  <a:pt x="61501" y="0"/>
                  <a:pt x="61034" y="0"/>
                </a:cubicBezTo>
                <a:close/>
              </a:path>
            </a:pathLst>
          </a:custGeom>
          <a:solidFill>
            <a:srgbClr val="FFFFFF">
              <a:alpha val="3464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 name="Google Shape;10;p2"/>
          <p:cNvSpPr/>
          <p:nvPr/>
        </p:nvSpPr>
        <p:spPr>
          <a:xfrm>
            <a:off x="-183475" y="2917600"/>
            <a:ext cx="10937774" cy="3517236"/>
          </a:xfrm>
          <a:custGeom>
            <a:avLst/>
            <a:gdLst/>
            <a:ahLst/>
            <a:cxnLst/>
            <a:rect l="l" t="t" r="r" b="b"/>
            <a:pathLst>
              <a:path w="75728" h="32607" extrusionOk="0">
                <a:moveTo>
                  <a:pt x="61034" y="0"/>
                </a:moveTo>
                <a:cubicBezTo>
                  <a:pt x="57451" y="26"/>
                  <a:pt x="53895" y="831"/>
                  <a:pt x="50624" y="2311"/>
                </a:cubicBezTo>
                <a:cubicBezTo>
                  <a:pt x="49689" y="2726"/>
                  <a:pt x="48780" y="3193"/>
                  <a:pt x="47898" y="3687"/>
                </a:cubicBezTo>
                <a:cubicBezTo>
                  <a:pt x="47041" y="4180"/>
                  <a:pt x="46262" y="4673"/>
                  <a:pt x="45328" y="5296"/>
                </a:cubicBezTo>
                <a:lnTo>
                  <a:pt x="45172" y="5400"/>
                </a:lnTo>
                <a:lnTo>
                  <a:pt x="45146" y="5426"/>
                </a:lnTo>
                <a:cubicBezTo>
                  <a:pt x="43562" y="6516"/>
                  <a:pt x="41901" y="7477"/>
                  <a:pt x="40161" y="8308"/>
                </a:cubicBezTo>
                <a:cubicBezTo>
                  <a:pt x="39175" y="8723"/>
                  <a:pt x="38137" y="9009"/>
                  <a:pt x="37072" y="9164"/>
                </a:cubicBezTo>
                <a:cubicBezTo>
                  <a:pt x="36449" y="9242"/>
                  <a:pt x="35826" y="9294"/>
                  <a:pt x="35229" y="9294"/>
                </a:cubicBezTo>
                <a:cubicBezTo>
                  <a:pt x="34346" y="9294"/>
                  <a:pt x="33490" y="9216"/>
                  <a:pt x="32633" y="9112"/>
                </a:cubicBezTo>
                <a:lnTo>
                  <a:pt x="32529" y="9112"/>
                </a:lnTo>
                <a:cubicBezTo>
                  <a:pt x="31179" y="8931"/>
                  <a:pt x="29803" y="8619"/>
                  <a:pt x="28894" y="8437"/>
                </a:cubicBezTo>
                <a:lnTo>
                  <a:pt x="28401" y="8334"/>
                </a:lnTo>
                <a:lnTo>
                  <a:pt x="28245" y="8282"/>
                </a:lnTo>
                <a:lnTo>
                  <a:pt x="28194" y="8282"/>
                </a:lnTo>
                <a:cubicBezTo>
                  <a:pt x="27207" y="8048"/>
                  <a:pt x="26169" y="7840"/>
                  <a:pt x="25208" y="7607"/>
                </a:cubicBezTo>
                <a:lnTo>
                  <a:pt x="23780" y="7243"/>
                </a:lnTo>
                <a:lnTo>
                  <a:pt x="23728" y="7243"/>
                </a:lnTo>
                <a:cubicBezTo>
                  <a:pt x="21833" y="6776"/>
                  <a:pt x="19860" y="6283"/>
                  <a:pt x="17887" y="5997"/>
                </a:cubicBezTo>
                <a:cubicBezTo>
                  <a:pt x="16771" y="5815"/>
                  <a:pt x="15629" y="5712"/>
                  <a:pt x="14512" y="5686"/>
                </a:cubicBezTo>
                <a:lnTo>
                  <a:pt x="14071" y="5686"/>
                </a:lnTo>
                <a:cubicBezTo>
                  <a:pt x="13422" y="5686"/>
                  <a:pt x="12773" y="5712"/>
                  <a:pt x="12124" y="5763"/>
                </a:cubicBezTo>
                <a:cubicBezTo>
                  <a:pt x="10644" y="5893"/>
                  <a:pt x="9190" y="6153"/>
                  <a:pt x="7762" y="6542"/>
                </a:cubicBezTo>
                <a:cubicBezTo>
                  <a:pt x="7036" y="6750"/>
                  <a:pt x="6309" y="7010"/>
                  <a:pt x="5634" y="7347"/>
                </a:cubicBezTo>
                <a:cubicBezTo>
                  <a:pt x="4959" y="7633"/>
                  <a:pt x="4336" y="7996"/>
                  <a:pt x="3739" y="8437"/>
                </a:cubicBezTo>
                <a:cubicBezTo>
                  <a:pt x="3167" y="8853"/>
                  <a:pt x="2674" y="9346"/>
                  <a:pt x="2233" y="9891"/>
                </a:cubicBezTo>
                <a:cubicBezTo>
                  <a:pt x="1817" y="10410"/>
                  <a:pt x="1506" y="11008"/>
                  <a:pt x="1272" y="11631"/>
                </a:cubicBezTo>
                <a:cubicBezTo>
                  <a:pt x="1168" y="11631"/>
                  <a:pt x="1065" y="11683"/>
                  <a:pt x="961" y="11786"/>
                </a:cubicBezTo>
                <a:cubicBezTo>
                  <a:pt x="883" y="11864"/>
                  <a:pt x="805" y="12020"/>
                  <a:pt x="805" y="12150"/>
                </a:cubicBezTo>
                <a:cubicBezTo>
                  <a:pt x="727" y="13084"/>
                  <a:pt x="623" y="14019"/>
                  <a:pt x="493" y="14980"/>
                </a:cubicBezTo>
                <a:cubicBezTo>
                  <a:pt x="182" y="16875"/>
                  <a:pt x="26" y="18796"/>
                  <a:pt x="26" y="20743"/>
                </a:cubicBezTo>
                <a:cubicBezTo>
                  <a:pt x="52" y="20925"/>
                  <a:pt x="52" y="21132"/>
                  <a:pt x="52" y="21314"/>
                </a:cubicBezTo>
                <a:lnTo>
                  <a:pt x="52" y="21444"/>
                </a:lnTo>
                <a:cubicBezTo>
                  <a:pt x="78" y="21729"/>
                  <a:pt x="78" y="22015"/>
                  <a:pt x="78" y="22352"/>
                </a:cubicBezTo>
                <a:cubicBezTo>
                  <a:pt x="52" y="22690"/>
                  <a:pt x="52" y="23027"/>
                  <a:pt x="52" y="23339"/>
                </a:cubicBezTo>
                <a:lnTo>
                  <a:pt x="52" y="23780"/>
                </a:lnTo>
                <a:cubicBezTo>
                  <a:pt x="0" y="24793"/>
                  <a:pt x="0" y="25831"/>
                  <a:pt x="104" y="26844"/>
                </a:cubicBezTo>
                <a:cubicBezTo>
                  <a:pt x="156" y="27648"/>
                  <a:pt x="338" y="28453"/>
                  <a:pt x="675" y="29180"/>
                </a:cubicBezTo>
                <a:cubicBezTo>
                  <a:pt x="961" y="29803"/>
                  <a:pt x="1428" y="30348"/>
                  <a:pt x="1999" y="30712"/>
                </a:cubicBezTo>
                <a:cubicBezTo>
                  <a:pt x="2622" y="31101"/>
                  <a:pt x="3297" y="31387"/>
                  <a:pt x="3998" y="31543"/>
                </a:cubicBezTo>
                <a:cubicBezTo>
                  <a:pt x="4803" y="31750"/>
                  <a:pt x="5608" y="31880"/>
                  <a:pt x="6412" y="31958"/>
                </a:cubicBezTo>
                <a:cubicBezTo>
                  <a:pt x="7503" y="32062"/>
                  <a:pt x="8593" y="32088"/>
                  <a:pt x="9658" y="32114"/>
                </a:cubicBezTo>
                <a:lnTo>
                  <a:pt x="9735" y="32114"/>
                </a:lnTo>
                <a:lnTo>
                  <a:pt x="10904" y="32140"/>
                </a:lnTo>
                <a:cubicBezTo>
                  <a:pt x="11397" y="32166"/>
                  <a:pt x="11864" y="32192"/>
                  <a:pt x="12383" y="32217"/>
                </a:cubicBezTo>
                <a:lnTo>
                  <a:pt x="12565" y="32217"/>
                </a:lnTo>
                <a:cubicBezTo>
                  <a:pt x="13084" y="32243"/>
                  <a:pt x="13552" y="32243"/>
                  <a:pt x="14045" y="32269"/>
                </a:cubicBezTo>
                <a:cubicBezTo>
                  <a:pt x="15265" y="32321"/>
                  <a:pt x="16511" y="32347"/>
                  <a:pt x="17783" y="32373"/>
                </a:cubicBezTo>
                <a:cubicBezTo>
                  <a:pt x="20172" y="32425"/>
                  <a:pt x="22534" y="32425"/>
                  <a:pt x="24507" y="32425"/>
                </a:cubicBezTo>
                <a:lnTo>
                  <a:pt x="32737" y="32425"/>
                </a:lnTo>
                <a:lnTo>
                  <a:pt x="38526" y="32373"/>
                </a:lnTo>
                <a:lnTo>
                  <a:pt x="38656" y="32373"/>
                </a:lnTo>
                <a:cubicBezTo>
                  <a:pt x="41719" y="32373"/>
                  <a:pt x="44782" y="32347"/>
                  <a:pt x="47820" y="32347"/>
                </a:cubicBezTo>
                <a:lnTo>
                  <a:pt x="49481" y="32347"/>
                </a:lnTo>
                <a:cubicBezTo>
                  <a:pt x="51922" y="32347"/>
                  <a:pt x="53739" y="32373"/>
                  <a:pt x="55374" y="32373"/>
                </a:cubicBezTo>
                <a:cubicBezTo>
                  <a:pt x="57737" y="32373"/>
                  <a:pt x="60255" y="32425"/>
                  <a:pt x="62747" y="32529"/>
                </a:cubicBezTo>
                <a:lnTo>
                  <a:pt x="63137" y="32529"/>
                </a:lnTo>
                <a:cubicBezTo>
                  <a:pt x="64201" y="32555"/>
                  <a:pt x="65291" y="32607"/>
                  <a:pt x="66382" y="32607"/>
                </a:cubicBezTo>
                <a:lnTo>
                  <a:pt x="66823" y="32607"/>
                </a:lnTo>
                <a:cubicBezTo>
                  <a:pt x="67862" y="32607"/>
                  <a:pt x="68900" y="32555"/>
                  <a:pt x="69938" y="32451"/>
                </a:cubicBezTo>
                <a:cubicBezTo>
                  <a:pt x="70380" y="32399"/>
                  <a:pt x="70821" y="32321"/>
                  <a:pt x="71236" y="32166"/>
                </a:cubicBezTo>
                <a:cubicBezTo>
                  <a:pt x="71600" y="32036"/>
                  <a:pt x="71911" y="31854"/>
                  <a:pt x="72223" y="31646"/>
                </a:cubicBezTo>
                <a:cubicBezTo>
                  <a:pt x="72535" y="31413"/>
                  <a:pt x="72846" y="31153"/>
                  <a:pt x="73080" y="30868"/>
                </a:cubicBezTo>
                <a:cubicBezTo>
                  <a:pt x="73313" y="30582"/>
                  <a:pt x="73521" y="30270"/>
                  <a:pt x="73703" y="29959"/>
                </a:cubicBezTo>
                <a:cubicBezTo>
                  <a:pt x="74456" y="28583"/>
                  <a:pt x="74793" y="27025"/>
                  <a:pt x="75105" y="25520"/>
                </a:cubicBezTo>
                <a:lnTo>
                  <a:pt x="75157" y="25338"/>
                </a:lnTo>
                <a:cubicBezTo>
                  <a:pt x="75546" y="23261"/>
                  <a:pt x="75728" y="21132"/>
                  <a:pt x="75676" y="18978"/>
                </a:cubicBezTo>
                <a:cubicBezTo>
                  <a:pt x="75650" y="16745"/>
                  <a:pt x="75494" y="14590"/>
                  <a:pt x="75312" y="12383"/>
                </a:cubicBezTo>
                <a:lnTo>
                  <a:pt x="75260" y="11890"/>
                </a:lnTo>
                <a:lnTo>
                  <a:pt x="75260" y="11760"/>
                </a:lnTo>
                <a:cubicBezTo>
                  <a:pt x="75234" y="11423"/>
                  <a:pt x="75208" y="11085"/>
                  <a:pt x="75183" y="10748"/>
                </a:cubicBezTo>
                <a:cubicBezTo>
                  <a:pt x="75131" y="10099"/>
                  <a:pt x="75131" y="9450"/>
                  <a:pt x="75131" y="9009"/>
                </a:cubicBezTo>
                <a:lnTo>
                  <a:pt x="75131" y="8801"/>
                </a:lnTo>
                <a:cubicBezTo>
                  <a:pt x="75157" y="7685"/>
                  <a:pt x="75079" y="6542"/>
                  <a:pt x="74923" y="5426"/>
                </a:cubicBezTo>
                <a:cubicBezTo>
                  <a:pt x="74871" y="5296"/>
                  <a:pt x="74793" y="5166"/>
                  <a:pt x="74663" y="5114"/>
                </a:cubicBezTo>
                <a:cubicBezTo>
                  <a:pt x="74585" y="5063"/>
                  <a:pt x="74482" y="5037"/>
                  <a:pt x="74404" y="5037"/>
                </a:cubicBezTo>
                <a:lnTo>
                  <a:pt x="74274" y="5037"/>
                </a:lnTo>
                <a:cubicBezTo>
                  <a:pt x="73495" y="4310"/>
                  <a:pt x="72690" y="3635"/>
                  <a:pt x="71808" y="3064"/>
                </a:cubicBezTo>
                <a:cubicBezTo>
                  <a:pt x="70847" y="2415"/>
                  <a:pt x="69835" y="1895"/>
                  <a:pt x="68770" y="1480"/>
                </a:cubicBezTo>
                <a:cubicBezTo>
                  <a:pt x="66745" y="649"/>
                  <a:pt x="64616" y="182"/>
                  <a:pt x="62436" y="52"/>
                </a:cubicBezTo>
                <a:cubicBezTo>
                  <a:pt x="61968" y="0"/>
                  <a:pt x="61501" y="0"/>
                  <a:pt x="61034" y="0"/>
                </a:cubicBezTo>
                <a:close/>
              </a:path>
            </a:pathLst>
          </a:custGeom>
          <a:solidFill>
            <a:srgbClr val="FFFFFF">
              <a:alpha val="3464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 name="Google Shape;11;p2"/>
          <p:cNvSpPr/>
          <p:nvPr/>
        </p:nvSpPr>
        <p:spPr>
          <a:xfrm flipH="1">
            <a:off x="3684242" y="2350515"/>
            <a:ext cx="6961863" cy="3669452"/>
          </a:xfrm>
          <a:custGeom>
            <a:avLst/>
            <a:gdLst/>
            <a:ahLst/>
            <a:cxnLst/>
            <a:rect l="l" t="t" r="r" b="b"/>
            <a:pathLst>
              <a:path w="190449" h="97404" extrusionOk="0">
                <a:moveTo>
                  <a:pt x="12428" y="1"/>
                </a:moveTo>
                <a:cubicBezTo>
                  <a:pt x="11845" y="1"/>
                  <a:pt x="11261" y="20"/>
                  <a:pt x="10620" y="79"/>
                </a:cubicBezTo>
                <a:lnTo>
                  <a:pt x="10561" y="79"/>
                </a:lnTo>
                <a:cubicBezTo>
                  <a:pt x="7099" y="351"/>
                  <a:pt x="3793" y="1265"/>
                  <a:pt x="448" y="2899"/>
                </a:cubicBezTo>
                <a:lnTo>
                  <a:pt x="0" y="3113"/>
                </a:lnTo>
                <a:lnTo>
                  <a:pt x="0" y="97403"/>
                </a:lnTo>
                <a:lnTo>
                  <a:pt x="190448" y="97403"/>
                </a:lnTo>
                <a:cubicBezTo>
                  <a:pt x="190448" y="92774"/>
                  <a:pt x="188153" y="88495"/>
                  <a:pt x="184322" y="85947"/>
                </a:cubicBezTo>
                <a:cubicBezTo>
                  <a:pt x="183952" y="85695"/>
                  <a:pt x="183583" y="85461"/>
                  <a:pt x="183194" y="85247"/>
                </a:cubicBezTo>
                <a:cubicBezTo>
                  <a:pt x="179576" y="83011"/>
                  <a:pt x="175900" y="81746"/>
                  <a:pt x="173469" y="80988"/>
                </a:cubicBezTo>
                <a:cubicBezTo>
                  <a:pt x="172652" y="80716"/>
                  <a:pt x="171796" y="80502"/>
                  <a:pt x="170941" y="80288"/>
                </a:cubicBezTo>
                <a:cubicBezTo>
                  <a:pt x="170610" y="78848"/>
                  <a:pt x="170124" y="77409"/>
                  <a:pt x="169462" y="76048"/>
                </a:cubicBezTo>
                <a:cubicBezTo>
                  <a:pt x="168607" y="74278"/>
                  <a:pt x="167420" y="72566"/>
                  <a:pt x="165942" y="71049"/>
                </a:cubicBezTo>
                <a:cubicBezTo>
                  <a:pt x="164697" y="69746"/>
                  <a:pt x="163258" y="68618"/>
                  <a:pt x="161683" y="67607"/>
                </a:cubicBezTo>
                <a:cubicBezTo>
                  <a:pt x="159193" y="66090"/>
                  <a:pt x="156451" y="65137"/>
                  <a:pt x="153320" y="64670"/>
                </a:cubicBezTo>
                <a:cubicBezTo>
                  <a:pt x="152308" y="64514"/>
                  <a:pt x="151297" y="64456"/>
                  <a:pt x="150247" y="64456"/>
                </a:cubicBezTo>
                <a:cubicBezTo>
                  <a:pt x="149838" y="64456"/>
                  <a:pt x="149449" y="64456"/>
                  <a:pt x="149041" y="64475"/>
                </a:cubicBezTo>
                <a:cubicBezTo>
                  <a:pt x="148943" y="60508"/>
                  <a:pt x="147835" y="56793"/>
                  <a:pt x="145832" y="53642"/>
                </a:cubicBezTo>
                <a:cubicBezTo>
                  <a:pt x="143264" y="49655"/>
                  <a:pt x="139258" y="46563"/>
                  <a:pt x="134473" y="44987"/>
                </a:cubicBezTo>
                <a:cubicBezTo>
                  <a:pt x="132373" y="44268"/>
                  <a:pt x="130175" y="43937"/>
                  <a:pt x="127938" y="43937"/>
                </a:cubicBezTo>
                <a:cubicBezTo>
                  <a:pt x="125760" y="43937"/>
                  <a:pt x="123601" y="44248"/>
                  <a:pt x="121539" y="44909"/>
                </a:cubicBezTo>
                <a:cubicBezTo>
                  <a:pt x="118369" y="45882"/>
                  <a:pt x="115413" y="47496"/>
                  <a:pt x="112437" y="49908"/>
                </a:cubicBezTo>
                <a:cubicBezTo>
                  <a:pt x="110395" y="51600"/>
                  <a:pt x="108586" y="53467"/>
                  <a:pt x="106505" y="56015"/>
                </a:cubicBezTo>
                <a:cubicBezTo>
                  <a:pt x="105785" y="56949"/>
                  <a:pt x="105046" y="57882"/>
                  <a:pt x="104346" y="58893"/>
                </a:cubicBezTo>
                <a:cubicBezTo>
                  <a:pt x="104132" y="58757"/>
                  <a:pt x="103938" y="58621"/>
                  <a:pt x="103724" y="58504"/>
                </a:cubicBezTo>
                <a:cubicBezTo>
                  <a:pt x="103529" y="58368"/>
                  <a:pt x="103296" y="58271"/>
                  <a:pt x="103101" y="58154"/>
                </a:cubicBezTo>
                <a:cubicBezTo>
                  <a:pt x="102965" y="55976"/>
                  <a:pt x="102596" y="53992"/>
                  <a:pt x="102012" y="52047"/>
                </a:cubicBezTo>
                <a:cubicBezTo>
                  <a:pt x="100612" y="47243"/>
                  <a:pt x="97811" y="43334"/>
                  <a:pt x="93941" y="40708"/>
                </a:cubicBezTo>
                <a:cubicBezTo>
                  <a:pt x="91918" y="39347"/>
                  <a:pt x="89565" y="38316"/>
                  <a:pt x="87056" y="37791"/>
                </a:cubicBezTo>
                <a:cubicBezTo>
                  <a:pt x="85694" y="37499"/>
                  <a:pt x="84313" y="37344"/>
                  <a:pt x="82913" y="37344"/>
                </a:cubicBezTo>
                <a:cubicBezTo>
                  <a:pt x="82038" y="37344"/>
                  <a:pt x="81123" y="37402"/>
                  <a:pt x="80229" y="37519"/>
                </a:cubicBezTo>
                <a:cubicBezTo>
                  <a:pt x="76728" y="37966"/>
                  <a:pt x="73441" y="39347"/>
                  <a:pt x="70193" y="41681"/>
                </a:cubicBezTo>
                <a:cubicBezTo>
                  <a:pt x="69318" y="40864"/>
                  <a:pt x="68345" y="40144"/>
                  <a:pt x="67314" y="39502"/>
                </a:cubicBezTo>
                <a:cubicBezTo>
                  <a:pt x="65058" y="38122"/>
                  <a:pt x="62549" y="37266"/>
                  <a:pt x="59982" y="37013"/>
                </a:cubicBezTo>
                <a:cubicBezTo>
                  <a:pt x="58718" y="35671"/>
                  <a:pt x="57259" y="34543"/>
                  <a:pt x="55645" y="33648"/>
                </a:cubicBezTo>
                <a:cubicBezTo>
                  <a:pt x="52961" y="32151"/>
                  <a:pt x="49868" y="31334"/>
                  <a:pt x="46698" y="31334"/>
                </a:cubicBezTo>
                <a:cubicBezTo>
                  <a:pt x="46367" y="31334"/>
                  <a:pt x="46056" y="31334"/>
                  <a:pt x="45765" y="31373"/>
                </a:cubicBezTo>
                <a:cubicBezTo>
                  <a:pt x="44306" y="31431"/>
                  <a:pt x="42847" y="31684"/>
                  <a:pt x="41427" y="32092"/>
                </a:cubicBezTo>
                <a:cubicBezTo>
                  <a:pt x="41194" y="30167"/>
                  <a:pt x="40824" y="28280"/>
                  <a:pt x="40377" y="26510"/>
                </a:cubicBezTo>
                <a:cubicBezTo>
                  <a:pt x="39774" y="24040"/>
                  <a:pt x="38899" y="21551"/>
                  <a:pt x="37790" y="19042"/>
                </a:cubicBezTo>
                <a:cubicBezTo>
                  <a:pt x="36079" y="15191"/>
                  <a:pt x="34056" y="11962"/>
                  <a:pt x="31605" y="9142"/>
                </a:cubicBezTo>
                <a:cubicBezTo>
                  <a:pt x="30341" y="7683"/>
                  <a:pt x="28902" y="6341"/>
                  <a:pt x="27346" y="5155"/>
                </a:cubicBezTo>
                <a:cubicBezTo>
                  <a:pt x="25829" y="3969"/>
                  <a:pt x="24117" y="2977"/>
                  <a:pt x="22153" y="2063"/>
                </a:cubicBezTo>
                <a:cubicBezTo>
                  <a:pt x="19158" y="701"/>
                  <a:pt x="15774" y="1"/>
                  <a:pt x="12428"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 name="Google Shape;12;p2"/>
          <p:cNvSpPr/>
          <p:nvPr/>
        </p:nvSpPr>
        <p:spPr>
          <a:xfrm flipH="1">
            <a:off x="3988526" y="2614309"/>
            <a:ext cx="6656885" cy="3405669"/>
          </a:xfrm>
          <a:custGeom>
            <a:avLst/>
            <a:gdLst/>
            <a:ahLst/>
            <a:cxnLst/>
            <a:rect l="l" t="t" r="r" b="b"/>
            <a:pathLst>
              <a:path w="182106" h="90402" extrusionOk="0">
                <a:moveTo>
                  <a:pt x="10990" y="1"/>
                </a:moveTo>
                <a:cubicBezTo>
                  <a:pt x="10581" y="1"/>
                  <a:pt x="10173" y="20"/>
                  <a:pt x="9706" y="59"/>
                </a:cubicBezTo>
                <a:lnTo>
                  <a:pt x="9667" y="59"/>
                </a:lnTo>
                <a:cubicBezTo>
                  <a:pt x="7080" y="254"/>
                  <a:pt x="4571" y="954"/>
                  <a:pt x="2023" y="2198"/>
                </a:cubicBezTo>
                <a:cubicBezTo>
                  <a:pt x="1343" y="2510"/>
                  <a:pt x="681" y="2879"/>
                  <a:pt x="1" y="3288"/>
                </a:cubicBezTo>
                <a:lnTo>
                  <a:pt x="1" y="90401"/>
                </a:lnTo>
                <a:lnTo>
                  <a:pt x="182105" y="90401"/>
                </a:lnTo>
                <a:cubicBezTo>
                  <a:pt x="182105" y="88126"/>
                  <a:pt x="180996" y="85967"/>
                  <a:pt x="179051" y="84664"/>
                </a:cubicBezTo>
                <a:cubicBezTo>
                  <a:pt x="178721" y="84469"/>
                  <a:pt x="178429" y="84255"/>
                  <a:pt x="178118" y="84080"/>
                </a:cubicBezTo>
                <a:cubicBezTo>
                  <a:pt x="175181" y="82252"/>
                  <a:pt x="172069" y="81202"/>
                  <a:pt x="170008" y="80540"/>
                </a:cubicBezTo>
                <a:cubicBezTo>
                  <a:pt x="167907" y="79918"/>
                  <a:pt x="165690" y="79373"/>
                  <a:pt x="163239" y="78984"/>
                </a:cubicBezTo>
                <a:cubicBezTo>
                  <a:pt x="163161" y="78965"/>
                  <a:pt x="163103" y="78945"/>
                  <a:pt x="163025" y="78945"/>
                </a:cubicBezTo>
                <a:cubicBezTo>
                  <a:pt x="163259" y="76631"/>
                  <a:pt x="162850" y="74200"/>
                  <a:pt x="161800" y="72041"/>
                </a:cubicBezTo>
                <a:cubicBezTo>
                  <a:pt x="161275" y="70913"/>
                  <a:pt x="160497" y="69824"/>
                  <a:pt x="159524" y="68812"/>
                </a:cubicBezTo>
                <a:cubicBezTo>
                  <a:pt x="158688" y="67937"/>
                  <a:pt x="157716" y="67159"/>
                  <a:pt x="156626" y="66498"/>
                </a:cubicBezTo>
                <a:cubicBezTo>
                  <a:pt x="154954" y="65467"/>
                  <a:pt x="153087" y="64825"/>
                  <a:pt x="150889" y="64495"/>
                </a:cubicBezTo>
                <a:cubicBezTo>
                  <a:pt x="150228" y="64397"/>
                  <a:pt x="149527" y="64358"/>
                  <a:pt x="148827" y="64358"/>
                </a:cubicBezTo>
                <a:cubicBezTo>
                  <a:pt x="147796" y="64358"/>
                  <a:pt x="146707" y="64456"/>
                  <a:pt x="145521" y="64670"/>
                </a:cubicBezTo>
                <a:cubicBezTo>
                  <a:pt x="143693" y="64981"/>
                  <a:pt x="142098" y="65564"/>
                  <a:pt x="140892" y="66031"/>
                </a:cubicBezTo>
                <a:cubicBezTo>
                  <a:pt x="140658" y="66128"/>
                  <a:pt x="140386" y="66226"/>
                  <a:pt x="140114" y="66342"/>
                </a:cubicBezTo>
                <a:cubicBezTo>
                  <a:pt x="139861" y="66128"/>
                  <a:pt x="139589" y="65934"/>
                  <a:pt x="139316" y="65739"/>
                </a:cubicBezTo>
                <a:cubicBezTo>
                  <a:pt x="140094" y="63425"/>
                  <a:pt x="140561" y="61285"/>
                  <a:pt x="140678" y="59224"/>
                </a:cubicBezTo>
                <a:cubicBezTo>
                  <a:pt x="140892" y="55917"/>
                  <a:pt x="140172" y="52864"/>
                  <a:pt x="138558" y="50374"/>
                </a:cubicBezTo>
                <a:cubicBezTo>
                  <a:pt x="136866" y="47710"/>
                  <a:pt x="134143" y="45668"/>
                  <a:pt x="130856" y="44559"/>
                </a:cubicBezTo>
                <a:cubicBezTo>
                  <a:pt x="129475" y="44112"/>
                  <a:pt x="127997" y="43859"/>
                  <a:pt x="126480" y="43859"/>
                </a:cubicBezTo>
                <a:cubicBezTo>
                  <a:pt x="125002" y="43859"/>
                  <a:pt x="123524" y="44073"/>
                  <a:pt x="122104" y="44520"/>
                </a:cubicBezTo>
                <a:cubicBezTo>
                  <a:pt x="119828" y="45220"/>
                  <a:pt x="117611" y="46446"/>
                  <a:pt x="115374" y="48254"/>
                </a:cubicBezTo>
                <a:cubicBezTo>
                  <a:pt x="113721" y="49616"/>
                  <a:pt x="112185" y="51211"/>
                  <a:pt x="110434" y="53370"/>
                </a:cubicBezTo>
                <a:cubicBezTo>
                  <a:pt x="109092" y="55023"/>
                  <a:pt x="107828" y="56851"/>
                  <a:pt x="106544" y="58932"/>
                </a:cubicBezTo>
                <a:lnTo>
                  <a:pt x="105883" y="60021"/>
                </a:lnTo>
                <a:cubicBezTo>
                  <a:pt x="105669" y="60002"/>
                  <a:pt x="105455" y="60002"/>
                  <a:pt x="105241" y="60002"/>
                </a:cubicBezTo>
                <a:cubicBezTo>
                  <a:pt x="104210" y="60002"/>
                  <a:pt x="103199" y="60157"/>
                  <a:pt x="102188" y="60410"/>
                </a:cubicBezTo>
                <a:cubicBezTo>
                  <a:pt x="101273" y="59243"/>
                  <a:pt x="100145" y="58271"/>
                  <a:pt x="98862" y="57551"/>
                </a:cubicBezTo>
                <a:cubicBezTo>
                  <a:pt x="97598" y="56812"/>
                  <a:pt x="96236" y="56365"/>
                  <a:pt x="94797" y="56131"/>
                </a:cubicBezTo>
                <a:cubicBezTo>
                  <a:pt x="94836" y="55684"/>
                  <a:pt x="94855" y="55198"/>
                  <a:pt x="94855" y="54731"/>
                </a:cubicBezTo>
                <a:cubicBezTo>
                  <a:pt x="94933" y="51755"/>
                  <a:pt x="94661" y="49324"/>
                  <a:pt x="93980" y="47068"/>
                </a:cubicBezTo>
                <a:cubicBezTo>
                  <a:pt x="93007" y="43820"/>
                  <a:pt x="91160" y="41194"/>
                  <a:pt x="88631" y="39483"/>
                </a:cubicBezTo>
                <a:cubicBezTo>
                  <a:pt x="87348" y="38608"/>
                  <a:pt x="85811" y="37946"/>
                  <a:pt x="84177" y="37616"/>
                </a:cubicBezTo>
                <a:cubicBezTo>
                  <a:pt x="83302" y="37421"/>
                  <a:pt x="82388" y="37324"/>
                  <a:pt x="81474" y="37324"/>
                </a:cubicBezTo>
                <a:cubicBezTo>
                  <a:pt x="80891" y="37324"/>
                  <a:pt x="80288" y="37363"/>
                  <a:pt x="79685" y="37441"/>
                </a:cubicBezTo>
                <a:cubicBezTo>
                  <a:pt x="77254" y="37752"/>
                  <a:pt x="74900" y="38783"/>
                  <a:pt x="72488" y="40572"/>
                </a:cubicBezTo>
                <a:cubicBezTo>
                  <a:pt x="70349" y="42167"/>
                  <a:pt x="68735" y="44053"/>
                  <a:pt x="67568" y="45512"/>
                </a:cubicBezTo>
                <a:cubicBezTo>
                  <a:pt x="67568" y="45512"/>
                  <a:pt x="67548" y="45570"/>
                  <a:pt x="67529" y="45570"/>
                </a:cubicBezTo>
                <a:cubicBezTo>
                  <a:pt x="67257" y="44695"/>
                  <a:pt x="66945" y="43859"/>
                  <a:pt x="66517" y="43081"/>
                </a:cubicBezTo>
                <a:cubicBezTo>
                  <a:pt x="66517" y="43081"/>
                  <a:pt x="66517" y="43061"/>
                  <a:pt x="66498" y="43061"/>
                </a:cubicBezTo>
                <a:cubicBezTo>
                  <a:pt x="65526" y="41194"/>
                  <a:pt x="64047" y="39599"/>
                  <a:pt x="62219" y="38491"/>
                </a:cubicBezTo>
                <a:cubicBezTo>
                  <a:pt x="60547" y="37460"/>
                  <a:pt x="58679" y="36915"/>
                  <a:pt x="56773" y="36915"/>
                </a:cubicBezTo>
                <a:cubicBezTo>
                  <a:pt x="56482" y="36915"/>
                  <a:pt x="56170" y="36935"/>
                  <a:pt x="55879" y="36954"/>
                </a:cubicBezTo>
                <a:cubicBezTo>
                  <a:pt x="55626" y="36974"/>
                  <a:pt x="55392" y="37013"/>
                  <a:pt x="55178" y="37052"/>
                </a:cubicBezTo>
                <a:cubicBezTo>
                  <a:pt x="54070" y="35204"/>
                  <a:pt x="52592" y="33765"/>
                  <a:pt x="50822" y="32773"/>
                </a:cubicBezTo>
                <a:cubicBezTo>
                  <a:pt x="49149" y="31839"/>
                  <a:pt x="47224" y="31334"/>
                  <a:pt x="45259" y="31334"/>
                </a:cubicBezTo>
                <a:cubicBezTo>
                  <a:pt x="45104" y="31334"/>
                  <a:pt x="44890" y="31334"/>
                  <a:pt x="44637" y="31372"/>
                </a:cubicBezTo>
                <a:cubicBezTo>
                  <a:pt x="42595" y="31450"/>
                  <a:pt x="40611" y="32092"/>
                  <a:pt x="38860" y="33220"/>
                </a:cubicBezTo>
                <a:cubicBezTo>
                  <a:pt x="37091" y="34329"/>
                  <a:pt x="35865" y="35749"/>
                  <a:pt x="35107" y="36682"/>
                </a:cubicBezTo>
                <a:cubicBezTo>
                  <a:pt x="34329" y="37693"/>
                  <a:pt x="33629" y="38783"/>
                  <a:pt x="32928" y="40144"/>
                </a:cubicBezTo>
                <a:cubicBezTo>
                  <a:pt x="33531" y="35690"/>
                  <a:pt x="33687" y="31625"/>
                  <a:pt x="33317" y="27697"/>
                </a:cubicBezTo>
                <a:cubicBezTo>
                  <a:pt x="33123" y="25460"/>
                  <a:pt x="32753" y="23301"/>
                  <a:pt x="32248" y="21278"/>
                </a:cubicBezTo>
                <a:cubicBezTo>
                  <a:pt x="31742" y="19217"/>
                  <a:pt x="30983" y="17097"/>
                  <a:pt x="30030" y="14957"/>
                </a:cubicBezTo>
                <a:cubicBezTo>
                  <a:pt x="28591" y="11748"/>
                  <a:pt x="26938" y="9045"/>
                  <a:pt x="24954" y="6769"/>
                </a:cubicBezTo>
                <a:cubicBezTo>
                  <a:pt x="24001" y="5660"/>
                  <a:pt x="22893" y="4630"/>
                  <a:pt x="21687" y="3696"/>
                </a:cubicBezTo>
                <a:cubicBezTo>
                  <a:pt x="20598" y="2840"/>
                  <a:pt x="19353" y="2121"/>
                  <a:pt x="17894" y="1459"/>
                </a:cubicBezTo>
                <a:cubicBezTo>
                  <a:pt x="15794" y="506"/>
                  <a:pt x="13382" y="1"/>
                  <a:pt x="10990" y="1"/>
                </a:cubicBezTo>
                <a:close/>
              </a:path>
            </a:pathLst>
          </a:custGeom>
          <a:solidFill>
            <a:srgbClr val="7ABEAE">
              <a:alpha val="441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 name="Google Shape;13;p2"/>
          <p:cNvSpPr/>
          <p:nvPr/>
        </p:nvSpPr>
        <p:spPr>
          <a:xfrm>
            <a:off x="-1313198" y="2531259"/>
            <a:ext cx="6174357" cy="3254268"/>
          </a:xfrm>
          <a:custGeom>
            <a:avLst/>
            <a:gdLst/>
            <a:ahLst/>
            <a:cxnLst/>
            <a:rect l="l" t="t" r="r" b="b"/>
            <a:pathLst>
              <a:path w="190449" h="97404" extrusionOk="0">
                <a:moveTo>
                  <a:pt x="12428" y="1"/>
                </a:moveTo>
                <a:cubicBezTo>
                  <a:pt x="11845" y="1"/>
                  <a:pt x="11261" y="20"/>
                  <a:pt x="10620" y="79"/>
                </a:cubicBezTo>
                <a:lnTo>
                  <a:pt x="10561" y="79"/>
                </a:lnTo>
                <a:cubicBezTo>
                  <a:pt x="7099" y="351"/>
                  <a:pt x="3793" y="1265"/>
                  <a:pt x="448" y="2899"/>
                </a:cubicBezTo>
                <a:lnTo>
                  <a:pt x="0" y="3113"/>
                </a:lnTo>
                <a:lnTo>
                  <a:pt x="0" y="97403"/>
                </a:lnTo>
                <a:lnTo>
                  <a:pt x="190448" y="97403"/>
                </a:lnTo>
                <a:cubicBezTo>
                  <a:pt x="190448" y="92774"/>
                  <a:pt x="188153" y="88495"/>
                  <a:pt x="184322" y="85947"/>
                </a:cubicBezTo>
                <a:cubicBezTo>
                  <a:pt x="183952" y="85695"/>
                  <a:pt x="183583" y="85461"/>
                  <a:pt x="183194" y="85247"/>
                </a:cubicBezTo>
                <a:cubicBezTo>
                  <a:pt x="179576" y="83011"/>
                  <a:pt x="175900" y="81746"/>
                  <a:pt x="173469" y="80988"/>
                </a:cubicBezTo>
                <a:cubicBezTo>
                  <a:pt x="172652" y="80716"/>
                  <a:pt x="171796" y="80502"/>
                  <a:pt x="170941" y="80288"/>
                </a:cubicBezTo>
                <a:cubicBezTo>
                  <a:pt x="170610" y="78848"/>
                  <a:pt x="170124" y="77409"/>
                  <a:pt x="169462" y="76048"/>
                </a:cubicBezTo>
                <a:cubicBezTo>
                  <a:pt x="168607" y="74278"/>
                  <a:pt x="167420" y="72566"/>
                  <a:pt x="165942" y="71049"/>
                </a:cubicBezTo>
                <a:cubicBezTo>
                  <a:pt x="164697" y="69746"/>
                  <a:pt x="163258" y="68618"/>
                  <a:pt x="161683" y="67607"/>
                </a:cubicBezTo>
                <a:cubicBezTo>
                  <a:pt x="159193" y="66090"/>
                  <a:pt x="156451" y="65137"/>
                  <a:pt x="153320" y="64670"/>
                </a:cubicBezTo>
                <a:cubicBezTo>
                  <a:pt x="152308" y="64514"/>
                  <a:pt x="151297" y="64456"/>
                  <a:pt x="150247" y="64456"/>
                </a:cubicBezTo>
                <a:cubicBezTo>
                  <a:pt x="149838" y="64456"/>
                  <a:pt x="149449" y="64456"/>
                  <a:pt x="149041" y="64475"/>
                </a:cubicBezTo>
                <a:cubicBezTo>
                  <a:pt x="148943" y="60508"/>
                  <a:pt x="147835" y="56793"/>
                  <a:pt x="145832" y="53642"/>
                </a:cubicBezTo>
                <a:cubicBezTo>
                  <a:pt x="143264" y="49655"/>
                  <a:pt x="139258" y="46563"/>
                  <a:pt x="134473" y="44987"/>
                </a:cubicBezTo>
                <a:cubicBezTo>
                  <a:pt x="132373" y="44268"/>
                  <a:pt x="130175" y="43937"/>
                  <a:pt x="127938" y="43937"/>
                </a:cubicBezTo>
                <a:cubicBezTo>
                  <a:pt x="125760" y="43937"/>
                  <a:pt x="123601" y="44248"/>
                  <a:pt x="121539" y="44909"/>
                </a:cubicBezTo>
                <a:cubicBezTo>
                  <a:pt x="118369" y="45882"/>
                  <a:pt x="115413" y="47496"/>
                  <a:pt x="112437" y="49908"/>
                </a:cubicBezTo>
                <a:cubicBezTo>
                  <a:pt x="110395" y="51600"/>
                  <a:pt x="108586" y="53467"/>
                  <a:pt x="106505" y="56015"/>
                </a:cubicBezTo>
                <a:cubicBezTo>
                  <a:pt x="105785" y="56949"/>
                  <a:pt x="105046" y="57882"/>
                  <a:pt x="104346" y="58893"/>
                </a:cubicBezTo>
                <a:cubicBezTo>
                  <a:pt x="104132" y="58757"/>
                  <a:pt x="103938" y="58621"/>
                  <a:pt x="103724" y="58504"/>
                </a:cubicBezTo>
                <a:cubicBezTo>
                  <a:pt x="103529" y="58368"/>
                  <a:pt x="103296" y="58271"/>
                  <a:pt x="103101" y="58154"/>
                </a:cubicBezTo>
                <a:cubicBezTo>
                  <a:pt x="102965" y="55976"/>
                  <a:pt x="102596" y="53992"/>
                  <a:pt x="102012" y="52047"/>
                </a:cubicBezTo>
                <a:cubicBezTo>
                  <a:pt x="100612" y="47243"/>
                  <a:pt x="97811" y="43334"/>
                  <a:pt x="93941" y="40708"/>
                </a:cubicBezTo>
                <a:cubicBezTo>
                  <a:pt x="91918" y="39347"/>
                  <a:pt x="89565" y="38316"/>
                  <a:pt x="87056" y="37791"/>
                </a:cubicBezTo>
                <a:cubicBezTo>
                  <a:pt x="85694" y="37499"/>
                  <a:pt x="84313" y="37344"/>
                  <a:pt x="82913" y="37344"/>
                </a:cubicBezTo>
                <a:cubicBezTo>
                  <a:pt x="82038" y="37344"/>
                  <a:pt x="81123" y="37402"/>
                  <a:pt x="80229" y="37519"/>
                </a:cubicBezTo>
                <a:cubicBezTo>
                  <a:pt x="76728" y="37966"/>
                  <a:pt x="73441" y="39347"/>
                  <a:pt x="70193" y="41681"/>
                </a:cubicBezTo>
                <a:cubicBezTo>
                  <a:pt x="69318" y="40864"/>
                  <a:pt x="68345" y="40144"/>
                  <a:pt x="67314" y="39502"/>
                </a:cubicBezTo>
                <a:cubicBezTo>
                  <a:pt x="65058" y="38122"/>
                  <a:pt x="62549" y="37266"/>
                  <a:pt x="59982" y="37013"/>
                </a:cubicBezTo>
                <a:cubicBezTo>
                  <a:pt x="58718" y="35671"/>
                  <a:pt x="57259" y="34543"/>
                  <a:pt x="55645" y="33648"/>
                </a:cubicBezTo>
                <a:cubicBezTo>
                  <a:pt x="52961" y="32151"/>
                  <a:pt x="49868" y="31334"/>
                  <a:pt x="46698" y="31334"/>
                </a:cubicBezTo>
                <a:cubicBezTo>
                  <a:pt x="46367" y="31334"/>
                  <a:pt x="46056" y="31334"/>
                  <a:pt x="45765" y="31373"/>
                </a:cubicBezTo>
                <a:cubicBezTo>
                  <a:pt x="44306" y="31431"/>
                  <a:pt x="42847" y="31684"/>
                  <a:pt x="41427" y="32092"/>
                </a:cubicBezTo>
                <a:cubicBezTo>
                  <a:pt x="41194" y="30167"/>
                  <a:pt x="40824" y="28280"/>
                  <a:pt x="40377" y="26510"/>
                </a:cubicBezTo>
                <a:cubicBezTo>
                  <a:pt x="39774" y="24040"/>
                  <a:pt x="38899" y="21551"/>
                  <a:pt x="37790" y="19042"/>
                </a:cubicBezTo>
                <a:cubicBezTo>
                  <a:pt x="36079" y="15191"/>
                  <a:pt x="34056" y="11962"/>
                  <a:pt x="31605" y="9142"/>
                </a:cubicBezTo>
                <a:cubicBezTo>
                  <a:pt x="30341" y="7683"/>
                  <a:pt x="28902" y="6341"/>
                  <a:pt x="27346" y="5155"/>
                </a:cubicBezTo>
                <a:cubicBezTo>
                  <a:pt x="25829" y="3969"/>
                  <a:pt x="24117" y="2977"/>
                  <a:pt x="22153" y="2063"/>
                </a:cubicBezTo>
                <a:cubicBezTo>
                  <a:pt x="19158" y="701"/>
                  <a:pt x="15774" y="1"/>
                  <a:pt x="12428"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 name="Google Shape;14;p2"/>
          <p:cNvSpPr/>
          <p:nvPr/>
        </p:nvSpPr>
        <p:spPr>
          <a:xfrm>
            <a:off x="-1312582" y="2765188"/>
            <a:ext cx="5903877" cy="3020331"/>
          </a:xfrm>
          <a:custGeom>
            <a:avLst/>
            <a:gdLst/>
            <a:ahLst/>
            <a:cxnLst/>
            <a:rect l="l" t="t" r="r" b="b"/>
            <a:pathLst>
              <a:path w="182106" h="90402" extrusionOk="0">
                <a:moveTo>
                  <a:pt x="10990" y="1"/>
                </a:moveTo>
                <a:cubicBezTo>
                  <a:pt x="10581" y="1"/>
                  <a:pt x="10173" y="20"/>
                  <a:pt x="9706" y="59"/>
                </a:cubicBezTo>
                <a:lnTo>
                  <a:pt x="9667" y="59"/>
                </a:lnTo>
                <a:cubicBezTo>
                  <a:pt x="7080" y="254"/>
                  <a:pt x="4571" y="954"/>
                  <a:pt x="2023" y="2198"/>
                </a:cubicBezTo>
                <a:cubicBezTo>
                  <a:pt x="1343" y="2510"/>
                  <a:pt x="681" y="2879"/>
                  <a:pt x="1" y="3288"/>
                </a:cubicBezTo>
                <a:lnTo>
                  <a:pt x="1" y="90401"/>
                </a:lnTo>
                <a:lnTo>
                  <a:pt x="182105" y="90401"/>
                </a:lnTo>
                <a:cubicBezTo>
                  <a:pt x="182105" y="88126"/>
                  <a:pt x="180996" y="85967"/>
                  <a:pt x="179051" y="84664"/>
                </a:cubicBezTo>
                <a:cubicBezTo>
                  <a:pt x="178721" y="84469"/>
                  <a:pt x="178429" y="84255"/>
                  <a:pt x="178118" y="84080"/>
                </a:cubicBezTo>
                <a:cubicBezTo>
                  <a:pt x="175181" y="82252"/>
                  <a:pt x="172069" y="81202"/>
                  <a:pt x="170008" y="80540"/>
                </a:cubicBezTo>
                <a:cubicBezTo>
                  <a:pt x="167907" y="79918"/>
                  <a:pt x="165690" y="79373"/>
                  <a:pt x="163239" y="78984"/>
                </a:cubicBezTo>
                <a:cubicBezTo>
                  <a:pt x="163161" y="78965"/>
                  <a:pt x="163103" y="78945"/>
                  <a:pt x="163025" y="78945"/>
                </a:cubicBezTo>
                <a:cubicBezTo>
                  <a:pt x="163259" y="76631"/>
                  <a:pt x="162850" y="74200"/>
                  <a:pt x="161800" y="72041"/>
                </a:cubicBezTo>
                <a:cubicBezTo>
                  <a:pt x="161275" y="70913"/>
                  <a:pt x="160497" y="69824"/>
                  <a:pt x="159524" y="68812"/>
                </a:cubicBezTo>
                <a:cubicBezTo>
                  <a:pt x="158688" y="67937"/>
                  <a:pt x="157716" y="67159"/>
                  <a:pt x="156626" y="66498"/>
                </a:cubicBezTo>
                <a:cubicBezTo>
                  <a:pt x="154954" y="65467"/>
                  <a:pt x="153087" y="64825"/>
                  <a:pt x="150889" y="64495"/>
                </a:cubicBezTo>
                <a:cubicBezTo>
                  <a:pt x="150228" y="64397"/>
                  <a:pt x="149527" y="64358"/>
                  <a:pt x="148827" y="64358"/>
                </a:cubicBezTo>
                <a:cubicBezTo>
                  <a:pt x="147796" y="64358"/>
                  <a:pt x="146707" y="64456"/>
                  <a:pt x="145521" y="64670"/>
                </a:cubicBezTo>
                <a:cubicBezTo>
                  <a:pt x="143693" y="64981"/>
                  <a:pt x="142098" y="65564"/>
                  <a:pt x="140892" y="66031"/>
                </a:cubicBezTo>
                <a:cubicBezTo>
                  <a:pt x="140658" y="66128"/>
                  <a:pt x="140386" y="66226"/>
                  <a:pt x="140114" y="66342"/>
                </a:cubicBezTo>
                <a:cubicBezTo>
                  <a:pt x="139861" y="66128"/>
                  <a:pt x="139589" y="65934"/>
                  <a:pt x="139316" y="65739"/>
                </a:cubicBezTo>
                <a:cubicBezTo>
                  <a:pt x="140094" y="63425"/>
                  <a:pt x="140561" y="61285"/>
                  <a:pt x="140678" y="59224"/>
                </a:cubicBezTo>
                <a:cubicBezTo>
                  <a:pt x="140892" y="55917"/>
                  <a:pt x="140172" y="52864"/>
                  <a:pt x="138558" y="50374"/>
                </a:cubicBezTo>
                <a:cubicBezTo>
                  <a:pt x="136866" y="47710"/>
                  <a:pt x="134143" y="45668"/>
                  <a:pt x="130856" y="44559"/>
                </a:cubicBezTo>
                <a:cubicBezTo>
                  <a:pt x="129475" y="44112"/>
                  <a:pt x="127997" y="43859"/>
                  <a:pt x="126480" y="43859"/>
                </a:cubicBezTo>
                <a:cubicBezTo>
                  <a:pt x="125002" y="43859"/>
                  <a:pt x="123524" y="44073"/>
                  <a:pt x="122104" y="44520"/>
                </a:cubicBezTo>
                <a:cubicBezTo>
                  <a:pt x="119828" y="45220"/>
                  <a:pt x="117611" y="46446"/>
                  <a:pt x="115374" y="48254"/>
                </a:cubicBezTo>
                <a:cubicBezTo>
                  <a:pt x="113721" y="49616"/>
                  <a:pt x="112185" y="51211"/>
                  <a:pt x="110434" y="53370"/>
                </a:cubicBezTo>
                <a:cubicBezTo>
                  <a:pt x="109092" y="55023"/>
                  <a:pt x="107828" y="56851"/>
                  <a:pt x="106544" y="58932"/>
                </a:cubicBezTo>
                <a:lnTo>
                  <a:pt x="105883" y="60021"/>
                </a:lnTo>
                <a:cubicBezTo>
                  <a:pt x="105669" y="60002"/>
                  <a:pt x="105455" y="60002"/>
                  <a:pt x="105241" y="60002"/>
                </a:cubicBezTo>
                <a:cubicBezTo>
                  <a:pt x="104210" y="60002"/>
                  <a:pt x="103199" y="60157"/>
                  <a:pt x="102188" y="60410"/>
                </a:cubicBezTo>
                <a:cubicBezTo>
                  <a:pt x="101273" y="59243"/>
                  <a:pt x="100145" y="58271"/>
                  <a:pt x="98862" y="57551"/>
                </a:cubicBezTo>
                <a:cubicBezTo>
                  <a:pt x="97598" y="56812"/>
                  <a:pt x="96236" y="56365"/>
                  <a:pt x="94797" y="56131"/>
                </a:cubicBezTo>
                <a:cubicBezTo>
                  <a:pt x="94836" y="55684"/>
                  <a:pt x="94855" y="55198"/>
                  <a:pt x="94855" y="54731"/>
                </a:cubicBezTo>
                <a:cubicBezTo>
                  <a:pt x="94933" y="51755"/>
                  <a:pt x="94661" y="49324"/>
                  <a:pt x="93980" y="47068"/>
                </a:cubicBezTo>
                <a:cubicBezTo>
                  <a:pt x="93007" y="43820"/>
                  <a:pt x="91160" y="41194"/>
                  <a:pt x="88631" y="39483"/>
                </a:cubicBezTo>
                <a:cubicBezTo>
                  <a:pt x="87348" y="38608"/>
                  <a:pt x="85811" y="37946"/>
                  <a:pt x="84177" y="37616"/>
                </a:cubicBezTo>
                <a:cubicBezTo>
                  <a:pt x="83302" y="37421"/>
                  <a:pt x="82388" y="37324"/>
                  <a:pt x="81474" y="37324"/>
                </a:cubicBezTo>
                <a:cubicBezTo>
                  <a:pt x="80891" y="37324"/>
                  <a:pt x="80288" y="37363"/>
                  <a:pt x="79685" y="37441"/>
                </a:cubicBezTo>
                <a:cubicBezTo>
                  <a:pt x="77254" y="37752"/>
                  <a:pt x="74900" y="38783"/>
                  <a:pt x="72488" y="40572"/>
                </a:cubicBezTo>
                <a:cubicBezTo>
                  <a:pt x="70349" y="42167"/>
                  <a:pt x="68735" y="44053"/>
                  <a:pt x="67568" y="45512"/>
                </a:cubicBezTo>
                <a:cubicBezTo>
                  <a:pt x="67568" y="45512"/>
                  <a:pt x="67548" y="45570"/>
                  <a:pt x="67529" y="45570"/>
                </a:cubicBezTo>
                <a:cubicBezTo>
                  <a:pt x="67257" y="44695"/>
                  <a:pt x="66945" y="43859"/>
                  <a:pt x="66517" y="43081"/>
                </a:cubicBezTo>
                <a:cubicBezTo>
                  <a:pt x="66517" y="43081"/>
                  <a:pt x="66517" y="43061"/>
                  <a:pt x="66498" y="43061"/>
                </a:cubicBezTo>
                <a:cubicBezTo>
                  <a:pt x="65526" y="41194"/>
                  <a:pt x="64047" y="39599"/>
                  <a:pt x="62219" y="38491"/>
                </a:cubicBezTo>
                <a:cubicBezTo>
                  <a:pt x="60547" y="37460"/>
                  <a:pt x="58679" y="36915"/>
                  <a:pt x="56773" y="36915"/>
                </a:cubicBezTo>
                <a:cubicBezTo>
                  <a:pt x="56482" y="36915"/>
                  <a:pt x="56170" y="36935"/>
                  <a:pt x="55879" y="36954"/>
                </a:cubicBezTo>
                <a:cubicBezTo>
                  <a:pt x="55626" y="36974"/>
                  <a:pt x="55392" y="37013"/>
                  <a:pt x="55178" y="37052"/>
                </a:cubicBezTo>
                <a:cubicBezTo>
                  <a:pt x="54070" y="35204"/>
                  <a:pt x="52592" y="33765"/>
                  <a:pt x="50822" y="32773"/>
                </a:cubicBezTo>
                <a:cubicBezTo>
                  <a:pt x="49149" y="31839"/>
                  <a:pt x="47224" y="31334"/>
                  <a:pt x="45259" y="31334"/>
                </a:cubicBezTo>
                <a:cubicBezTo>
                  <a:pt x="45104" y="31334"/>
                  <a:pt x="44890" y="31334"/>
                  <a:pt x="44637" y="31372"/>
                </a:cubicBezTo>
                <a:cubicBezTo>
                  <a:pt x="42595" y="31450"/>
                  <a:pt x="40611" y="32092"/>
                  <a:pt x="38860" y="33220"/>
                </a:cubicBezTo>
                <a:cubicBezTo>
                  <a:pt x="37091" y="34329"/>
                  <a:pt x="35865" y="35749"/>
                  <a:pt x="35107" y="36682"/>
                </a:cubicBezTo>
                <a:cubicBezTo>
                  <a:pt x="34329" y="37693"/>
                  <a:pt x="33629" y="38783"/>
                  <a:pt x="32928" y="40144"/>
                </a:cubicBezTo>
                <a:cubicBezTo>
                  <a:pt x="33531" y="35690"/>
                  <a:pt x="33687" y="31625"/>
                  <a:pt x="33317" y="27697"/>
                </a:cubicBezTo>
                <a:cubicBezTo>
                  <a:pt x="33123" y="25460"/>
                  <a:pt x="32753" y="23301"/>
                  <a:pt x="32248" y="21278"/>
                </a:cubicBezTo>
                <a:cubicBezTo>
                  <a:pt x="31742" y="19217"/>
                  <a:pt x="30983" y="17097"/>
                  <a:pt x="30030" y="14957"/>
                </a:cubicBezTo>
                <a:cubicBezTo>
                  <a:pt x="28591" y="11748"/>
                  <a:pt x="26938" y="9045"/>
                  <a:pt x="24954" y="6769"/>
                </a:cubicBezTo>
                <a:cubicBezTo>
                  <a:pt x="24001" y="5660"/>
                  <a:pt x="22893" y="4630"/>
                  <a:pt x="21687" y="3696"/>
                </a:cubicBezTo>
                <a:cubicBezTo>
                  <a:pt x="20598" y="2840"/>
                  <a:pt x="19353" y="2121"/>
                  <a:pt x="17894" y="1459"/>
                </a:cubicBezTo>
                <a:cubicBezTo>
                  <a:pt x="15794" y="506"/>
                  <a:pt x="13382" y="1"/>
                  <a:pt x="10990"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 name="Google Shape;15;p2"/>
          <p:cNvSpPr txBox="1">
            <a:spLocks noGrp="1"/>
          </p:cNvSpPr>
          <p:nvPr>
            <p:ph type="ctrTitle"/>
          </p:nvPr>
        </p:nvSpPr>
        <p:spPr>
          <a:xfrm>
            <a:off x="2002650" y="1222013"/>
            <a:ext cx="5138700" cy="1648800"/>
          </a:xfrm>
          <a:prstGeom prst="rect">
            <a:avLst/>
          </a:prstGeom>
          <a:effectLst>
            <a:outerShdw dist="38100" dir="3960000" algn="bl" rotWithShape="0">
              <a:schemeClr val="lt1"/>
            </a:outerShdw>
          </a:effectLst>
        </p:spPr>
        <p:txBody>
          <a:bodyPr spcFirstLastPara="1" wrap="square" lIns="91425" tIns="91425" rIns="91425" bIns="91425" anchor="ctr" anchorCtr="0">
            <a:noAutofit/>
          </a:bodyPr>
          <a:lstStyle>
            <a:lvl1pPr lvl="0" algn="ctr">
              <a:lnSpc>
                <a:spcPct val="90000"/>
              </a:lnSpc>
              <a:spcBef>
                <a:spcPts val="1000"/>
              </a:spcBef>
              <a:spcAft>
                <a:spcPts val="0"/>
              </a:spcAft>
              <a:buClr>
                <a:srgbClr val="A3376C"/>
              </a:buClr>
              <a:buSzPts val="5200"/>
              <a:buNone/>
              <a:defRPr sz="6600">
                <a:solidFill>
                  <a:schemeClr val="lt2"/>
                </a:solidFill>
              </a:defRPr>
            </a:lvl1pPr>
            <a:lvl2pPr lvl="1" algn="ctr">
              <a:spcBef>
                <a:spcPts val="1000"/>
              </a:spcBef>
              <a:spcAft>
                <a:spcPts val="0"/>
              </a:spcAft>
              <a:buClr>
                <a:srgbClr val="191919"/>
              </a:buClr>
              <a:buSzPts val="5200"/>
              <a:buNone/>
              <a:defRPr sz="5200">
                <a:solidFill>
                  <a:srgbClr val="191919"/>
                </a:solidFill>
              </a:defRPr>
            </a:lvl2pPr>
            <a:lvl3pPr lvl="2" algn="ctr">
              <a:spcBef>
                <a:spcPts val="0"/>
              </a:spcBef>
              <a:spcAft>
                <a:spcPts val="0"/>
              </a:spcAft>
              <a:buClr>
                <a:srgbClr val="191919"/>
              </a:buClr>
              <a:buSzPts val="5200"/>
              <a:buNone/>
              <a:defRPr sz="5200">
                <a:solidFill>
                  <a:srgbClr val="191919"/>
                </a:solidFill>
              </a:defRPr>
            </a:lvl3pPr>
            <a:lvl4pPr lvl="3" algn="ctr">
              <a:spcBef>
                <a:spcPts val="0"/>
              </a:spcBef>
              <a:spcAft>
                <a:spcPts val="0"/>
              </a:spcAft>
              <a:buClr>
                <a:srgbClr val="191919"/>
              </a:buClr>
              <a:buSzPts val="5200"/>
              <a:buNone/>
              <a:defRPr sz="5200">
                <a:solidFill>
                  <a:srgbClr val="191919"/>
                </a:solidFill>
              </a:defRPr>
            </a:lvl4pPr>
            <a:lvl5pPr lvl="4" algn="ctr">
              <a:spcBef>
                <a:spcPts val="0"/>
              </a:spcBef>
              <a:spcAft>
                <a:spcPts val="0"/>
              </a:spcAft>
              <a:buClr>
                <a:srgbClr val="191919"/>
              </a:buClr>
              <a:buSzPts val="5200"/>
              <a:buNone/>
              <a:defRPr sz="5200">
                <a:solidFill>
                  <a:srgbClr val="191919"/>
                </a:solidFill>
              </a:defRPr>
            </a:lvl5pPr>
            <a:lvl6pPr lvl="5" algn="ctr">
              <a:spcBef>
                <a:spcPts val="0"/>
              </a:spcBef>
              <a:spcAft>
                <a:spcPts val="0"/>
              </a:spcAft>
              <a:buClr>
                <a:srgbClr val="191919"/>
              </a:buClr>
              <a:buSzPts val="5200"/>
              <a:buNone/>
              <a:defRPr sz="5200">
                <a:solidFill>
                  <a:srgbClr val="191919"/>
                </a:solidFill>
              </a:defRPr>
            </a:lvl6pPr>
            <a:lvl7pPr lvl="6" algn="ctr">
              <a:spcBef>
                <a:spcPts val="0"/>
              </a:spcBef>
              <a:spcAft>
                <a:spcPts val="0"/>
              </a:spcAft>
              <a:buClr>
                <a:srgbClr val="191919"/>
              </a:buClr>
              <a:buSzPts val="5200"/>
              <a:buNone/>
              <a:defRPr sz="5200">
                <a:solidFill>
                  <a:srgbClr val="191919"/>
                </a:solidFill>
              </a:defRPr>
            </a:lvl7pPr>
            <a:lvl8pPr lvl="7" algn="ctr">
              <a:spcBef>
                <a:spcPts val="0"/>
              </a:spcBef>
              <a:spcAft>
                <a:spcPts val="0"/>
              </a:spcAft>
              <a:buClr>
                <a:srgbClr val="191919"/>
              </a:buClr>
              <a:buSzPts val="5200"/>
              <a:buNone/>
              <a:defRPr sz="5200">
                <a:solidFill>
                  <a:srgbClr val="191919"/>
                </a:solidFill>
              </a:defRPr>
            </a:lvl8pPr>
            <a:lvl9pPr lvl="8" algn="ctr">
              <a:spcBef>
                <a:spcPts val="0"/>
              </a:spcBef>
              <a:spcAft>
                <a:spcPts val="0"/>
              </a:spcAft>
              <a:buClr>
                <a:srgbClr val="191919"/>
              </a:buClr>
              <a:buSzPts val="5200"/>
              <a:buNone/>
              <a:defRPr sz="5200">
                <a:solidFill>
                  <a:srgbClr val="191919"/>
                </a:solidFill>
              </a:defRPr>
            </a:lvl9pPr>
          </a:lstStyle>
          <a:p>
            <a:endParaRPr/>
          </a:p>
        </p:txBody>
      </p:sp>
      <p:sp>
        <p:nvSpPr>
          <p:cNvPr id="16" name="Google Shape;16;p2"/>
          <p:cNvSpPr txBox="1">
            <a:spLocks noGrp="1"/>
          </p:cNvSpPr>
          <p:nvPr>
            <p:ph type="subTitle" idx="1"/>
          </p:nvPr>
        </p:nvSpPr>
        <p:spPr>
          <a:xfrm>
            <a:off x="2392500" y="3571350"/>
            <a:ext cx="4359000" cy="409500"/>
          </a:xfrm>
          <a:prstGeom prst="rect">
            <a:avLst/>
          </a:prstGeom>
        </p:spPr>
        <p:txBody>
          <a:bodyPr spcFirstLastPara="1" wrap="square" lIns="91425" tIns="91425" rIns="91425" bIns="91425" anchor="ctr" anchorCtr="0">
            <a:noAutofit/>
          </a:bodyPr>
          <a:lstStyle>
            <a:lvl1pPr lvl="0" algn="ctr">
              <a:lnSpc>
                <a:spcPct val="100000"/>
              </a:lnSpc>
              <a:spcBef>
                <a:spcPts val="0"/>
              </a:spcBef>
              <a:spcAft>
                <a:spcPts val="0"/>
              </a:spcAft>
              <a:buSzPts val="1600"/>
              <a:buNone/>
              <a:defRPr sz="1600">
                <a:solidFill>
                  <a:schemeClr val="lt2"/>
                </a:solidFill>
                <a:latin typeface="Quicksand Light"/>
                <a:ea typeface="Quicksand Light"/>
                <a:cs typeface="Quicksand Light"/>
                <a:sym typeface="Quicksand Light"/>
              </a:defRPr>
            </a:lvl1pPr>
            <a:lvl2pPr lvl="1" algn="ctr">
              <a:lnSpc>
                <a:spcPct val="100000"/>
              </a:lnSpc>
              <a:spcBef>
                <a:spcPts val="0"/>
              </a:spcBef>
              <a:spcAft>
                <a:spcPts val="0"/>
              </a:spcAft>
              <a:buSzPts val="1800"/>
              <a:buNone/>
              <a:defRPr sz="1800"/>
            </a:lvl2pPr>
            <a:lvl3pPr lvl="2" algn="ctr">
              <a:lnSpc>
                <a:spcPct val="100000"/>
              </a:lnSpc>
              <a:spcBef>
                <a:spcPts val="0"/>
              </a:spcBef>
              <a:spcAft>
                <a:spcPts val="0"/>
              </a:spcAft>
              <a:buSzPts val="1800"/>
              <a:buNone/>
              <a:defRPr sz="1800"/>
            </a:lvl3pPr>
            <a:lvl4pPr lvl="3" algn="ctr">
              <a:lnSpc>
                <a:spcPct val="100000"/>
              </a:lnSpc>
              <a:spcBef>
                <a:spcPts val="0"/>
              </a:spcBef>
              <a:spcAft>
                <a:spcPts val="0"/>
              </a:spcAft>
              <a:buSzPts val="1800"/>
              <a:buNone/>
              <a:defRPr sz="1800"/>
            </a:lvl4pPr>
            <a:lvl5pPr lvl="4" algn="ctr">
              <a:lnSpc>
                <a:spcPct val="100000"/>
              </a:lnSpc>
              <a:spcBef>
                <a:spcPts val="0"/>
              </a:spcBef>
              <a:spcAft>
                <a:spcPts val="0"/>
              </a:spcAft>
              <a:buSzPts val="1800"/>
              <a:buNone/>
              <a:defRPr sz="1800"/>
            </a:lvl5pPr>
            <a:lvl6pPr lvl="5" algn="ctr">
              <a:lnSpc>
                <a:spcPct val="100000"/>
              </a:lnSpc>
              <a:spcBef>
                <a:spcPts val="0"/>
              </a:spcBef>
              <a:spcAft>
                <a:spcPts val="0"/>
              </a:spcAft>
              <a:buSzPts val="1800"/>
              <a:buNone/>
              <a:defRPr sz="1800"/>
            </a:lvl6pPr>
            <a:lvl7pPr lvl="6" algn="ctr">
              <a:lnSpc>
                <a:spcPct val="100000"/>
              </a:lnSpc>
              <a:spcBef>
                <a:spcPts val="0"/>
              </a:spcBef>
              <a:spcAft>
                <a:spcPts val="0"/>
              </a:spcAft>
              <a:buSzPts val="1800"/>
              <a:buNone/>
              <a:defRPr sz="1800"/>
            </a:lvl7pPr>
            <a:lvl8pPr lvl="7" algn="ctr">
              <a:lnSpc>
                <a:spcPct val="100000"/>
              </a:lnSpc>
              <a:spcBef>
                <a:spcPts val="0"/>
              </a:spcBef>
              <a:spcAft>
                <a:spcPts val="0"/>
              </a:spcAft>
              <a:buSzPts val="1800"/>
              <a:buNone/>
              <a:defRPr sz="1800"/>
            </a:lvl8pPr>
            <a:lvl9pPr lvl="8" algn="ctr">
              <a:lnSpc>
                <a:spcPct val="100000"/>
              </a:lnSpc>
              <a:spcBef>
                <a:spcPts val="0"/>
              </a:spcBef>
              <a:spcAft>
                <a:spcPts val="0"/>
              </a:spcAft>
              <a:buSzPts val="1800"/>
              <a:buNone/>
              <a:defRPr sz="1800"/>
            </a:lvl9pPr>
          </a:lstStyle>
          <a:p>
            <a:endParaRPr/>
          </a:p>
        </p:txBody>
      </p:sp>
      <p:sp>
        <p:nvSpPr>
          <p:cNvPr id="17" name="Google Shape;17;p2"/>
          <p:cNvSpPr txBox="1">
            <a:spLocks noGrp="1"/>
          </p:cNvSpPr>
          <p:nvPr>
            <p:ph type="subTitle" idx="2"/>
          </p:nvPr>
        </p:nvSpPr>
        <p:spPr>
          <a:xfrm>
            <a:off x="3254800" y="3046950"/>
            <a:ext cx="2745300" cy="457200"/>
          </a:xfrm>
          <a:prstGeom prst="rect">
            <a:avLst/>
          </a:prstGeom>
        </p:spPr>
        <p:txBody>
          <a:bodyPr spcFirstLastPara="1" wrap="square" lIns="91425" tIns="91425" rIns="91425" bIns="91425" anchor="t" anchorCtr="0">
            <a:noAutofit/>
          </a:bodyPr>
          <a:lstStyle>
            <a:lvl1pPr lvl="0" algn="ctr">
              <a:spcBef>
                <a:spcPts val="0"/>
              </a:spcBef>
              <a:spcAft>
                <a:spcPts val="0"/>
              </a:spcAft>
              <a:buClr>
                <a:schemeClr val="lt2"/>
              </a:buClr>
              <a:buSzPts val="2400"/>
              <a:buFont typeface="Hammersmith One"/>
              <a:buNone/>
              <a:defRPr sz="2400">
                <a:solidFill>
                  <a:schemeClr val="lt2"/>
                </a:solidFill>
                <a:latin typeface="Fredoka One"/>
                <a:ea typeface="Fredoka One"/>
                <a:cs typeface="Fredoka One"/>
                <a:sym typeface="Fredoka One"/>
              </a:defRPr>
            </a:lvl1pPr>
            <a:lvl2pPr lvl="1" algn="ctr">
              <a:spcBef>
                <a:spcPts val="1600"/>
              </a:spcBef>
              <a:spcAft>
                <a:spcPts val="0"/>
              </a:spcAft>
              <a:buClr>
                <a:schemeClr val="lt2"/>
              </a:buClr>
              <a:buSzPts val="2400"/>
              <a:buFont typeface="Hammersmith One"/>
              <a:buNone/>
              <a:defRPr sz="2400">
                <a:solidFill>
                  <a:schemeClr val="lt2"/>
                </a:solidFill>
                <a:latin typeface="Hammersmith One"/>
                <a:ea typeface="Hammersmith One"/>
                <a:cs typeface="Hammersmith One"/>
                <a:sym typeface="Hammersmith One"/>
              </a:defRPr>
            </a:lvl2pPr>
            <a:lvl3pPr lvl="2" algn="ctr">
              <a:spcBef>
                <a:spcPts val="1600"/>
              </a:spcBef>
              <a:spcAft>
                <a:spcPts val="0"/>
              </a:spcAft>
              <a:buClr>
                <a:schemeClr val="lt2"/>
              </a:buClr>
              <a:buSzPts val="2400"/>
              <a:buFont typeface="Hammersmith One"/>
              <a:buNone/>
              <a:defRPr sz="2400">
                <a:solidFill>
                  <a:schemeClr val="lt2"/>
                </a:solidFill>
                <a:latin typeface="Hammersmith One"/>
                <a:ea typeface="Hammersmith One"/>
                <a:cs typeface="Hammersmith One"/>
                <a:sym typeface="Hammersmith One"/>
              </a:defRPr>
            </a:lvl3pPr>
            <a:lvl4pPr lvl="3" algn="ctr">
              <a:spcBef>
                <a:spcPts val="1600"/>
              </a:spcBef>
              <a:spcAft>
                <a:spcPts val="0"/>
              </a:spcAft>
              <a:buClr>
                <a:schemeClr val="lt2"/>
              </a:buClr>
              <a:buSzPts val="2400"/>
              <a:buFont typeface="Hammersmith One"/>
              <a:buNone/>
              <a:defRPr sz="2400">
                <a:solidFill>
                  <a:schemeClr val="lt2"/>
                </a:solidFill>
                <a:latin typeface="Hammersmith One"/>
                <a:ea typeface="Hammersmith One"/>
                <a:cs typeface="Hammersmith One"/>
                <a:sym typeface="Hammersmith One"/>
              </a:defRPr>
            </a:lvl4pPr>
            <a:lvl5pPr lvl="4" algn="ctr">
              <a:spcBef>
                <a:spcPts val="1600"/>
              </a:spcBef>
              <a:spcAft>
                <a:spcPts val="0"/>
              </a:spcAft>
              <a:buClr>
                <a:schemeClr val="lt2"/>
              </a:buClr>
              <a:buSzPts val="2400"/>
              <a:buFont typeface="Hammersmith One"/>
              <a:buNone/>
              <a:defRPr sz="2400">
                <a:solidFill>
                  <a:schemeClr val="lt2"/>
                </a:solidFill>
                <a:latin typeface="Hammersmith One"/>
                <a:ea typeface="Hammersmith One"/>
                <a:cs typeface="Hammersmith One"/>
                <a:sym typeface="Hammersmith One"/>
              </a:defRPr>
            </a:lvl5pPr>
            <a:lvl6pPr lvl="5" algn="ctr">
              <a:spcBef>
                <a:spcPts val="1600"/>
              </a:spcBef>
              <a:spcAft>
                <a:spcPts val="0"/>
              </a:spcAft>
              <a:buClr>
                <a:schemeClr val="lt2"/>
              </a:buClr>
              <a:buSzPts val="2400"/>
              <a:buFont typeface="Hammersmith One"/>
              <a:buNone/>
              <a:defRPr sz="2400">
                <a:solidFill>
                  <a:schemeClr val="lt2"/>
                </a:solidFill>
                <a:latin typeface="Hammersmith One"/>
                <a:ea typeface="Hammersmith One"/>
                <a:cs typeface="Hammersmith One"/>
                <a:sym typeface="Hammersmith One"/>
              </a:defRPr>
            </a:lvl6pPr>
            <a:lvl7pPr lvl="6" algn="ctr">
              <a:spcBef>
                <a:spcPts val="1600"/>
              </a:spcBef>
              <a:spcAft>
                <a:spcPts val="0"/>
              </a:spcAft>
              <a:buClr>
                <a:schemeClr val="lt2"/>
              </a:buClr>
              <a:buSzPts val="2400"/>
              <a:buFont typeface="Hammersmith One"/>
              <a:buNone/>
              <a:defRPr sz="2400">
                <a:solidFill>
                  <a:schemeClr val="lt2"/>
                </a:solidFill>
                <a:latin typeface="Hammersmith One"/>
                <a:ea typeface="Hammersmith One"/>
                <a:cs typeface="Hammersmith One"/>
                <a:sym typeface="Hammersmith One"/>
              </a:defRPr>
            </a:lvl7pPr>
            <a:lvl8pPr lvl="7" algn="ctr">
              <a:spcBef>
                <a:spcPts val="1600"/>
              </a:spcBef>
              <a:spcAft>
                <a:spcPts val="0"/>
              </a:spcAft>
              <a:buClr>
                <a:schemeClr val="lt2"/>
              </a:buClr>
              <a:buSzPts val="2400"/>
              <a:buFont typeface="Hammersmith One"/>
              <a:buNone/>
              <a:defRPr sz="2400">
                <a:solidFill>
                  <a:schemeClr val="lt2"/>
                </a:solidFill>
                <a:latin typeface="Hammersmith One"/>
                <a:ea typeface="Hammersmith One"/>
                <a:cs typeface="Hammersmith One"/>
                <a:sym typeface="Hammersmith One"/>
              </a:defRPr>
            </a:lvl8pPr>
            <a:lvl9pPr lvl="8" algn="ctr">
              <a:spcBef>
                <a:spcPts val="1600"/>
              </a:spcBef>
              <a:spcAft>
                <a:spcPts val="1600"/>
              </a:spcAft>
              <a:buClr>
                <a:schemeClr val="lt2"/>
              </a:buClr>
              <a:buSzPts val="2400"/>
              <a:buFont typeface="Hammersmith One"/>
              <a:buNone/>
              <a:defRPr sz="2400">
                <a:solidFill>
                  <a:schemeClr val="lt2"/>
                </a:solidFill>
                <a:latin typeface="Hammersmith One"/>
                <a:ea typeface="Hammersmith One"/>
                <a:cs typeface="Hammersmith One"/>
                <a:sym typeface="Hammersmith One"/>
              </a:defRPr>
            </a:lvl9pPr>
          </a:lstStyle>
          <a:p>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8"/>
        <p:cNvGrpSpPr/>
        <p:nvPr/>
      </p:nvGrpSpPr>
      <p:grpSpPr>
        <a:xfrm>
          <a:off x="0" y="0"/>
          <a:ext cx="0" cy="0"/>
          <a:chOff x="0" y="0"/>
          <a:chExt cx="0" cy="0"/>
        </a:xfrm>
      </p:grpSpPr>
      <p:sp>
        <p:nvSpPr>
          <p:cNvPr id="19" name="Google Shape;19;p3"/>
          <p:cNvSpPr/>
          <p:nvPr/>
        </p:nvSpPr>
        <p:spPr>
          <a:xfrm flipH="1">
            <a:off x="-896888" y="3147100"/>
            <a:ext cx="10937774" cy="3517236"/>
          </a:xfrm>
          <a:custGeom>
            <a:avLst/>
            <a:gdLst/>
            <a:ahLst/>
            <a:cxnLst/>
            <a:rect l="l" t="t" r="r" b="b"/>
            <a:pathLst>
              <a:path w="75728" h="32607" extrusionOk="0">
                <a:moveTo>
                  <a:pt x="61034" y="0"/>
                </a:moveTo>
                <a:cubicBezTo>
                  <a:pt x="57451" y="26"/>
                  <a:pt x="53895" y="831"/>
                  <a:pt x="50624" y="2311"/>
                </a:cubicBezTo>
                <a:cubicBezTo>
                  <a:pt x="49689" y="2726"/>
                  <a:pt x="48780" y="3193"/>
                  <a:pt x="47898" y="3687"/>
                </a:cubicBezTo>
                <a:cubicBezTo>
                  <a:pt x="47041" y="4180"/>
                  <a:pt x="46262" y="4673"/>
                  <a:pt x="45328" y="5296"/>
                </a:cubicBezTo>
                <a:lnTo>
                  <a:pt x="45172" y="5400"/>
                </a:lnTo>
                <a:lnTo>
                  <a:pt x="45146" y="5426"/>
                </a:lnTo>
                <a:cubicBezTo>
                  <a:pt x="43562" y="6516"/>
                  <a:pt x="41901" y="7477"/>
                  <a:pt x="40161" y="8308"/>
                </a:cubicBezTo>
                <a:cubicBezTo>
                  <a:pt x="39175" y="8723"/>
                  <a:pt x="38137" y="9009"/>
                  <a:pt x="37072" y="9164"/>
                </a:cubicBezTo>
                <a:cubicBezTo>
                  <a:pt x="36449" y="9242"/>
                  <a:pt x="35826" y="9294"/>
                  <a:pt x="35229" y="9294"/>
                </a:cubicBezTo>
                <a:cubicBezTo>
                  <a:pt x="34346" y="9294"/>
                  <a:pt x="33490" y="9216"/>
                  <a:pt x="32633" y="9112"/>
                </a:cubicBezTo>
                <a:lnTo>
                  <a:pt x="32529" y="9112"/>
                </a:lnTo>
                <a:cubicBezTo>
                  <a:pt x="31179" y="8931"/>
                  <a:pt x="29803" y="8619"/>
                  <a:pt x="28894" y="8437"/>
                </a:cubicBezTo>
                <a:lnTo>
                  <a:pt x="28401" y="8334"/>
                </a:lnTo>
                <a:lnTo>
                  <a:pt x="28245" y="8282"/>
                </a:lnTo>
                <a:lnTo>
                  <a:pt x="28194" y="8282"/>
                </a:lnTo>
                <a:cubicBezTo>
                  <a:pt x="27207" y="8048"/>
                  <a:pt x="26169" y="7840"/>
                  <a:pt x="25208" y="7607"/>
                </a:cubicBezTo>
                <a:lnTo>
                  <a:pt x="23780" y="7243"/>
                </a:lnTo>
                <a:lnTo>
                  <a:pt x="23728" y="7243"/>
                </a:lnTo>
                <a:cubicBezTo>
                  <a:pt x="21833" y="6776"/>
                  <a:pt x="19860" y="6283"/>
                  <a:pt x="17887" y="5997"/>
                </a:cubicBezTo>
                <a:cubicBezTo>
                  <a:pt x="16771" y="5815"/>
                  <a:pt x="15629" y="5712"/>
                  <a:pt x="14512" y="5686"/>
                </a:cubicBezTo>
                <a:lnTo>
                  <a:pt x="14071" y="5686"/>
                </a:lnTo>
                <a:cubicBezTo>
                  <a:pt x="13422" y="5686"/>
                  <a:pt x="12773" y="5712"/>
                  <a:pt x="12124" y="5763"/>
                </a:cubicBezTo>
                <a:cubicBezTo>
                  <a:pt x="10644" y="5893"/>
                  <a:pt x="9190" y="6153"/>
                  <a:pt x="7762" y="6542"/>
                </a:cubicBezTo>
                <a:cubicBezTo>
                  <a:pt x="7036" y="6750"/>
                  <a:pt x="6309" y="7010"/>
                  <a:pt x="5634" y="7347"/>
                </a:cubicBezTo>
                <a:cubicBezTo>
                  <a:pt x="4959" y="7633"/>
                  <a:pt x="4336" y="7996"/>
                  <a:pt x="3739" y="8437"/>
                </a:cubicBezTo>
                <a:cubicBezTo>
                  <a:pt x="3167" y="8853"/>
                  <a:pt x="2674" y="9346"/>
                  <a:pt x="2233" y="9891"/>
                </a:cubicBezTo>
                <a:cubicBezTo>
                  <a:pt x="1817" y="10410"/>
                  <a:pt x="1506" y="11008"/>
                  <a:pt x="1272" y="11631"/>
                </a:cubicBezTo>
                <a:cubicBezTo>
                  <a:pt x="1168" y="11631"/>
                  <a:pt x="1065" y="11683"/>
                  <a:pt x="961" y="11786"/>
                </a:cubicBezTo>
                <a:cubicBezTo>
                  <a:pt x="883" y="11864"/>
                  <a:pt x="805" y="12020"/>
                  <a:pt x="805" y="12150"/>
                </a:cubicBezTo>
                <a:cubicBezTo>
                  <a:pt x="727" y="13084"/>
                  <a:pt x="623" y="14019"/>
                  <a:pt x="493" y="14980"/>
                </a:cubicBezTo>
                <a:cubicBezTo>
                  <a:pt x="182" y="16875"/>
                  <a:pt x="26" y="18796"/>
                  <a:pt x="26" y="20743"/>
                </a:cubicBezTo>
                <a:cubicBezTo>
                  <a:pt x="52" y="20925"/>
                  <a:pt x="52" y="21132"/>
                  <a:pt x="52" y="21314"/>
                </a:cubicBezTo>
                <a:lnTo>
                  <a:pt x="52" y="21444"/>
                </a:lnTo>
                <a:cubicBezTo>
                  <a:pt x="78" y="21729"/>
                  <a:pt x="78" y="22015"/>
                  <a:pt x="78" y="22352"/>
                </a:cubicBezTo>
                <a:cubicBezTo>
                  <a:pt x="52" y="22690"/>
                  <a:pt x="52" y="23027"/>
                  <a:pt x="52" y="23339"/>
                </a:cubicBezTo>
                <a:lnTo>
                  <a:pt x="52" y="23780"/>
                </a:lnTo>
                <a:cubicBezTo>
                  <a:pt x="0" y="24793"/>
                  <a:pt x="0" y="25831"/>
                  <a:pt x="104" y="26844"/>
                </a:cubicBezTo>
                <a:cubicBezTo>
                  <a:pt x="156" y="27648"/>
                  <a:pt x="338" y="28453"/>
                  <a:pt x="675" y="29180"/>
                </a:cubicBezTo>
                <a:cubicBezTo>
                  <a:pt x="961" y="29803"/>
                  <a:pt x="1428" y="30348"/>
                  <a:pt x="1999" y="30712"/>
                </a:cubicBezTo>
                <a:cubicBezTo>
                  <a:pt x="2622" y="31101"/>
                  <a:pt x="3297" y="31387"/>
                  <a:pt x="3998" y="31543"/>
                </a:cubicBezTo>
                <a:cubicBezTo>
                  <a:pt x="4803" y="31750"/>
                  <a:pt x="5608" y="31880"/>
                  <a:pt x="6412" y="31958"/>
                </a:cubicBezTo>
                <a:cubicBezTo>
                  <a:pt x="7503" y="32062"/>
                  <a:pt x="8593" y="32088"/>
                  <a:pt x="9658" y="32114"/>
                </a:cubicBezTo>
                <a:lnTo>
                  <a:pt x="9735" y="32114"/>
                </a:lnTo>
                <a:lnTo>
                  <a:pt x="10904" y="32140"/>
                </a:lnTo>
                <a:cubicBezTo>
                  <a:pt x="11397" y="32166"/>
                  <a:pt x="11864" y="32192"/>
                  <a:pt x="12383" y="32217"/>
                </a:cubicBezTo>
                <a:lnTo>
                  <a:pt x="12565" y="32217"/>
                </a:lnTo>
                <a:cubicBezTo>
                  <a:pt x="13084" y="32243"/>
                  <a:pt x="13552" y="32243"/>
                  <a:pt x="14045" y="32269"/>
                </a:cubicBezTo>
                <a:cubicBezTo>
                  <a:pt x="15265" y="32321"/>
                  <a:pt x="16511" y="32347"/>
                  <a:pt x="17783" y="32373"/>
                </a:cubicBezTo>
                <a:cubicBezTo>
                  <a:pt x="20172" y="32425"/>
                  <a:pt x="22534" y="32425"/>
                  <a:pt x="24507" y="32425"/>
                </a:cubicBezTo>
                <a:lnTo>
                  <a:pt x="32737" y="32425"/>
                </a:lnTo>
                <a:lnTo>
                  <a:pt x="38526" y="32373"/>
                </a:lnTo>
                <a:lnTo>
                  <a:pt x="38656" y="32373"/>
                </a:lnTo>
                <a:cubicBezTo>
                  <a:pt x="41719" y="32373"/>
                  <a:pt x="44782" y="32347"/>
                  <a:pt x="47820" y="32347"/>
                </a:cubicBezTo>
                <a:lnTo>
                  <a:pt x="49481" y="32347"/>
                </a:lnTo>
                <a:cubicBezTo>
                  <a:pt x="51922" y="32347"/>
                  <a:pt x="53739" y="32373"/>
                  <a:pt x="55374" y="32373"/>
                </a:cubicBezTo>
                <a:cubicBezTo>
                  <a:pt x="57737" y="32373"/>
                  <a:pt x="60255" y="32425"/>
                  <a:pt x="62747" y="32529"/>
                </a:cubicBezTo>
                <a:lnTo>
                  <a:pt x="63137" y="32529"/>
                </a:lnTo>
                <a:cubicBezTo>
                  <a:pt x="64201" y="32555"/>
                  <a:pt x="65291" y="32607"/>
                  <a:pt x="66382" y="32607"/>
                </a:cubicBezTo>
                <a:lnTo>
                  <a:pt x="66823" y="32607"/>
                </a:lnTo>
                <a:cubicBezTo>
                  <a:pt x="67862" y="32607"/>
                  <a:pt x="68900" y="32555"/>
                  <a:pt x="69938" y="32451"/>
                </a:cubicBezTo>
                <a:cubicBezTo>
                  <a:pt x="70380" y="32399"/>
                  <a:pt x="70821" y="32321"/>
                  <a:pt x="71236" y="32166"/>
                </a:cubicBezTo>
                <a:cubicBezTo>
                  <a:pt x="71600" y="32036"/>
                  <a:pt x="71911" y="31854"/>
                  <a:pt x="72223" y="31646"/>
                </a:cubicBezTo>
                <a:cubicBezTo>
                  <a:pt x="72535" y="31413"/>
                  <a:pt x="72846" y="31153"/>
                  <a:pt x="73080" y="30868"/>
                </a:cubicBezTo>
                <a:cubicBezTo>
                  <a:pt x="73313" y="30582"/>
                  <a:pt x="73521" y="30270"/>
                  <a:pt x="73703" y="29959"/>
                </a:cubicBezTo>
                <a:cubicBezTo>
                  <a:pt x="74456" y="28583"/>
                  <a:pt x="74793" y="27025"/>
                  <a:pt x="75105" y="25520"/>
                </a:cubicBezTo>
                <a:lnTo>
                  <a:pt x="75157" y="25338"/>
                </a:lnTo>
                <a:cubicBezTo>
                  <a:pt x="75546" y="23261"/>
                  <a:pt x="75728" y="21132"/>
                  <a:pt x="75676" y="18978"/>
                </a:cubicBezTo>
                <a:cubicBezTo>
                  <a:pt x="75650" y="16745"/>
                  <a:pt x="75494" y="14590"/>
                  <a:pt x="75312" y="12383"/>
                </a:cubicBezTo>
                <a:lnTo>
                  <a:pt x="75260" y="11890"/>
                </a:lnTo>
                <a:lnTo>
                  <a:pt x="75260" y="11760"/>
                </a:lnTo>
                <a:cubicBezTo>
                  <a:pt x="75234" y="11423"/>
                  <a:pt x="75208" y="11085"/>
                  <a:pt x="75183" y="10748"/>
                </a:cubicBezTo>
                <a:cubicBezTo>
                  <a:pt x="75131" y="10099"/>
                  <a:pt x="75131" y="9450"/>
                  <a:pt x="75131" y="9009"/>
                </a:cubicBezTo>
                <a:lnTo>
                  <a:pt x="75131" y="8801"/>
                </a:lnTo>
                <a:cubicBezTo>
                  <a:pt x="75157" y="7685"/>
                  <a:pt x="75079" y="6542"/>
                  <a:pt x="74923" y="5426"/>
                </a:cubicBezTo>
                <a:cubicBezTo>
                  <a:pt x="74871" y="5296"/>
                  <a:pt x="74793" y="5166"/>
                  <a:pt x="74663" y="5114"/>
                </a:cubicBezTo>
                <a:cubicBezTo>
                  <a:pt x="74585" y="5063"/>
                  <a:pt x="74482" y="5037"/>
                  <a:pt x="74404" y="5037"/>
                </a:cubicBezTo>
                <a:lnTo>
                  <a:pt x="74274" y="5037"/>
                </a:lnTo>
                <a:cubicBezTo>
                  <a:pt x="73495" y="4310"/>
                  <a:pt x="72690" y="3635"/>
                  <a:pt x="71808" y="3064"/>
                </a:cubicBezTo>
                <a:cubicBezTo>
                  <a:pt x="70847" y="2415"/>
                  <a:pt x="69835" y="1895"/>
                  <a:pt x="68770" y="1480"/>
                </a:cubicBezTo>
                <a:cubicBezTo>
                  <a:pt x="66745" y="649"/>
                  <a:pt x="64616" y="182"/>
                  <a:pt x="62436" y="52"/>
                </a:cubicBezTo>
                <a:cubicBezTo>
                  <a:pt x="61968" y="0"/>
                  <a:pt x="61501" y="0"/>
                  <a:pt x="61034" y="0"/>
                </a:cubicBezTo>
                <a:close/>
              </a:path>
            </a:pathLst>
          </a:custGeom>
          <a:solidFill>
            <a:srgbClr val="FFFFFF">
              <a:alpha val="3464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 name="Google Shape;20;p3"/>
          <p:cNvSpPr/>
          <p:nvPr/>
        </p:nvSpPr>
        <p:spPr>
          <a:xfrm rot="10800000" flipH="1">
            <a:off x="-1835942" y="-2759715"/>
            <a:ext cx="13825282" cy="4667937"/>
          </a:xfrm>
          <a:custGeom>
            <a:avLst/>
            <a:gdLst/>
            <a:ahLst/>
            <a:cxnLst/>
            <a:rect l="l" t="t" r="r" b="b"/>
            <a:pathLst>
              <a:path w="75728" h="32607" extrusionOk="0">
                <a:moveTo>
                  <a:pt x="61034" y="0"/>
                </a:moveTo>
                <a:cubicBezTo>
                  <a:pt x="57451" y="26"/>
                  <a:pt x="53895" y="831"/>
                  <a:pt x="50624" y="2311"/>
                </a:cubicBezTo>
                <a:cubicBezTo>
                  <a:pt x="49689" y="2726"/>
                  <a:pt x="48780" y="3193"/>
                  <a:pt x="47898" y="3687"/>
                </a:cubicBezTo>
                <a:cubicBezTo>
                  <a:pt x="47041" y="4180"/>
                  <a:pt x="46262" y="4673"/>
                  <a:pt x="45328" y="5296"/>
                </a:cubicBezTo>
                <a:lnTo>
                  <a:pt x="45172" y="5400"/>
                </a:lnTo>
                <a:lnTo>
                  <a:pt x="45146" y="5426"/>
                </a:lnTo>
                <a:cubicBezTo>
                  <a:pt x="43562" y="6516"/>
                  <a:pt x="41901" y="7477"/>
                  <a:pt x="40161" y="8308"/>
                </a:cubicBezTo>
                <a:cubicBezTo>
                  <a:pt x="39175" y="8723"/>
                  <a:pt x="38137" y="9009"/>
                  <a:pt x="37072" y="9164"/>
                </a:cubicBezTo>
                <a:cubicBezTo>
                  <a:pt x="36449" y="9242"/>
                  <a:pt x="35826" y="9294"/>
                  <a:pt x="35229" y="9294"/>
                </a:cubicBezTo>
                <a:cubicBezTo>
                  <a:pt x="34346" y="9294"/>
                  <a:pt x="33490" y="9216"/>
                  <a:pt x="32633" y="9112"/>
                </a:cubicBezTo>
                <a:lnTo>
                  <a:pt x="32529" y="9112"/>
                </a:lnTo>
                <a:cubicBezTo>
                  <a:pt x="31179" y="8931"/>
                  <a:pt x="29803" y="8619"/>
                  <a:pt x="28894" y="8437"/>
                </a:cubicBezTo>
                <a:lnTo>
                  <a:pt x="28401" y="8334"/>
                </a:lnTo>
                <a:lnTo>
                  <a:pt x="28245" y="8282"/>
                </a:lnTo>
                <a:lnTo>
                  <a:pt x="28194" y="8282"/>
                </a:lnTo>
                <a:cubicBezTo>
                  <a:pt x="27207" y="8048"/>
                  <a:pt x="26169" y="7840"/>
                  <a:pt x="25208" y="7607"/>
                </a:cubicBezTo>
                <a:lnTo>
                  <a:pt x="23780" y="7243"/>
                </a:lnTo>
                <a:lnTo>
                  <a:pt x="23728" y="7243"/>
                </a:lnTo>
                <a:cubicBezTo>
                  <a:pt x="21833" y="6776"/>
                  <a:pt x="19860" y="6283"/>
                  <a:pt x="17887" y="5997"/>
                </a:cubicBezTo>
                <a:cubicBezTo>
                  <a:pt x="16771" y="5815"/>
                  <a:pt x="15629" y="5712"/>
                  <a:pt x="14512" y="5686"/>
                </a:cubicBezTo>
                <a:lnTo>
                  <a:pt x="14071" y="5686"/>
                </a:lnTo>
                <a:cubicBezTo>
                  <a:pt x="13422" y="5686"/>
                  <a:pt x="12773" y="5712"/>
                  <a:pt x="12124" y="5763"/>
                </a:cubicBezTo>
                <a:cubicBezTo>
                  <a:pt x="10644" y="5893"/>
                  <a:pt x="9190" y="6153"/>
                  <a:pt x="7762" y="6542"/>
                </a:cubicBezTo>
                <a:cubicBezTo>
                  <a:pt x="7036" y="6750"/>
                  <a:pt x="6309" y="7010"/>
                  <a:pt x="5634" y="7347"/>
                </a:cubicBezTo>
                <a:cubicBezTo>
                  <a:pt x="4959" y="7633"/>
                  <a:pt x="4336" y="7996"/>
                  <a:pt x="3739" y="8437"/>
                </a:cubicBezTo>
                <a:cubicBezTo>
                  <a:pt x="3167" y="8853"/>
                  <a:pt x="2674" y="9346"/>
                  <a:pt x="2233" y="9891"/>
                </a:cubicBezTo>
                <a:cubicBezTo>
                  <a:pt x="1817" y="10410"/>
                  <a:pt x="1506" y="11008"/>
                  <a:pt x="1272" y="11631"/>
                </a:cubicBezTo>
                <a:cubicBezTo>
                  <a:pt x="1168" y="11631"/>
                  <a:pt x="1065" y="11683"/>
                  <a:pt x="961" y="11786"/>
                </a:cubicBezTo>
                <a:cubicBezTo>
                  <a:pt x="883" y="11864"/>
                  <a:pt x="805" y="12020"/>
                  <a:pt x="805" y="12150"/>
                </a:cubicBezTo>
                <a:cubicBezTo>
                  <a:pt x="727" y="13084"/>
                  <a:pt x="623" y="14019"/>
                  <a:pt x="493" y="14980"/>
                </a:cubicBezTo>
                <a:cubicBezTo>
                  <a:pt x="182" y="16875"/>
                  <a:pt x="26" y="18796"/>
                  <a:pt x="26" y="20743"/>
                </a:cubicBezTo>
                <a:cubicBezTo>
                  <a:pt x="52" y="20925"/>
                  <a:pt x="52" y="21132"/>
                  <a:pt x="52" y="21314"/>
                </a:cubicBezTo>
                <a:lnTo>
                  <a:pt x="52" y="21444"/>
                </a:lnTo>
                <a:cubicBezTo>
                  <a:pt x="78" y="21729"/>
                  <a:pt x="78" y="22015"/>
                  <a:pt x="78" y="22352"/>
                </a:cubicBezTo>
                <a:cubicBezTo>
                  <a:pt x="52" y="22690"/>
                  <a:pt x="52" y="23027"/>
                  <a:pt x="52" y="23339"/>
                </a:cubicBezTo>
                <a:lnTo>
                  <a:pt x="52" y="23780"/>
                </a:lnTo>
                <a:cubicBezTo>
                  <a:pt x="0" y="24793"/>
                  <a:pt x="0" y="25831"/>
                  <a:pt x="104" y="26844"/>
                </a:cubicBezTo>
                <a:cubicBezTo>
                  <a:pt x="156" y="27648"/>
                  <a:pt x="338" y="28453"/>
                  <a:pt x="675" y="29180"/>
                </a:cubicBezTo>
                <a:cubicBezTo>
                  <a:pt x="961" y="29803"/>
                  <a:pt x="1428" y="30348"/>
                  <a:pt x="1999" y="30712"/>
                </a:cubicBezTo>
                <a:cubicBezTo>
                  <a:pt x="2622" y="31101"/>
                  <a:pt x="3297" y="31387"/>
                  <a:pt x="3998" y="31543"/>
                </a:cubicBezTo>
                <a:cubicBezTo>
                  <a:pt x="4803" y="31750"/>
                  <a:pt x="5608" y="31880"/>
                  <a:pt x="6412" y="31958"/>
                </a:cubicBezTo>
                <a:cubicBezTo>
                  <a:pt x="7503" y="32062"/>
                  <a:pt x="8593" y="32088"/>
                  <a:pt x="9658" y="32114"/>
                </a:cubicBezTo>
                <a:lnTo>
                  <a:pt x="9735" y="32114"/>
                </a:lnTo>
                <a:lnTo>
                  <a:pt x="10904" y="32140"/>
                </a:lnTo>
                <a:cubicBezTo>
                  <a:pt x="11397" y="32166"/>
                  <a:pt x="11864" y="32192"/>
                  <a:pt x="12383" y="32217"/>
                </a:cubicBezTo>
                <a:lnTo>
                  <a:pt x="12565" y="32217"/>
                </a:lnTo>
                <a:cubicBezTo>
                  <a:pt x="13084" y="32243"/>
                  <a:pt x="13552" y="32243"/>
                  <a:pt x="14045" y="32269"/>
                </a:cubicBezTo>
                <a:cubicBezTo>
                  <a:pt x="15265" y="32321"/>
                  <a:pt x="16511" y="32347"/>
                  <a:pt x="17783" y="32373"/>
                </a:cubicBezTo>
                <a:cubicBezTo>
                  <a:pt x="20172" y="32425"/>
                  <a:pt x="22534" y="32425"/>
                  <a:pt x="24507" y="32425"/>
                </a:cubicBezTo>
                <a:lnTo>
                  <a:pt x="32737" y="32425"/>
                </a:lnTo>
                <a:lnTo>
                  <a:pt x="38526" y="32373"/>
                </a:lnTo>
                <a:lnTo>
                  <a:pt x="38656" y="32373"/>
                </a:lnTo>
                <a:cubicBezTo>
                  <a:pt x="41719" y="32373"/>
                  <a:pt x="44782" y="32347"/>
                  <a:pt x="47820" y="32347"/>
                </a:cubicBezTo>
                <a:lnTo>
                  <a:pt x="49481" y="32347"/>
                </a:lnTo>
                <a:cubicBezTo>
                  <a:pt x="51922" y="32347"/>
                  <a:pt x="53739" y="32373"/>
                  <a:pt x="55374" y="32373"/>
                </a:cubicBezTo>
                <a:cubicBezTo>
                  <a:pt x="57737" y="32373"/>
                  <a:pt x="60255" y="32425"/>
                  <a:pt x="62747" y="32529"/>
                </a:cubicBezTo>
                <a:lnTo>
                  <a:pt x="63137" y="32529"/>
                </a:lnTo>
                <a:cubicBezTo>
                  <a:pt x="64201" y="32555"/>
                  <a:pt x="65291" y="32607"/>
                  <a:pt x="66382" y="32607"/>
                </a:cubicBezTo>
                <a:lnTo>
                  <a:pt x="66823" y="32607"/>
                </a:lnTo>
                <a:cubicBezTo>
                  <a:pt x="67862" y="32607"/>
                  <a:pt x="68900" y="32555"/>
                  <a:pt x="69938" y="32451"/>
                </a:cubicBezTo>
                <a:cubicBezTo>
                  <a:pt x="70380" y="32399"/>
                  <a:pt x="70821" y="32321"/>
                  <a:pt x="71236" y="32166"/>
                </a:cubicBezTo>
                <a:cubicBezTo>
                  <a:pt x="71600" y="32036"/>
                  <a:pt x="71911" y="31854"/>
                  <a:pt x="72223" y="31646"/>
                </a:cubicBezTo>
                <a:cubicBezTo>
                  <a:pt x="72535" y="31413"/>
                  <a:pt x="72846" y="31153"/>
                  <a:pt x="73080" y="30868"/>
                </a:cubicBezTo>
                <a:cubicBezTo>
                  <a:pt x="73313" y="30582"/>
                  <a:pt x="73521" y="30270"/>
                  <a:pt x="73703" y="29959"/>
                </a:cubicBezTo>
                <a:cubicBezTo>
                  <a:pt x="74456" y="28583"/>
                  <a:pt x="74793" y="27025"/>
                  <a:pt x="75105" y="25520"/>
                </a:cubicBezTo>
                <a:lnTo>
                  <a:pt x="75157" y="25338"/>
                </a:lnTo>
                <a:cubicBezTo>
                  <a:pt x="75546" y="23261"/>
                  <a:pt x="75728" y="21132"/>
                  <a:pt x="75676" y="18978"/>
                </a:cubicBezTo>
                <a:cubicBezTo>
                  <a:pt x="75650" y="16745"/>
                  <a:pt x="75494" y="14590"/>
                  <a:pt x="75312" y="12383"/>
                </a:cubicBezTo>
                <a:lnTo>
                  <a:pt x="75260" y="11890"/>
                </a:lnTo>
                <a:lnTo>
                  <a:pt x="75260" y="11760"/>
                </a:lnTo>
                <a:cubicBezTo>
                  <a:pt x="75234" y="11423"/>
                  <a:pt x="75208" y="11085"/>
                  <a:pt x="75183" y="10748"/>
                </a:cubicBezTo>
                <a:cubicBezTo>
                  <a:pt x="75131" y="10099"/>
                  <a:pt x="75131" y="9450"/>
                  <a:pt x="75131" y="9009"/>
                </a:cubicBezTo>
                <a:lnTo>
                  <a:pt x="75131" y="8801"/>
                </a:lnTo>
                <a:cubicBezTo>
                  <a:pt x="75157" y="7685"/>
                  <a:pt x="75079" y="6542"/>
                  <a:pt x="74923" y="5426"/>
                </a:cubicBezTo>
                <a:cubicBezTo>
                  <a:pt x="74871" y="5296"/>
                  <a:pt x="74793" y="5166"/>
                  <a:pt x="74663" y="5114"/>
                </a:cubicBezTo>
                <a:cubicBezTo>
                  <a:pt x="74585" y="5063"/>
                  <a:pt x="74482" y="5037"/>
                  <a:pt x="74404" y="5037"/>
                </a:cubicBezTo>
                <a:lnTo>
                  <a:pt x="74274" y="5037"/>
                </a:lnTo>
                <a:cubicBezTo>
                  <a:pt x="73495" y="4310"/>
                  <a:pt x="72690" y="3635"/>
                  <a:pt x="71808" y="3064"/>
                </a:cubicBezTo>
                <a:cubicBezTo>
                  <a:pt x="70847" y="2415"/>
                  <a:pt x="69835" y="1895"/>
                  <a:pt x="68770" y="1480"/>
                </a:cubicBezTo>
                <a:cubicBezTo>
                  <a:pt x="66745" y="649"/>
                  <a:pt x="64616" y="182"/>
                  <a:pt x="62436" y="52"/>
                </a:cubicBezTo>
                <a:cubicBezTo>
                  <a:pt x="61968" y="0"/>
                  <a:pt x="61501" y="0"/>
                  <a:pt x="61034" y="0"/>
                </a:cubicBezTo>
                <a:close/>
              </a:path>
            </a:pathLst>
          </a:custGeom>
          <a:solidFill>
            <a:srgbClr val="FFFFFF">
              <a:alpha val="3464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21" name="Google Shape;21;p3"/>
          <p:cNvGrpSpPr/>
          <p:nvPr/>
        </p:nvGrpSpPr>
        <p:grpSpPr>
          <a:xfrm rot="10800000">
            <a:off x="6065959" y="3974688"/>
            <a:ext cx="1927771" cy="1267615"/>
            <a:chOff x="2972001" y="3277838"/>
            <a:chExt cx="987082" cy="649060"/>
          </a:xfrm>
        </p:grpSpPr>
        <p:sp>
          <p:nvSpPr>
            <p:cNvPr id="22" name="Google Shape;22;p3"/>
            <p:cNvSpPr/>
            <p:nvPr/>
          </p:nvSpPr>
          <p:spPr>
            <a:xfrm>
              <a:off x="2983046" y="3277838"/>
              <a:ext cx="976037" cy="649060"/>
            </a:xfrm>
            <a:custGeom>
              <a:avLst/>
              <a:gdLst/>
              <a:ahLst/>
              <a:cxnLst/>
              <a:rect l="l" t="t" r="r" b="b"/>
              <a:pathLst>
                <a:path w="13167" h="8756" extrusionOk="0">
                  <a:moveTo>
                    <a:pt x="271" y="501"/>
                  </a:moveTo>
                  <a:cubicBezTo>
                    <a:pt x="285" y="515"/>
                    <a:pt x="285" y="528"/>
                    <a:pt x="298" y="542"/>
                  </a:cubicBezTo>
                  <a:cubicBezTo>
                    <a:pt x="352" y="596"/>
                    <a:pt x="393" y="650"/>
                    <a:pt x="433" y="704"/>
                  </a:cubicBezTo>
                  <a:cubicBezTo>
                    <a:pt x="433" y="745"/>
                    <a:pt x="433" y="772"/>
                    <a:pt x="433" y="812"/>
                  </a:cubicBezTo>
                  <a:cubicBezTo>
                    <a:pt x="447" y="839"/>
                    <a:pt x="460" y="867"/>
                    <a:pt x="474" y="880"/>
                  </a:cubicBezTo>
                  <a:lnTo>
                    <a:pt x="447" y="867"/>
                  </a:lnTo>
                  <a:cubicBezTo>
                    <a:pt x="366" y="772"/>
                    <a:pt x="298" y="650"/>
                    <a:pt x="244" y="542"/>
                  </a:cubicBezTo>
                  <a:lnTo>
                    <a:pt x="244" y="515"/>
                  </a:lnTo>
                  <a:cubicBezTo>
                    <a:pt x="257" y="515"/>
                    <a:pt x="257" y="501"/>
                    <a:pt x="271" y="501"/>
                  </a:cubicBezTo>
                  <a:close/>
                  <a:moveTo>
                    <a:pt x="636" y="1"/>
                  </a:moveTo>
                  <a:cubicBezTo>
                    <a:pt x="569" y="1"/>
                    <a:pt x="501" y="1"/>
                    <a:pt x="433" y="14"/>
                  </a:cubicBezTo>
                  <a:cubicBezTo>
                    <a:pt x="366" y="41"/>
                    <a:pt x="312" y="55"/>
                    <a:pt x="244" y="95"/>
                  </a:cubicBezTo>
                  <a:cubicBezTo>
                    <a:pt x="176" y="136"/>
                    <a:pt x="122" y="190"/>
                    <a:pt x="68" y="244"/>
                  </a:cubicBezTo>
                  <a:cubicBezTo>
                    <a:pt x="0" y="312"/>
                    <a:pt x="0" y="406"/>
                    <a:pt x="68" y="474"/>
                  </a:cubicBezTo>
                  <a:cubicBezTo>
                    <a:pt x="82" y="488"/>
                    <a:pt x="109" y="501"/>
                    <a:pt x="136" y="515"/>
                  </a:cubicBezTo>
                  <a:cubicBezTo>
                    <a:pt x="136" y="542"/>
                    <a:pt x="149" y="555"/>
                    <a:pt x="149" y="582"/>
                  </a:cubicBezTo>
                  <a:cubicBezTo>
                    <a:pt x="190" y="691"/>
                    <a:pt x="257" y="785"/>
                    <a:pt x="325" y="880"/>
                  </a:cubicBezTo>
                  <a:cubicBezTo>
                    <a:pt x="406" y="988"/>
                    <a:pt x="488" y="1097"/>
                    <a:pt x="582" y="1205"/>
                  </a:cubicBezTo>
                  <a:cubicBezTo>
                    <a:pt x="704" y="1340"/>
                    <a:pt x="839" y="1489"/>
                    <a:pt x="975" y="1624"/>
                  </a:cubicBezTo>
                  <a:cubicBezTo>
                    <a:pt x="1015" y="1665"/>
                    <a:pt x="1069" y="1719"/>
                    <a:pt x="1110" y="1760"/>
                  </a:cubicBezTo>
                  <a:cubicBezTo>
                    <a:pt x="1584" y="3180"/>
                    <a:pt x="2368" y="4479"/>
                    <a:pt x="3424" y="5535"/>
                  </a:cubicBezTo>
                  <a:cubicBezTo>
                    <a:pt x="4033" y="6157"/>
                    <a:pt x="4696" y="6712"/>
                    <a:pt x="5426" y="7199"/>
                  </a:cubicBezTo>
                  <a:cubicBezTo>
                    <a:pt x="6130" y="7659"/>
                    <a:pt x="6888" y="8038"/>
                    <a:pt x="7673" y="8322"/>
                  </a:cubicBezTo>
                  <a:cubicBezTo>
                    <a:pt x="8403" y="8593"/>
                    <a:pt x="9188" y="8742"/>
                    <a:pt x="9973" y="8755"/>
                  </a:cubicBezTo>
                  <a:lnTo>
                    <a:pt x="10135" y="8755"/>
                  </a:lnTo>
                  <a:cubicBezTo>
                    <a:pt x="10555" y="8742"/>
                    <a:pt x="10974" y="8647"/>
                    <a:pt x="11367" y="8498"/>
                  </a:cubicBezTo>
                  <a:cubicBezTo>
                    <a:pt x="11786" y="8336"/>
                    <a:pt x="12165" y="8092"/>
                    <a:pt x="12490" y="7794"/>
                  </a:cubicBezTo>
                  <a:cubicBezTo>
                    <a:pt x="12814" y="7524"/>
                    <a:pt x="13031" y="7172"/>
                    <a:pt x="13139" y="6780"/>
                  </a:cubicBezTo>
                  <a:cubicBezTo>
                    <a:pt x="13166" y="6590"/>
                    <a:pt x="13166" y="6414"/>
                    <a:pt x="13112" y="6238"/>
                  </a:cubicBezTo>
                  <a:cubicBezTo>
                    <a:pt x="13085" y="6144"/>
                    <a:pt x="13058" y="6062"/>
                    <a:pt x="13017" y="5981"/>
                  </a:cubicBezTo>
                  <a:cubicBezTo>
                    <a:pt x="12963" y="5900"/>
                    <a:pt x="12909" y="5819"/>
                    <a:pt x="12841" y="5738"/>
                  </a:cubicBezTo>
                  <a:cubicBezTo>
                    <a:pt x="12693" y="5562"/>
                    <a:pt x="12517" y="5413"/>
                    <a:pt x="12314" y="5291"/>
                  </a:cubicBezTo>
                  <a:cubicBezTo>
                    <a:pt x="12138" y="5183"/>
                    <a:pt x="11948" y="5088"/>
                    <a:pt x="11745" y="5007"/>
                  </a:cubicBezTo>
                  <a:cubicBezTo>
                    <a:pt x="11326" y="4845"/>
                    <a:pt x="10906" y="4709"/>
                    <a:pt x="10473" y="4628"/>
                  </a:cubicBezTo>
                  <a:cubicBezTo>
                    <a:pt x="10257" y="4574"/>
                    <a:pt x="10040" y="4533"/>
                    <a:pt x="9824" y="4493"/>
                  </a:cubicBezTo>
                  <a:lnTo>
                    <a:pt x="9364" y="4398"/>
                  </a:lnTo>
                  <a:cubicBezTo>
                    <a:pt x="9202" y="4358"/>
                    <a:pt x="9026" y="4317"/>
                    <a:pt x="8850" y="4276"/>
                  </a:cubicBezTo>
                  <a:cubicBezTo>
                    <a:pt x="8633" y="4222"/>
                    <a:pt x="8417" y="4155"/>
                    <a:pt x="8214" y="4087"/>
                  </a:cubicBezTo>
                  <a:cubicBezTo>
                    <a:pt x="7361" y="3803"/>
                    <a:pt x="6536" y="3464"/>
                    <a:pt x="5738" y="3086"/>
                  </a:cubicBezTo>
                  <a:cubicBezTo>
                    <a:pt x="4953" y="2734"/>
                    <a:pt x="4209" y="2328"/>
                    <a:pt x="3491" y="1868"/>
                  </a:cubicBezTo>
                  <a:lnTo>
                    <a:pt x="3478" y="1868"/>
                  </a:lnTo>
                  <a:cubicBezTo>
                    <a:pt x="3167" y="1651"/>
                    <a:pt x="2842" y="1421"/>
                    <a:pt x="2517" y="1191"/>
                  </a:cubicBezTo>
                  <a:cubicBezTo>
                    <a:pt x="2355" y="1069"/>
                    <a:pt x="2192" y="934"/>
                    <a:pt x="2030" y="812"/>
                  </a:cubicBezTo>
                  <a:cubicBezTo>
                    <a:pt x="1881" y="691"/>
                    <a:pt x="1719" y="555"/>
                    <a:pt x="1570" y="420"/>
                  </a:cubicBezTo>
                  <a:cubicBezTo>
                    <a:pt x="1556" y="406"/>
                    <a:pt x="1543" y="393"/>
                    <a:pt x="1529" y="393"/>
                  </a:cubicBezTo>
                  <a:cubicBezTo>
                    <a:pt x="1516" y="379"/>
                    <a:pt x="1502" y="366"/>
                    <a:pt x="1489" y="352"/>
                  </a:cubicBezTo>
                  <a:cubicBezTo>
                    <a:pt x="1475" y="339"/>
                    <a:pt x="1448" y="325"/>
                    <a:pt x="1421" y="325"/>
                  </a:cubicBezTo>
                  <a:cubicBezTo>
                    <a:pt x="1340" y="258"/>
                    <a:pt x="1259" y="203"/>
                    <a:pt x="1164" y="149"/>
                  </a:cubicBezTo>
                  <a:cubicBezTo>
                    <a:pt x="1096" y="122"/>
                    <a:pt x="1042" y="95"/>
                    <a:pt x="975" y="82"/>
                  </a:cubicBezTo>
                  <a:cubicBezTo>
                    <a:pt x="921" y="55"/>
                    <a:pt x="853" y="28"/>
                    <a:pt x="799" y="14"/>
                  </a:cubicBezTo>
                  <a:cubicBezTo>
                    <a:pt x="745" y="1"/>
                    <a:pt x="690" y="1"/>
                    <a:pt x="636" y="1"/>
                  </a:cubicBezTo>
                  <a:close/>
                </a:path>
              </a:pathLst>
            </a:custGeom>
            <a:solidFill>
              <a:srgbClr val="FFAD00"/>
            </a:solidFill>
            <a:ln w="38100" cap="flat" cmpd="sng">
              <a:solidFill>
                <a:schemeClr val="lt1"/>
              </a:solidFill>
              <a:prstDash val="solid"/>
              <a:round/>
              <a:headEnd type="none" w="sm" len="sm"/>
              <a:tailEnd type="none" w="sm" len="sm"/>
            </a:ln>
            <a:effectLst>
              <a:outerShdw dist="38100" dir="3000000" algn="bl" rotWithShape="0">
                <a:srgbClr val="000000">
                  <a:alpha val="1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 name="Google Shape;23;p3"/>
            <p:cNvSpPr/>
            <p:nvPr/>
          </p:nvSpPr>
          <p:spPr>
            <a:xfrm>
              <a:off x="2972001" y="3287845"/>
              <a:ext cx="911546" cy="569225"/>
            </a:xfrm>
            <a:custGeom>
              <a:avLst/>
              <a:gdLst/>
              <a:ahLst/>
              <a:cxnLst/>
              <a:rect l="l" t="t" r="r" b="b"/>
              <a:pathLst>
                <a:path w="12297" h="7679" extrusionOk="0">
                  <a:moveTo>
                    <a:pt x="258" y="1"/>
                  </a:moveTo>
                  <a:cubicBezTo>
                    <a:pt x="231" y="1"/>
                    <a:pt x="204" y="1"/>
                    <a:pt x="176" y="14"/>
                  </a:cubicBezTo>
                  <a:cubicBezTo>
                    <a:pt x="109" y="41"/>
                    <a:pt x="55" y="82"/>
                    <a:pt x="28" y="150"/>
                  </a:cubicBezTo>
                  <a:cubicBezTo>
                    <a:pt x="1" y="204"/>
                    <a:pt x="1" y="285"/>
                    <a:pt x="28" y="339"/>
                  </a:cubicBezTo>
                  <a:cubicBezTo>
                    <a:pt x="136" y="542"/>
                    <a:pt x="244" y="745"/>
                    <a:pt x="366" y="934"/>
                  </a:cubicBezTo>
                  <a:cubicBezTo>
                    <a:pt x="488" y="1124"/>
                    <a:pt x="596" y="1300"/>
                    <a:pt x="731" y="1476"/>
                  </a:cubicBezTo>
                  <a:cubicBezTo>
                    <a:pt x="961" y="1814"/>
                    <a:pt x="1218" y="2139"/>
                    <a:pt x="1503" y="2450"/>
                  </a:cubicBezTo>
                  <a:cubicBezTo>
                    <a:pt x="2044" y="3086"/>
                    <a:pt x="2666" y="3654"/>
                    <a:pt x="3329" y="4141"/>
                  </a:cubicBezTo>
                  <a:cubicBezTo>
                    <a:pt x="3857" y="4534"/>
                    <a:pt x="4412" y="4886"/>
                    <a:pt x="4994" y="5197"/>
                  </a:cubicBezTo>
                  <a:cubicBezTo>
                    <a:pt x="5129" y="5522"/>
                    <a:pt x="5345" y="5806"/>
                    <a:pt x="5602" y="6036"/>
                  </a:cubicBezTo>
                  <a:cubicBezTo>
                    <a:pt x="5657" y="6103"/>
                    <a:pt x="5724" y="6157"/>
                    <a:pt x="5792" y="6212"/>
                  </a:cubicBezTo>
                  <a:lnTo>
                    <a:pt x="5995" y="6374"/>
                  </a:lnTo>
                  <a:cubicBezTo>
                    <a:pt x="6144" y="6482"/>
                    <a:pt x="6293" y="6590"/>
                    <a:pt x="6441" y="6685"/>
                  </a:cubicBezTo>
                  <a:cubicBezTo>
                    <a:pt x="6445" y="6689"/>
                    <a:pt x="6450" y="6691"/>
                    <a:pt x="6456" y="6691"/>
                  </a:cubicBezTo>
                  <a:cubicBezTo>
                    <a:pt x="6470" y="6691"/>
                    <a:pt x="6486" y="6681"/>
                    <a:pt x="6495" y="6672"/>
                  </a:cubicBezTo>
                  <a:cubicBezTo>
                    <a:pt x="6509" y="6645"/>
                    <a:pt x="6509" y="6618"/>
                    <a:pt x="6482" y="6604"/>
                  </a:cubicBezTo>
                  <a:cubicBezTo>
                    <a:pt x="6414" y="6563"/>
                    <a:pt x="6347" y="6523"/>
                    <a:pt x="6293" y="6469"/>
                  </a:cubicBezTo>
                  <a:cubicBezTo>
                    <a:pt x="6171" y="6388"/>
                    <a:pt x="6063" y="6293"/>
                    <a:pt x="5954" y="6185"/>
                  </a:cubicBezTo>
                  <a:cubicBezTo>
                    <a:pt x="5900" y="6130"/>
                    <a:pt x="5846" y="6076"/>
                    <a:pt x="5805" y="6022"/>
                  </a:cubicBezTo>
                  <a:cubicBezTo>
                    <a:pt x="5751" y="5968"/>
                    <a:pt x="5697" y="5900"/>
                    <a:pt x="5657" y="5846"/>
                  </a:cubicBezTo>
                  <a:cubicBezTo>
                    <a:pt x="5535" y="5711"/>
                    <a:pt x="5440" y="5562"/>
                    <a:pt x="5359" y="5400"/>
                  </a:cubicBezTo>
                  <a:lnTo>
                    <a:pt x="5359" y="5400"/>
                  </a:lnTo>
                  <a:lnTo>
                    <a:pt x="5427" y="5427"/>
                  </a:lnTo>
                  <a:cubicBezTo>
                    <a:pt x="6130" y="5779"/>
                    <a:pt x="6874" y="6063"/>
                    <a:pt x="7619" y="6293"/>
                  </a:cubicBezTo>
                  <a:cubicBezTo>
                    <a:pt x="7686" y="6374"/>
                    <a:pt x="7754" y="6455"/>
                    <a:pt x="7835" y="6523"/>
                  </a:cubicBezTo>
                  <a:cubicBezTo>
                    <a:pt x="7916" y="6604"/>
                    <a:pt x="8011" y="6685"/>
                    <a:pt x="8106" y="6753"/>
                  </a:cubicBezTo>
                  <a:cubicBezTo>
                    <a:pt x="8187" y="6820"/>
                    <a:pt x="8268" y="6888"/>
                    <a:pt x="8363" y="6956"/>
                  </a:cubicBezTo>
                  <a:cubicBezTo>
                    <a:pt x="8471" y="7010"/>
                    <a:pt x="8566" y="7078"/>
                    <a:pt x="8674" y="7145"/>
                  </a:cubicBezTo>
                  <a:cubicBezTo>
                    <a:pt x="8877" y="7267"/>
                    <a:pt x="9093" y="7362"/>
                    <a:pt x="9310" y="7456"/>
                  </a:cubicBezTo>
                  <a:cubicBezTo>
                    <a:pt x="9405" y="7497"/>
                    <a:pt x="9499" y="7538"/>
                    <a:pt x="9608" y="7565"/>
                  </a:cubicBezTo>
                  <a:cubicBezTo>
                    <a:pt x="9702" y="7605"/>
                    <a:pt x="9838" y="7646"/>
                    <a:pt x="9946" y="7673"/>
                  </a:cubicBezTo>
                  <a:cubicBezTo>
                    <a:pt x="9953" y="7677"/>
                    <a:pt x="9959" y="7678"/>
                    <a:pt x="9965" y="7678"/>
                  </a:cubicBezTo>
                  <a:cubicBezTo>
                    <a:pt x="9980" y="7678"/>
                    <a:pt x="9990" y="7666"/>
                    <a:pt x="10000" y="7646"/>
                  </a:cubicBezTo>
                  <a:cubicBezTo>
                    <a:pt x="10000" y="7619"/>
                    <a:pt x="9987" y="7592"/>
                    <a:pt x="9959" y="7592"/>
                  </a:cubicBezTo>
                  <a:cubicBezTo>
                    <a:pt x="9838" y="7551"/>
                    <a:pt x="9716" y="7511"/>
                    <a:pt x="9581" y="7456"/>
                  </a:cubicBezTo>
                  <a:cubicBezTo>
                    <a:pt x="9202" y="7308"/>
                    <a:pt x="8836" y="7105"/>
                    <a:pt x="8498" y="6861"/>
                  </a:cubicBezTo>
                  <a:cubicBezTo>
                    <a:pt x="8322" y="6712"/>
                    <a:pt x="8160" y="6563"/>
                    <a:pt x="8011" y="6401"/>
                  </a:cubicBezTo>
                  <a:lnTo>
                    <a:pt x="8011" y="6401"/>
                  </a:lnTo>
                  <a:cubicBezTo>
                    <a:pt x="8633" y="6577"/>
                    <a:pt x="9269" y="6726"/>
                    <a:pt x="9905" y="6834"/>
                  </a:cubicBezTo>
                  <a:cubicBezTo>
                    <a:pt x="10041" y="6861"/>
                    <a:pt x="10176" y="6875"/>
                    <a:pt x="10311" y="6902"/>
                  </a:cubicBezTo>
                  <a:cubicBezTo>
                    <a:pt x="10325" y="6902"/>
                    <a:pt x="10325" y="6915"/>
                    <a:pt x="10325" y="6915"/>
                  </a:cubicBezTo>
                  <a:cubicBezTo>
                    <a:pt x="10474" y="7078"/>
                    <a:pt x="10636" y="7226"/>
                    <a:pt x="10825" y="7335"/>
                  </a:cubicBezTo>
                  <a:cubicBezTo>
                    <a:pt x="11028" y="7456"/>
                    <a:pt x="11231" y="7551"/>
                    <a:pt x="11448" y="7646"/>
                  </a:cubicBezTo>
                  <a:cubicBezTo>
                    <a:pt x="11459" y="7651"/>
                    <a:pt x="11470" y="7655"/>
                    <a:pt x="11482" y="7655"/>
                  </a:cubicBezTo>
                  <a:cubicBezTo>
                    <a:pt x="11497" y="7655"/>
                    <a:pt x="11513" y="7648"/>
                    <a:pt x="11529" y="7632"/>
                  </a:cubicBezTo>
                  <a:cubicBezTo>
                    <a:pt x="11529" y="7605"/>
                    <a:pt x="11529" y="7578"/>
                    <a:pt x="11502" y="7565"/>
                  </a:cubicBezTo>
                  <a:cubicBezTo>
                    <a:pt x="11272" y="7470"/>
                    <a:pt x="11055" y="7362"/>
                    <a:pt x="10866" y="7213"/>
                  </a:cubicBezTo>
                  <a:cubicBezTo>
                    <a:pt x="10798" y="7159"/>
                    <a:pt x="10731" y="7105"/>
                    <a:pt x="10663" y="7051"/>
                  </a:cubicBezTo>
                  <a:cubicBezTo>
                    <a:pt x="10622" y="7010"/>
                    <a:pt x="10595" y="6983"/>
                    <a:pt x="10568" y="6942"/>
                  </a:cubicBezTo>
                  <a:lnTo>
                    <a:pt x="10568" y="6942"/>
                  </a:lnTo>
                  <a:cubicBezTo>
                    <a:pt x="11110" y="7010"/>
                    <a:pt x="11651" y="7064"/>
                    <a:pt x="12206" y="7091"/>
                  </a:cubicBezTo>
                  <a:cubicBezTo>
                    <a:pt x="12210" y="7092"/>
                    <a:pt x="12214" y="7092"/>
                    <a:pt x="12218" y="7092"/>
                  </a:cubicBezTo>
                  <a:cubicBezTo>
                    <a:pt x="12288" y="7092"/>
                    <a:pt x="12296" y="6982"/>
                    <a:pt x="12219" y="6969"/>
                  </a:cubicBezTo>
                  <a:cubicBezTo>
                    <a:pt x="11881" y="6956"/>
                    <a:pt x="11556" y="6915"/>
                    <a:pt x="11231" y="6875"/>
                  </a:cubicBezTo>
                  <a:cubicBezTo>
                    <a:pt x="11015" y="6848"/>
                    <a:pt x="10812" y="6820"/>
                    <a:pt x="10595" y="6780"/>
                  </a:cubicBezTo>
                  <a:cubicBezTo>
                    <a:pt x="10636" y="6739"/>
                    <a:pt x="10677" y="6699"/>
                    <a:pt x="10731" y="6672"/>
                  </a:cubicBezTo>
                  <a:cubicBezTo>
                    <a:pt x="10785" y="6631"/>
                    <a:pt x="10839" y="6590"/>
                    <a:pt x="10893" y="6550"/>
                  </a:cubicBezTo>
                  <a:cubicBezTo>
                    <a:pt x="10961" y="6523"/>
                    <a:pt x="11028" y="6482"/>
                    <a:pt x="11096" y="6455"/>
                  </a:cubicBezTo>
                  <a:cubicBezTo>
                    <a:pt x="11204" y="6401"/>
                    <a:pt x="11326" y="6374"/>
                    <a:pt x="11448" y="6333"/>
                  </a:cubicBezTo>
                  <a:cubicBezTo>
                    <a:pt x="11570" y="6306"/>
                    <a:pt x="11691" y="6279"/>
                    <a:pt x="11827" y="6266"/>
                  </a:cubicBezTo>
                  <a:cubicBezTo>
                    <a:pt x="11894" y="6252"/>
                    <a:pt x="11949" y="6239"/>
                    <a:pt x="12016" y="6239"/>
                  </a:cubicBezTo>
                  <a:cubicBezTo>
                    <a:pt x="12043" y="6239"/>
                    <a:pt x="12057" y="6212"/>
                    <a:pt x="12057" y="6198"/>
                  </a:cubicBezTo>
                  <a:cubicBezTo>
                    <a:pt x="12057" y="6171"/>
                    <a:pt x="12043" y="6157"/>
                    <a:pt x="12016" y="6157"/>
                  </a:cubicBezTo>
                  <a:cubicBezTo>
                    <a:pt x="11719" y="6171"/>
                    <a:pt x="11434" y="6225"/>
                    <a:pt x="11137" y="6306"/>
                  </a:cubicBezTo>
                  <a:cubicBezTo>
                    <a:pt x="10988" y="6347"/>
                    <a:pt x="10853" y="6415"/>
                    <a:pt x="10717" y="6482"/>
                  </a:cubicBezTo>
                  <a:cubicBezTo>
                    <a:pt x="10650" y="6509"/>
                    <a:pt x="10582" y="6550"/>
                    <a:pt x="10514" y="6590"/>
                  </a:cubicBezTo>
                  <a:cubicBezTo>
                    <a:pt x="10447" y="6631"/>
                    <a:pt x="10392" y="6672"/>
                    <a:pt x="10338" y="6739"/>
                  </a:cubicBezTo>
                  <a:lnTo>
                    <a:pt x="10230" y="6712"/>
                  </a:lnTo>
                  <a:cubicBezTo>
                    <a:pt x="9892" y="6645"/>
                    <a:pt x="9554" y="6577"/>
                    <a:pt x="9229" y="6496"/>
                  </a:cubicBezTo>
                  <a:cubicBezTo>
                    <a:pt x="8904" y="6415"/>
                    <a:pt x="8579" y="6333"/>
                    <a:pt x="8268" y="6225"/>
                  </a:cubicBezTo>
                  <a:cubicBezTo>
                    <a:pt x="8092" y="6185"/>
                    <a:pt x="7930" y="6117"/>
                    <a:pt x="7754" y="6063"/>
                  </a:cubicBezTo>
                  <a:lnTo>
                    <a:pt x="7849" y="5995"/>
                  </a:lnTo>
                  <a:lnTo>
                    <a:pt x="7835" y="5995"/>
                  </a:lnTo>
                  <a:cubicBezTo>
                    <a:pt x="7930" y="5914"/>
                    <a:pt x="8025" y="5846"/>
                    <a:pt x="8133" y="5779"/>
                  </a:cubicBezTo>
                  <a:cubicBezTo>
                    <a:pt x="8241" y="5724"/>
                    <a:pt x="8349" y="5670"/>
                    <a:pt x="8458" y="5630"/>
                  </a:cubicBezTo>
                  <a:cubicBezTo>
                    <a:pt x="8742" y="5508"/>
                    <a:pt x="9039" y="5427"/>
                    <a:pt x="9337" y="5386"/>
                  </a:cubicBezTo>
                  <a:cubicBezTo>
                    <a:pt x="9527" y="5354"/>
                    <a:pt x="9717" y="5341"/>
                    <a:pt x="9908" y="5341"/>
                  </a:cubicBezTo>
                  <a:cubicBezTo>
                    <a:pt x="10042" y="5341"/>
                    <a:pt x="10177" y="5348"/>
                    <a:pt x="10311" y="5359"/>
                  </a:cubicBezTo>
                  <a:cubicBezTo>
                    <a:pt x="10338" y="5359"/>
                    <a:pt x="10352" y="5346"/>
                    <a:pt x="10352" y="5332"/>
                  </a:cubicBezTo>
                  <a:cubicBezTo>
                    <a:pt x="10365" y="5305"/>
                    <a:pt x="10352" y="5278"/>
                    <a:pt x="10325" y="5278"/>
                  </a:cubicBezTo>
                  <a:cubicBezTo>
                    <a:pt x="10176" y="5264"/>
                    <a:pt x="10014" y="5251"/>
                    <a:pt x="9851" y="5251"/>
                  </a:cubicBezTo>
                  <a:lnTo>
                    <a:pt x="9635" y="5251"/>
                  </a:lnTo>
                  <a:cubicBezTo>
                    <a:pt x="9378" y="5264"/>
                    <a:pt x="9121" y="5291"/>
                    <a:pt x="8850" y="5346"/>
                  </a:cubicBezTo>
                  <a:cubicBezTo>
                    <a:pt x="8606" y="5400"/>
                    <a:pt x="8363" y="5467"/>
                    <a:pt x="8119" y="5576"/>
                  </a:cubicBezTo>
                  <a:cubicBezTo>
                    <a:pt x="7997" y="5616"/>
                    <a:pt x="7889" y="5670"/>
                    <a:pt x="7781" y="5724"/>
                  </a:cubicBezTo>
                  <a:cubicBezTo>
                    <a:pt x="7727" y="5765"/>
                    <a:pt x="7686" y="5792"/>
                    <a:pt x="7632" y="5833"/>
                  </a:cubicBezTo>
                  <a:lnTo>
                    <a:pt x="7564" y="5887"/>
                  </a:lnTo>
                  <a:cubicBezTo>
                    <a:pt x="7537" y="5914"/>
                    <a:pt x="7510" y="5941"/>
                    <a:pt x="7483" y="5955"/>
                  </a:cubicBezTo>
                  <a:cubicBezTo>
                    <a:pt x="6739" y="5684"/>
                    <a:pt x="6022" y="5359"/>
                    <a:pt x="5332" y="4980"/>
                  </a:cubicBezTo>
                  <a:lnTo>
                    <a:pt x="5345" y="4967"/>
                  </a:lnTo>
                  <a:cubicBezTo>
                    <a:pt x="5440" y="4913"/>
                    <a:pt x="5535" y="4858"/>
                    <a:pt x="5643" y="4818"/>
                  </a:cubicBezTo>
                  <a:cubicBezTo>
                    <a:pt x="5792" y="4764"/>
                    <a:pt x="5941" y="4710"/>
                    <a:pt x="6090" y="4669"/>
                  </a:cubicBezTo>
                  <a:cubicBezTo>
                    <a:pt x="6171" y="4642"/>
                    <a:pt x="6252" y="4628"/>
                    <a:pt x="6333" y="4601"/>
                  </a:cubicBezTo>
                  <a:cubicBezTo>
                    <a:pt x="6414" y="4588"/>
                    <a:pt x="6509" y="4574"/>
                    <a:pt x="6577" y="4561"/>
                  </a:cubicBezTo>
                  <a:cubicBezTo>
                    <a:pt x="6820" y="4530"/>
                    <a:pt x="7064" y="4515"/>
                    <a:pt x="7307" y="4515"/>
                  </a:cubicBezTo>
                  <a:cubicBezTo>
                    <a:pt x="7389" y="4515"/>
                    <a:pt x="7470" y="4517"/>
                    <a:pt x="7551" y="4520"/>
                  </a:cubicBezTo>
                  <a:cubicBezTo>
                    <a:pt x="7578" y="4520"/>
                    <a:pt x="7592" y="4493"/>
                    <a:pt x="7592" y="4480"/>
                  </a:cubicBezTo>
                  <a:cubicBezTo>
                    <a:pt x="7592" y="4458"/>
                    <a:pt x="7582" y="4435"/>
                    <a:pt x="7564" y="4435"/>
                  </a:cubicBezTo>
                  <a:cubicBezTo>
                    <a:pt x="7560" y="4435"/>
                    <a:pt x="7556" y="4437"/>
                    <a:pt x="7551" y="4439"/>
                  </a:cubicBezTo>
                  <a:cubicBezTo>
                    <a:pt x="7443" y="4439"/>
                    <a:pt x="7334" y="4425"/>
                    <a:pt x="7226" y="4412"/>
                  </a:cubicBezTo>
                  <a:lnTo>
                    <a:pt x="6915" y="4412"/>
                  </a:lnTo>
                  <a:cubicBezTo>
                    <a:pt x="6807" y="4412"/>
                    <a:pt x="6698" y="4412"/>
                    <a:pt x="6577" y="4439"/>
                  </a:cubicBezTo>
                  <a:cubicBezTo>
                    <a:pt x="6468" y="4453"/>
                    <a:pt x="6360" y="4453"/>
                    <a:pt x="6238" y="4466"/>
                  </a:cubicBezTo>
                  <a:cubicBezTo>
                    <a:pt x="6022" y="4493"/>
                    <a:pt x="5805" y="4547"/>
                    <a:pt x="5589" y="4615"/>
                  </a:cubicBezTo>
                  <a:cubicBezTo>
                    <a:pt x="5494" y="4642"/>
                    <a:pt x="5386" y="4683"/>
                    <a:pt x="5278" y="4723"/>
                  </a:cubicBezTo>
                  <a:cubicBezTo>
                    <a:pt x="5237" y="4737"/>
                    <a:pt x="5183" y="4764"/>
                    <a:pt x="5129" y="4791"/>
                  </a:cubicBezTo>
                  <a:lnTo>
                    <a:pt x="5061" y="4818"/>
                  </a:lnTo>
                  <a:cubicBezTo>
                    <a:pt x="4926" y="4737"/>
                    <a:pt x="4804" y="4669"/>
                    <a:pt x="4669" y="4574"/>
                  </a:cubicBezTo>
                  <a:cubicBezTo>
                    <a:pt x="3749" y="3992"/>
                    <a:pt x="2910" y="3289"/>
                    <a:pt x="2166" y="2491"/>
                  </a:cubicBezTo>
                  <a:lnTo>
                    <a:pt x="2166" y="2477"/>
                  </a:lnTo>
                  <a:lnTo>
                    <a:pt x="2129" y="2453"/>
                  </a:lnTo>
                  <a:lnTo>
                    <a:pt x="2129" y="2453"/>
                  </a:lnTo>
                  <a:cubicBezTo>
                    <a:pt x="1821" y="2104"/>
                    <a:pt x="1527" y="1742"/>
                    <a:pt x="1259" y="1367"/>
                  </a:cubicBezTo>
                  <a:cubicBezTo>
                    <a:pt x="1124" y="1165"/>
                    <a:pt x="988" y="962"/>
                    <a:pt x="853" y="759"/>
                  </a:cubicBezTo>
                  <a:cubicBezTo>
                    <a:pt x="785" y="650"/>
                    <a:pt x="731" y="556"/>
                    <a:pt x="664" y="447"/>
                  </a:cubicBezTo>
                  <a:cubicBezTo>
                    <a:pt x="609" y="339"/>
                    <a:pt x="542" y="217"/>
                    <a:pt x="474" y="109"/>
                  </a:cubicBezTo>
                  <a:cubicBezTo>
                    <a:pt x="420" y="41"/>
                    <a:pt x="339" y="1"/>
                    <a:pt x="258" y="1"/>
                  </a:cubicBezTo>
                  <a:close/>
                </a:path>
              </a:pathLst>
            </a:custGeom>
            <a:solidFill>
              <a:srgbClr val="D895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24" name="Google Shape;24;p3"/>
          <p:cNvSpPr/>
          <p:nvPr/>
        </p:nvSpPr>
        <p:spPr>
          <a:xfrm>
            <a:off x="-937175" y="2476125"/>
            <a:ext cx="5650622" cy="2996391"/>
          </a:xfrm>
          <a:custGeom>
            <a:avLst/>
            <a:gdLst/>
            <a:ahLst/>
            <a:cxnLst/>
            <a:rect l="l" t="t" r="r" b="b"/>
            <a:pathLst>
              <a:path w="190449" h="97404" extrusionOk="0">
                <a:moveTo>
                  <a:pt x="12428" y="1"/>
                </a:moveTo>
                <a:cubicBezTo>
                  <a:pt x="11845" y="1"/>
                  <a:pt x="11261" y="20"/>
                  <a:pt x="10620" y="79"/>
                </a:cubicBezTo>
                <a:lnTo>
                  <a:pt x="10561" y="79"/>
                </a:lnTo>
                <a:cubicBezTo>
                  <a:pt x="7099" y="351"/>
                  <a:pt x="3793" y="1265"/>
                  <a:pt x="448" y="2899"/>
                </a:cubicBezTo>
                <a:lnTo>
                  <a:pt x="0" y="3113"/>
                </a:lnTo>
                <a:lnTo>
                  <a:pt x="0" y="97403"/>
                </a:lnTo>
                <a:lnTo>
                  <a:pt x="190448" y="97403"/>
                </a:lnTo>
                <a:cubicBezTo>
                  <a:pt x="190448" y="92774"/>
                  <a:pt x="188153" y="88495"/>
                  <a:pt x="184322" y="85947"/>
                </a:cubicBezTo>
                <a:cubicBezTo>
                  <a:pt x="183952" y="85695"/>
                  <a:pt x="183583" y="85461"/>
                  <a:pt x="183194" y="85247"/>
                </a:cubicBezTo>
                <a:cubicBezTo>
                  <a:pt x="179576" y="83011"/>
                  <a:pt x="175900" y="81746"/>
                  <a:pt x="173469" y="80988"/>
                </a:cubicBezTo>
                <a:cubicBezTo>
                  <a:pt x="172652" y="80716"/>
                  <a:pt x="171796" y="80502"/>
                  <a:pt x="170941" y="80288"/>
                </a:cubicBezTo>
                <a:cubicBezTo>
                  <a:pt x="170610" y="78848"/>
                  <a:pt x="170124" y="77409"/>
                  <a:pt x="169462" y="76048"/>
                </a:cubicBezTo>
                <a:cubicBezTo>
                  <a:pt x="168607" y="74278"/>
                  <a:pt x="167420" y="72566"/>
                  <a:pt x="165942" y="71049"/>
                </a:cubicBezTo>
                <a:cubicBezTo>
                  <a:pt x="164697" y="69746"/>
                  <a:pt x="163258" y="68618"/>
                  <a:pt x="161683" y="67607"/>
                </a:cubicBezTo>
                <a:cubicBezTo>
                  <a:pt x="159193" y="66090"/>
                  <a:pt x="156451" y="65137"/>
                  <a:pt x="153320" y="64670"/>
                </a:cubicBezTo>
                <a:cubicBezTo>
                  <a:pt x="152308" y="64514"/>
                  <a:pt x="151297" y="64456"/>
                  <a:pt x="150247" y="64456"/>
                </a:cubicBezTo>
                <a:cubicBezTo>
                  <a:pt x="149838" y="64456"/>
                  <a:pt x="149449" y="64456"/>
                  <a:pt x="149041" y="64475"/>
                </a:cubicBezTo>
                <a:cubicBezTo>
                  <a:pt x="148943" y="60508"/>
                  <a:pt x="147835" y="56793"/>
                  <a:pt x="145832" y="53642"/>
                </a:cubicBezTo>
                <a:cubicBezTo>
                  <a:pt x="143264" y="49655"/>
                  <a:pt x="139258" y="46563"/>
                  <a:pt x="134473" y="44987"/>
                </a:cubicBezTo>
                <a:cubicBezTo>
                  <a:pt x="132373" y="44268"/>
                  <a:pt x="130175" y="43937"/>
                  <a:pt x="127938" y="43937"/>
                </a:cubicBezTo>
                <a:cubicBezTo>
                  <a:pt x="125760" y="43937"/>
                  <a:pt x="123601" y="44248"/>
                  <a:pt x="121539" y="44909"/>
                </a:cubicBezTo>
                <a:cubicBezTo>
                  <a:pt x="118369" y="45882"/>
                  <a:pt x="115413" y="47496"/>
                  <a:pt x="112437" y="49908"/>
                </a:cubicBezTo>
                <a:cubicBezTo>
                  <a:pt x="110395" y="51600"/>
                  <a:pt x="108586" y="53467"/>
                  <a:pt x="106505" y="56015"/>
                </a:cubicBezTo>
                <a:cubicBezTo>
                  <a:pt x="105785" y="56949"/>
                  <a:pt x="105046" y="57882"/>
                  <a:pt x="104346" y="58893"/>
                </a:cubicBezTo>
                <a:cubicBezTo>
                  <a:pt x="104132" y="58757"/>
                  <a:pt x="103938" y="58621"/>
                  <a:pt x="103724" y="58504"/>
                </a:cubicBezTo>
                <a:cubicBezTo>
                  <a:pt x="103529" y="58368"/>
                  <a:pt x="103296" y="58271"/>
                  <a:pt x="103101" y="58154"/>
                </a:cubicBezTo>
                <a:cubicBezTo>
                  <a:pt x="102965" y="55976"/>
                  <a:pt x="102596" y="53992"/>
                  <a:pt x="102012" y="52047"/>
                </a:cubicBezTo>
                <a:cubicBezTo>
                  <a:pt x="100612" y="47243"/>
                  <a:pt x="97811" y="43334"/>
                  <a:pt x="93941" y="40708"/>
                </a:cubicBezTo>
                <a:cubicBezTo>
                  <a:pt x="91918" y="39347"/>
                  <a:pt x="89565" y="38316"/>
                  <a:pt x="87056" y="37791"/>
                </a:cubicBezTo>
                <a:cubicBezTo>
                  <a:pt x="85694" y="37499"/>
                  <a:pt x="84313" y="37344"/>
                  <a:pt x="82913" y="37344"/>
                </a:cubicBezTo>
                <a:cubicBezTo>
                  <a:pt x="82038" y="37344"/>
                  <a:pt x="81123" y="37402"/>
                  <a:pt x="80229" y="37519"/>
                </a:cubicBezTo>
                <a:cubicBezTo>
                  <a:pt x="76728" y="37966"/>
                  <a:pt x="73441" y="39347"/>
                  <a:pt x="70193" y="41681"/>
                </a:cubicBezTo>
                <a:cubicBezTo>
                  <a:pt x="69318" y="40864"/>
                  <a:pt x="68345" y="40144"/>
                  <a:pt x="67314" y="39502"/>
                </a:cubicBezTo>
                <a:cubicBezTo>
                  <a:pt x="65058" y="38122"/>
                  <a:pt x="62549" y="37266"/>
                  <a:pt x="59982" y="37013"/>
                </a:cubicBezTo>
                <a:cubicBezTo>
                  <a:pt x="58718" y="35671"/>
                  <a:pt x="57259" y="34543"/>
                  <a:pt x="55645" y="33648"/>
                </a:cubicBezTo>
                <a:cubicBezTo>
                  <a:pt x="52961" y="32151"/>
                  <a:pt x="49868" y="31334"/>
                  <a:pt x="46698" y="31334"/>
                </a:cubicBezTo>
                <a:cubicBezTo>
                  <a:pt x="46367" y="31334"/>
                  <a:pt x="46056" y="31334"/>
                  <a:pt x="45765" y="31373"/>
                </a:cubicBezTo>
                <a:cubicBezTo>
                  <a:pt x="44306" y="31431"/>
                  <a:pt x="42847" y="31684"/>
                  <a:pt x="41427" y="32092"/>
                </a:cubicBezTo>
                <a:cubicBezTo>
                  <a:pt x="41194" y="30167"/>
                  <a:pt x="40824" y="28280"/>
                  <a:pt x="40377" y="26510"/>
                </a:cubicBezTo>
                <a:cubicBezTo>
                  <a:pt x="39774" y="24040"/>
                  <a:pt x="38899" y="21551"/>
                  <a:pt x="37790" y="19042"/>
                </a:cubicBezTo>
                <a:cubicBezTo>
                  <a:pt x="36079" y="15191"/>
                  <a:pt x="34056" y="11962"/>
                  <a:pt x="31605" y="9142"/>
                </a:cubicBezTo>
                <a:cubicBezTo>
                  <a:pt x="30341" y="7683"/>
                  <a:pt x="28902" y="6341"/>
                  <a:pt x="27346" y="5155"/>
                </a:cubicBezTo>
                <a:cubicBezTo>
                  <a:pt x="25829" y="3969"/>
                  <a:pt x="24117" y="2977"/>
                  <a:pt x="22153" y="2063"/>
                </a:cubicBezTo>
                <a:cubicBezTo>
                  <a:pt x="19158" y="701"/>
                  <a:pt x="15774" y="1"/>
                  <a:pt x="12428"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 name="Google Shape;25;p3"/>
          <p:cNvSpPr/>
          <p:nvPr/>
        </p:nvSpPr>
        <p:spPr>
          <a:xfrm>
            <a:off x="-937182" y="2583837"/>
            <a:ext cx="5435864" cy="2780992"/>
          </a:xfrm>
          <a:custGeom>
            <a:avLst/>
            <a:gdLst/>
            <a:ahLst/>
            <a:cxnLst/>
            <a:rect l="l" t="t" r="r" b="b"/>
            <a:pathLst>
              <a:path w="182106" h="90402" extrusionOk="0">
                <a:moveTo>
                  <a:pt x="10990" y="1"/>
                </a:moveTo>
                <a:cubicBezTo>
                  <a:pt x="10581" y="1"/>
                  <a:pt x="10173" y="20"/>
                  <a:pt x="9706" y="59"/>
                </a:cubicBezTo>
                <a:lnTo>
                  <a:pt x="9667" y="59"/>
                </a:lnTo>
                <a:cubicBezTo>
                  <a:pt x="7080" y="254"/>
                  <a:pt x="4571" y="954"/>
                  <a:pt x="2023" y="2198"/>
                </a:cubicBezTo>
                <a:cubicBezTo>
                  <a:pt x="1343" y="2510"/>
                  <a:pt x="681" y="2879"/>
                  <a:pt x="1" y="3288"/>
                </a:cubicBezTo>
                <a:lnTo>
                  <a:pt x="1" y="90401"/>
                </a:lnTo>
                <a:lnTo>
                  <a:pt x="182105" y="90401"/>
                </a:lnTo>
                <a:cubicBezTo>
                  <a:pt x="182105" y="88126"/>
                  <a:pt x="180996" y="85967"/>
                  <a:pt x="179051" y="84664"/>
                </a:cubicBezTo>
                <a:cubicBezTo>
                  <a:pt x="178721" y="84469"/>
                  <a:pt x="178429" y="84255"/>
                  <a:pt x="178118" y="84080"/>
                </a:cubicBezTo>
                <a:cubicBezTo>
                  <a:pt x="175181" y="82252"/>
                  <a:pt x="172069" y="81202"/>
                  <a:pt x="170008" y="80540"/>
                </a:cubicBezTo>
                <a:cubicBezTo>
                  <a:pt x="167907" y="79918"/>
                  <a:pt x="165690" y="79373"/>
                  <a:pt x="163239" y="78984"/>
                </a:cubicBezTo>
                <a:cubicBezTo>
                  <a:pt x="163161" y="78965"/>
                  <a:pt x="163103" y="78945"/>
                  <a:pt x="163025" y="78945"/>
                </a:cubicBezTo>
                <a:cubicBezTo>
                  <a:pt x="163259" y="76631"/>
                  <a:pt x="162850" y="74200"/>
                  <a:pt x="161800" y="72041"/>
                </a:cubicBezTo>
                <a:cubicBezTo>
                  <a:pt x="161275" y="70913"/>
                  <a:pt x="160497" y="69824"/>
                  <a:pt x="159524" y="68812"/>
                </a:cubicBezTo>
                <a:cubicBezTo>
                  <a:pt x="158688" y="67937"/>
                  <a:pt x="157716" y="67159"/>
                  <a:pt x="156626" y="66498"/>
                </a:cubicBezTo>
                <a:cubicBezTo>
                  <a:pt x="154954" y="65467"/>
                  <a:pt x="153087" y="64825"/>
                  <a:pt x="150889" y="64495"/>
                </a:cubicBezTo>
                <a:cubicBezTo>
                  <a:pt x="150228" y="64397"/>
                  <a:pt x="149527" y="64358"/>
                  <a:pt x="148827" y="64358"/>
                </a:cubicBezTo>
                <a:cubicBezTo>
                  <a:pt x="147796" y="64358"/>
                  <a:pt x="146707" y="64456"/>
                  <a:pt x="145521" y="64670"/>
                </a:cubicBezTo>
                <a:cubicBezTo>
                  <a:pt x="143693" y="64981"/>
                  <a:pt x="142098" y="65564"/>
                  <a:pt x="140892" y="66031"/>
                </a:cubicBezTo>
                <a:cubicBezTo>
                  <a:pt x="140658" y="66128"/>
                  <a:pt x="140386" y="66226"/>
                  <a:pt x="140114" y="66342"/>
                </a:cubicBezTo>
                <a:cubicBezTo>
                  <a:pt x="139861" y="66128"/>
                  <a:pt x="139589" y="65934"/>
                  <a:pt x="139316" y="65739"/>
                </a:cubicBezTo>
                <a:cubicBezTo>
                  <a:pt x="140094" y="63425"/>
                  <a:pt x="140561" y="61285"/>
                  <a:pt x="140678" y="59224"/>
                </a:cubicBezTo>
                <a:cubicBezTo>
                  <a:pt x="140892" y="55917"/>
                  <a:pt x="140172" y="52864"/>
                  <a:pt x="138558" y="50374"/>
                </a:cubicBezTo>
                <a:cubicBezTo>
                  <a:pt x="136866" y="47710"/>
                  <a:pt x="134143" y="45668"/>
                  <a:pt x="130856" y="44559"/>
                </a:cubicBezTo>
                <a:cubicBezTo>
                  <a:pt x="129475" y="44112"/>
                  <a:pt x="127997" y="43859"/>
                  <a:pt x="126480" y="43859"/>
                </a:cubicBezTo>
                <a:cubicBezTo>
                  <a:pt x="125002" y="43859"/>
                  <a:pt x="123524" y="44073"/>
                  <a:pt x="122104" y="44520"/>
                </a:cubicBezTo>
                <a:cubicBezTo>
                  <a:pt x="119828" y="45220"/>
                  <a:pt x="117611" y="46446"/>
                  <a:pt x="115374" y="48254"/>
                </a:cubicBezTo>
                <a:cubicBezTo>
                  <a:pt x="113721" y="49616"/>
                  <a:pt x="112185" y="51211"/>
                  <a:pt x="110434" y="53370"/>
                </a:cubicBezTo>
                <a:cubicBezTo>
                  <a:pt x="109092" y="55023"/>
                  <a:pt x="107828" y="56851"/>
                  <a:pt x="106544" y="58932"/>
                </a:cubicBezTo>
                <a:lnTo>
                  <a:pt x="105883" y="60021"/>
                </a:lnTo>
                <a:cubicBezTo>
                  <a:pt x="105669" y="60002"/>
                  <a:pt x="105455" y="60002"/>
                  <a:pt x="105241" y="60002"/>
                </a:cubicBezTo>
                <a:cubicBezTo>
                  <a:pt x="104210" y="60002"/>
                  <a:pt x="103199" y="60157"/>
                  <a:pt x="102188" y="60410"/>
                </a:cubicBezTo>
                <a:cubicBezTo>
                  <a:pt x="101273" y="59243"/>
                  <a:pt x="100145" y="58271"/>
                  <a:pt x="98862" y="57551"/>
                </a:cubicBezTo>
                <a:cubicBezTo>
                  <a:pt x="97598" y="56812"/>
                  <a:pt x="96236" y="56365"/>
                  <a:pt x="94797" y="56131"/>
                </a:cubicBezTo>
                <a:cubicBezTo>
                  <a:pt x="94836" y="55684"/>
                  <a:pt x="94855" y="55198"/>
                  <a:pt x="94855" y="54731"/>
                </a:cubicBezTo>
                <a:cubicBezTo>
                  <a:pt x="94933" y="51755"/>
                  <a:pt x="94661" y="49324"/>
                  <a:pt x="93980" y="47068"/>
                </a:cubicBezTo>
                <a:cubicBezTo>
                  <a:pt x="93007" y="43820"/>
                  <a:pt x="91160" y="41194"/>
                  <a:pt x="88631" y="39483"/>
                </a:cubicBezTo>
                <a:cubicBezTo>
                  <a:pt x="87348" y="38608"/>
                  <a:pt x="85811" y="37946"/>
                  <a:pt x="84177" y="37616"/>
                </a:cubicBezTo>
                <a:cubicBezTo>
                  <a:pt x="83302" y="37421"/>
                  <a:pt x="82388" y="37324"/>
                  <a:pt x="81474" y="37324"/>
                </a:cubicBezTo>
                <a:cubicBezTo>
                  <a:pt x="80891" y="37324"/>
                  <a:pt x="80288" y="37363"/>
                  <a:pt x="79685" y="37441"/>
                </a:cubicBezTo>
                <a:cubicBezTo>
                  <a:pt x="77254" y="37752"/>
                  <a:pt x="74900" y="38783"/>
                  <a:pt x="72488" y="40572"/>
                </a:cubicBezTo>
                <a:cubicBezTo>
                  <a:pt x="70349" y="42167"/>
                  <a:pt x="68735" y="44053"/>
                  <a:pt x="67568" y="45512"/>
                </a:cubicBezTo>
                <a:cubicBezTo>
                  <a:pt x="67568" y="45512"/>
                  <a:pt x="67548" y="45570"/>
                  <a:pt x="67529" y="45570"/>
                </a:cubicBezTo>
                <a:cubicBezTo>
                  <a:pt x="67257" y="44695"/>
                  <a:pt x="66945" y="43859"/>
                  <a:pt x="66517" y="43081"/>
                </a:cubicBezTo>
                <a:cubicBezTo>
                  <a:pt x="66517" y="43081"/>
                  <a:pt x="66517" y="43061"/>
                  <a:pt x="66498" y="43061"/>
                </a:cubicBezTo>
                <a:cubicBezTo>
                  <a:pt x="65526" y="41194"/>
                  <a:pt x="64047" y="39599"/>
                  <a:pt x="62219" y="38491"/>
                </a:cubicBezTo>
                <a:cubicBezTo>
                  <a:pt x="60547" y="37460"/>
                  <a:pt x="58679" y="36915"/>
                  <a:pt x="56773" y="36915"/>
                </a:cubicBezTo>
                <a:cubicBezTo>
                  <a:pt x="56482" y="36915"/>
                  <a:pt x="56170" y="36935"/>
                  <a:pt x="55879" y="36954"/>
                </a:cubicBezTo>
                <a:cubicBezTo>
                  <a:pt x="55626" y="36974"/>
                  <a:pt x="55392" y="37013"/>
                  <a:pt x="55178" y="37052"/>
                </a:cubicBezTo>
                <a:cubicBezTo>
                  <a:pt x="54070" y="35204"/>
                  <a:pt x="52592" y="33765"/>
                  <a:pt x="50822" y="32773"/>
                </a:cubicBezTo>
                <a:cubicBezTo>
                  <a:pt x="49149" y="31839"/>
                  <a:pt x="47224" y="31334"/>
                  <a:pt x="45259" y="31334"/>
                </a:cubicBezTo>
                <a:cubicBezTo>
                  <a:pt x="45104" y="31334"/>
                  <a:pt x="44890" y="31334"/>
                  <a:pt x="44637" y="31372"/>
                </a:cubicBezTo>
                <a:cubicBezTo>
                  <a:pt x="42595" y="31450"/>
                  <a:pt x="40611" y="32092"/>
                  <a:pt x="38860" y="33220"/>
                </a:cubicBezTo>
                <a:cubicBezTo>
                  <a:pt x="37091" y="34329"/>
                  <a:pt x="35865" y="35749"/>
                  <a:pt x="35107" y="36682"/>
                </a:cubicBezTo>
                <a:cubicBezTo>
                  <a:pt x="34329" y="37693"/>
                  <a:pt x="33629" y="38783"/>
                  <a:pt x="32928" y="40144"/>
                </a:cubicBezTo>
                <a:cubicBezTo>
                  <a:pt x="33531" y="35690"/>
                  <a:pt x="33687" y="31625"/>
                  <a:pt x="33317" y="27697"/>
                </a:cubicBezTo>
                <a:cubicBezTo>
                  <a:pt x="33123" y="25460"/>
                  <a:pt x="32753" y="23301"/>
                  <a:pt x="32248" y="21278"/>
                </a:cubicBezTo>
                <a:cubicBezTo>
                  <a:pt x="31742" y="19217"/>
                  <a:pt x="30983" y="17097"/>
                  <a:pt x="30030" y="14957"/>
                </a:cubicBezTo>
                <a:cubicBezTo>
                  <a:pt x="28591" y="11748"/>
                  <a:pt x="26938" y="9045"/>
                  <a:pt x="24954" y="6769"/>
                </a:cubicBezTo>
                <a:cubicBezTo>
                  <a:pt x="24001" y="5660"/>
                  <a:pt x="22893" y="4630"/>
                  <a:pt x="21687" y="3696"/>
                </a:cubicBezTo>
                <a:cubicBezTo>
                  <a:pt x="20598" y="2840"/>
                  <a:pt x="19353" y="2121"/>
                  <a:pt x="17894" y="1459"/>
                </a:cubicBezTo>
                <a:cubicBezTo>
                  <a:pt x="15794" y="506"/>
                  <a:pt x="13382" y="1"/>
                  <a:pt x="10990" y="1"/>
                </a:cubicBezTo>
                <a:close/>
              </a:path>
            </a:pathLst>
          </a:custGeom>
          <a:solidFill>
            <a:srgbClr val="74BEA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26" name="Google Shape;26;p3"/>
          <p:cNvGrpSpPr/>
          <p:nvPr/>
        </p:nvGrpSpPr>
        <p:grpSpPr>
          <a:xfrm rot="-6026666">
            <a:off x="7979780" y="185754"/>
            <a:ext cx="1109051" cy="1449462"/>
            <a:chOff x="2179573" y="1629825"/>
            <a:chExt cx="658104" cy="860102"/>
          </a:xfrm>
        </p:grpSpPr>
        <p:sp>
          <p:nvSpPr>
            <p:cNvPr id="27" name="Google Shape;27;p3"/>
            <p:cNvSpPr/>
            <p:nvPr/>
          </p:nvSpPr>
          <p:spPr>
            <a:xfrm>
              <a:off x="2179573" y="1629825"/>
              <a:ext cx="658104" cy="776411"/>
            </a:xfrm>
            <a:custGeom>
              <a:avLst/>
              <a:gdLst/>
              <a:ahLst/>
              <a:cxnLst/>
              <a:rect l="l" t="t" r="r" b="b"/>
              <a:pathLst>
                <a:path w="8878" h="10474" extrusionOk="0">
                  <a:moveTo>
                    <a:pt x="1922" y="1"/>
                  </a:moveTo>
                  <a:cubicBezTo>
                    <a:pt x="1868" y="1"/>
                    <a:pt x="1828" y="28"/>
                    <a:pt x="1814" y="55"/>
                  </a:cubicBezTo>
                  <a:cubicBezTo>
                    <a:pt x="1747" y="177"/>
                    <a:pt x="1692" y="299"/>
                    <a:pt x="1638" y="420"/>
                  </a:cubicBezTo>
                  <a:cubicBezTo>
                    <a:pt x="1598" y="542"/>
                    <a:pt x="1544" y="650"/>
                    <a:pt x="1489" y="745"/>
                  </a:cubicBezTo>
                  <a:lnTo>
                    <a:pt x="1151" y="1395"/>
                  </a:lnTo>
                  <a:cubicBezTo>
                    <a:pt x="962" y="1760"/>
                    <a:pt x="745" y="2193"/>
                    <a:pt x="542" y="2653"/>
                  </a:cubicBezTo>
                  <a:cubicBezTo>
                    <a:pt x="448" y="2870"/>
                    <a:pt x="366" y="3072"/>
                    <a:pt x="299" y="3275"/>
                  </a:cubicBezTo>
                  <a:cubicBezTo>
                    <a:pt x="231" y="3492"/>
                    <a:pt x="163" y="3708"/>
                    <a:pt x="123" y="3925"/>
                  </a:cubicBezTo>
                  <a:cubicBezTo>
                    <a:pt x="69" y="4141"/>
                    <a:pt x="42" y="4358"/>
                    <a:pt x="15" y="4574"/>
                  </a:cubicBezTo>
                  <a:cubicBezTo>
                    <a:pt x="1" y="4804"/>
                    <a:pt x="1" y="5048"/>
                    <a:pt x="15" y="5278"/>
                  </a:cubicBezTo>
                  <a:cubicBezTo>
                    <a:pt x="55" y="5765"/>
                    <a:pt x="177" y="6239"/>
                    <a:pt x="353" y="6685"/>
                  </a:cubicBezTo>
                  <a:cubicBezTo>
                    <a:pt x="502" y="7051"/>
                    <a:pt x="678" y="7402"/>
                    <a:pt x="908" y="7727"/>
                  </a:cubicBezTo>
                  <a:cubicBezTo>
                    <a:pt x="1381" y="8417"/>
                    <a:pt x="1977" y="9013"/>
                    <a:pt x="2680" y="9473"/>
                  </a:cubicBezTo>
                  <a:cubicBezTo>
                    <a:pt x="3073" y="9743"/>
                    <a:pt x="3519" y="9960"/>
                    <a:pt x="3979" y="10109"/>
                  </a:cubicBezTo>
                  <a:cubicBezTo>
                    <a:pt x="4182" y="10203"/>
                    <a:pt x="4399" y="10271"/>
                    <a:pt x="4629" y="10325"/>
                  </a:cubicBezTo>
                  <a:cubicBezTo>
                    <a:pt x="4777" y="10366"/>
                    <a:pt x="4940" y="10393"/>
                    <a:pt x="5062" y="10406"/>
                  </a:cubicBezTo>
                  <a:cubicBezTo>
                    <a:pt x="5210" y="10433"/>
                    <a:pt x="5359" y="10460"/>
                    <a:pt x="5522" y="10460"/>
                  </a:cubicBezTo>
                  <a:cubicBezTo>
                    <a:pt x="5616" y="10474"/>
                    <a:pt x="5711" y="10474"/>
                    <a:pt x="5792" y="10474"/>
                  </a:cubicBezTo>
                  <a:lnTo>
                    <a:pt x="5995" y="10474"/>
                  </a:lnTo>
                  <a:cubicBezTo>
                    <a:pt x="6076" y="10474"/>
                    <a:pt x="6144" y="10460"/>
                    <a:pt x="6212" y="10447"/>
                  </a:cubicBezTo>
                  <a:cubicBezTo>
                    <a:pt x="6279" y="10447"/>
                    <a:pt x="6334" y="10433"/>
                    <a:pt x="6401" y="10420"/>
                  </a:cubicBezTo>
                  <a:lnTo>
                    <a:pt x="6415" y="10420"/>
                  </a:lnTo>
                  <a:cubicBezTo>
                    <a:pt x="6442" y="10420"/>
                    <a:pt x="6469" y="10406"/>
                    <a:pt x="6482" y="10393"/>
                  </a:cubicBezTo>
                  <a:cubicBezTo>
                    <a:pt x="6685" y="10285"/>
                    <a:pt x="6888" y="10149"/>
                    <a:pt x="7078" y="10000"/>
                  </a:cubicBezTo>
                  <a:cubicBezTo>
                    <a:pt x="7254" y="9865"/>
                    <a:pt x="7430" y="9703"/>
                    <a:pt x="7592" y="9527"/>
                  </a:cubicBezTo>
                  <a:cubicBezTo>
                    <a:pt x="7754" y="9351"/>
                    <a:pt x="7917" y="9161"/>
                    <a:pt x="8052" y="8972"/>
                  </a:cubicBezTo>
                  <a:cubicBezTo>
                    <a:pt x="8187" y="8783"/>
                    <a:pt x="8309" y="8580"/>
                    <a:pt x="8417" y="8363"/>
                  </a:cubicBezTo>
                  <a:cubicBezTo>
                    <a:pt x="8580" y="8038"/>
                    <a:pt x="8701" y="7687"/>
                    <a:pt x="8783" y="7335"/>
                  </a:cubicBezTo>
                  <a:cubicBezTo>
                    <a:pt x="8850" y="6969"/>
                    <a:pt x="8877" y="6604"/>
                    <a:pt x="8877" y="6239"/>
                  </a:cubicBezTo>
                  <a:cubicBezTo>
                    <a:pt x="8850" y="5467"/>
                    <a:pt x="8688" y="4710"/>
                    <a:pt x="8363" y="4006"/>
                  </a:cubicBezTo>
                  <a:cubicBezTo>
                    <a:pt x="8066" y="3330"/>
                    <a:pt x="7605" y="2721"/>
                    <a:pt x="7037" y="2261"/>
                  </a:cubicBezTo>
                  <a:cubicBezTo>
                    <a:pt x="6739" y="2031"/>
                    <a:pt x="6428" y="1841"/>
                    <a:pt x="6090" y="1692"/>
                  </a:cubicBezTo>
                  <a:cubicBezTo>
                    <a:pt x="5725" y="1530"/>
                    <a:pt x="5332" y="1395"/>
                    <a:pt x="4940" y="1300"/>
                  </a:cubicBezTo>
                  <a:lnTo>
                    <a:pt x="4520" y="1192"/>
                  </a:lnTo>
                  <a:cubicBezTo>
                    <a:pt x="4277" y="1124"/>
                    <a:pt x="4033" y="1056"/>
                    <a:pt x="3790" y="989"/>
                  </a:cubicBezTo>
                  <a:cubicBezTo>
                    <a:pt x="3411" y="880"/>
                    <a:pt x="3045" y="732"/>
                    <a:pt x="2694" y="556"/>
                  </a:cubicBezTo>
                  <a:cubicBezTo>
                    <a:pt x="2464" y="420"/>
                    <a:pt x="2247" y="272"/>
                    <a:pt x="2058" y="109"/>
                  </a:cubicBezTo>
                  <a:lnTo>
                    <a:pt x="2031" y="82"/>
                  </a:lnTo>
                  <a:lnTo>
                    <a:pt x="2004" y="55"/>
                  </a:lnTo>
                  <a:cubicBezTo>
                    <a:pt x="1990" y="28"/>
                    <a:pt x="1949" y="14"/>
                    <a:pt x="1922" y="1"/>
                  </a:cubicBezTo>
                  <a:close/>
                </a:path>
              </a:pathLst>
            </a:custGeom>
            <a:solidFill>
              <a:srgbClr val="7ABEAE"/>
            </a:solidFill>
            <a:ln w="38100" cap="flat" cmpd="sng">
              <a:solidFill>
                <a:schemeClr val="lt1"/>
              </a:solidFill>
              <a:prstDash val="solid"/>
              <a:round/>
              <a:headEnd type="none" w="sm" len="sm"/>
              <a:tailEnd type="none" w="sm" len="sm"/>
            </a:ln>
            <a:effectLst>
              <a:outerShdw dist="38100" dir="3000000" algn="bl" rotWithShape="0">
                <a:srgbClr val="000000">
                  <a:alpha val="1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 name="Google Shape;28;p3"/>
            <p:cNvSpPr/>
            <p:nvPr/>
          </p:nvSpPr>
          <p:spPr>
            <a:xfrm>
              <a:off x="2260891" y="1672004"/>
              <a:ext cx="503548" cy="817923"/>
            </a:xfrm>
            <a:custGeom>
              <a:avLst/>
              <a:gdLst/>
              <a:ahLst/>
              <a:cxnLst/>
              <a:rect l="l" t="t" r="r" b="b"/>
              <a:pathLst>
                <a:path w="6793" h="11034" extrusionOk="0">
                  <a:moveTo>
                    <a:pt x="961" y="0"/>
                  </a:moveTo>
                  <a:cubicBezTo>
                    <a:pt x="947" y="14"/>
                    <a:pt x="934" y="41"/>
                    <a:pt x="934" y="54"/>
                  </a:cubicBezTo>
                  <a:cubicBezTo>
                    <a:pt x="1015" y="257"/>
                    <a:pt x="1110" y="460"/>
                    <a:pt x="1218" y="650"/>
                  </a:cubicBezTo>
                  <a:cubicBezTo>
                    <a:pt x="1313" y="853"/>
                    <a:pt x="1434" y="1042"/>
                    <a:pt x="1556" y="1232"/>
                  </a:cubicBezTo>
                  <a:cubicBezTo>
                    <a:pt x="1678" y="1435"/>
                    <a:pt x="1800" y="1610"/>
                    <a:pt x="1935" y="1800"/>
                  </a:cubicBezTo>
                  <a:cubicBezTo>
                    <a:pt x="1989" y="1881"/>
                    <a:pt x="2057" y="1962"/>
                    <a:pt x="2111" y="2030"/>
                  </a:cubicBezTo>
                  <a:lnTo>
                    <a:pt x="2016" y="2003"/>
                  </a:lnTo>
                  <a:cubicBezTo>
                    <a:pt x="1881" y="1962"/>
                    <a:pt x="1759" y="1908"/>
                    <a:pt x="1651" y="1854"/>
                  </a:cubicBezTo>
                  <a:cubicBezTo>
                    <a:pt x="1515" y="1800"/>
                    <a:pt x="1407" y="1732"/>
                    <a:pt x="1285" y="1651"/>
                  </a:cubicBezTo>
                  <a:cubicBezTo>
                    <a:pt x="1164" y="1570"/>
                    <a:pt x="1042" y="1475"/>
                    <a:pt x="920" y="1380"/>
                  </a:cubicBezTo>
                  <a:cubicBezTo>
                    <a:pt x="812" y="1286"/>
                    <a:pt x="690" y="1177"/>
                    <a:pt x="595" y="1056"/>
                  </a:cubicBezTo>
                  <a:lnTo>
                    <a:pt x="555" y="1015"/>
                  </a:lnTo>
                  <a:cubicBezTo>
                    <a:pt x="541" y="1002"/>
                    <a:pt x="528" y="988"/>
                    <a:pt x="514" y="988"/>
                  </a:cubicBezTo>
                  <a:lnTo>
                    <a:pt x="487" y="988"/>
                  </a:lnTo>
                  <a:cubicBezTo>
                    <a:pt x="474" y="1002"/>
                    <a:pt x="460" y="1029"/>
                    <a:pt x="474" y="1056"/>
                  </a:cubicBezTo>
                  <a:cubicBezTo>
                    <a:pt x="595" y="1177"/>
                    <a:pt x="717" y="1313"/>
                    <a:pt x="839" y="1421"/>
                  </a:cubicBezTo>
                  <a:cubicBezTo>
                    <a:pt x="907" y="1489"/>
                    <a:pt x="974" y="1556"/>
                    <a:pt x="1055" y="1610"/>
                  </a:cubicBezTo>
                  <a:cubicBezTo>
                    <a:pt x="1123" y="1678"/>
                    <a:pt x="1218" y="1746"/>
                    <a:pt x="1299" y="1800"/>
                  </a:cubicBezTo>
                  <a:cubicBezTo>
                    <a:pt x="1448" y="1908"/>
                    <a:pt x="1610" y="2003"/>
                    <a:pt x="1786" y="2084"/>
                  </a:cubicBezTo>
                  <a:cubicBezTo>
                    <a:pt x="1867" y="2125"/>
                    <a:pt x="1948" y="2152"/>
                    <a:pt x="2030" y="2179"/>
                  </a:cubicBezTo>
                  <a:cubicBezTo>
                    <a:pt x="2070" y="2192"/>
                    <a:pt x="2111" y="2206"/>
                    <a:pt x="2165" y="2206"/>
                  </a:cubicBezTo>
                  <a:cubicBezTo>
                    <a:pt x="2192" y="2219"/>
                    <a:pt x="2219" y="2219"/>
                    <a:pt x="2246" y="2219"/>
                  </a:cubicBezTo>
                  <a:lnTo>
                    <a:pt x="2341" y="2368"/>
                  </a:lnTo>
                  <a:cubicBezTo>
                    <a:pt x="2625" y="2734"/>
                    <a:pt x="2909" y="3085"/>
                    <a:pt x="3193" y="3451"/>
                  </a:cubicBezTo>
                  <a:cubicBezTo>
                    <a:pt x="3450" y="3816"/>
                    <a:pt x="3694" y="4181"/>
                    <a:pt x="3924" y="4560"/>
                  </a:cubicBezTo>
                  <a:cubicBezTo>
                    <a:pt x="3992" y="4696"/>
                    <a:pt x="4059" y="4831"/>
                    <a:pt x="4127" y="4966"/>
                  </a:cubicBezTo>
                  <a:lnTo>
                    <a:pt x="3843" y="4966"/>
                  </a:lnTo>
                  <a:cubicBezTo>
                    <a:pt x="3667" y="4966"/>
                    <a:pt x="3505" y="4966"/>
                    <a:pt x="3329" y="4953"/>
                  </a:cubicBezTo>
                  <a:cubicBezTo>
                    <a:pt x="3139" y="4939"/>
                    <a:pt x="2936" y="4898"/>
                    <a:pt x="2733" y="4858"/>
                  </a:cubicBezTo>
                  <a:cubicBezTo>
                    <a:pt x="2530" y="4817"/>
                    <a:pt x="2327" y="4763"/>
                    <a:pt x="2138" y="4696"/>
                  </a:cubicBezTo>
                  <a:cubicBezTo>
                    <a:pt x="1921" y="4614"/>
                    <a:pt x="1718" y="4533"/>
                    <a:pt x="1515" y="4438"/>
                  </a:cubicBezTo>
                  <a:cubicBezTo>
                    <a:pt x="1326" y="4330"/>
                    <a:pt x="1123" y="4222"/>
                    <a:pt x="947" y="4100"/>
                  </a:cubicBezTo>
                  <a:lnTo>
                    <a:pt x="961" y="4100"/>
                  </a:lnTo>
                  <a:cubicBezTo>
                    <a:pt x="690" y="3924"/>
                    <a:pt x="447" y="3708"/>
                    <a:pt x="230" y="3478"/>
                  </a:cubicBezTo>
                  <a:cubicBezTo>
                    <a:pt x="176" y="3410"/>
                    <a:pt x="135" y="3356"/>
                    <a:pt x="81" y="3302"/>
                  </a:cubicBezTo>
                  <a:cubicBezTo>
                    <a:pt x="68" y="3288"/>
                    <a:pt x="68" y="3275"/>
                    <a:pt x="54" y="3275"/>
                  </a:cubicBezTo>
                  <a:lnTo>
                    <a:pt x="27" y="3275"/>
                  </a:lnTo>
                  <a:cubicBezTo>
                    <a:pt x="0" y="3288"/>
                    <a:pt x="0" y="3315"/>
                    <a:pt x="14" y="3342"/>
                  </a:cubicBezTo>
                  <a:cubicBezTo>
                    <a:pt x="244" y="3627"/>
                    <a:pt x="501" y="3897"/>
                    <a:pt x="812" y="4127"/>
                  </a:cubicBezTo>
                  <a:cubicBezTo>
                    <a:pt x="1137" y="4371"/>
                    <a:pt x="1475" y="4574"/>
                    <a:pt x="1854" y="4750"/>
                  </a:cubicBezTo>
                  <a:cubicBezTo>
                    <a:pt x="2043" y="4844"/>
                    <a:pt x="2233" y="4912"/>
                    <a:pt x="2422" y="4980"/>
                  </a:cubicBezTo>
                  <a:cubicBezTo>
                    <a:pt x="2625" y="5047"/>
                    <a:pt x="2814" y="5115"/>
                    <a:pt x="3017" y="5156"/>
                  </a:cubicBezTo>
                  <a:cubicBezTo>
                    <a:pt x="3207" y="5196"/>
                    <a:pt x="3410" y="5223"/>
                    <a:pt x="3599" y="5237"/>
                  </a:cubicBezTo>
                  <a:cubicBezTo>
                    <a:pt x="3677" y="5247"/>
                    <a:pt x="3752" y="5252"/>
                    <a:pt x="3827" y="5252"/>
                  </a:cubicBezTo>
                  <a:cubicBezTo>
                    <a:pt x="3947" y="5252"/>
                    <a:pt x="4064" y="5240"/>
                    <a:pt x="4181" y="5223"/>
                  </a:cubicBezTo>
                  <a:cubicBezTo>
                    <a:pt x="4208" y="5223"/>
                    <a:pt x="4222" y="5210"/>
                    <a:pt x="4249" y="5210"/>
                  </a:cubicBezTo>
                  <a:cubicBezTo>
                    <a:pt x="4614" y="6008"/>
                    <a:pt x="4898" y="6860"/>
                    <a:pt x="5074" y="7740"/>
                  </a:cubicBezTo>
                  <a:cubicBezTo>
                    <a:pt x="5088" y="7821"/>
                    <a:pt x="5101" y="7916"/>
                    <a:pt x="5115" y="7997"/>
                  </a:cubicBezTo>
                  <a:cubicBezTo>
                    <a:pt x="4979" y="8024"/>
                    <a:pt x="4858" y="8038"/>
                    <a:pt x="4736" y="8051"/>
                  </a:cubicBezTo>
                  <a:cubicBezTo>
                    <a:pt x="4560" y="8092"/>
                    <a:pt x="4384" y="8105"/>
                    <a:pt x="4208" y="8119"/>
                  </a:cubicBezTo>
                  <a:cubicBezTo>
                    <a:pt x="3816" y="8092"/>
                    <a:pt x="3437" y="8024"/>
                    <a:pt x="3058" y="7916"/>
                  </a:cubicBezTo>
                  <a:cubicBezTo>
                    <a:pt x="2882" y="7848"/>
                    <a:pt x="2693" y="7781"/>
                    <a:pt x="2517" y="7713"/>
                  </a:cubicBezTo>
                  <a:cubicBezTo>
                    <a:pt x="2327" y="7645"/>
                    <a:pt x="2138" y="7551"/>
                    <a:pt x="1962" y="7469"/>
                  </a:cubicBezTo>
                  <a:cubicBezTo>
                    <a:pt x="1597" y="7280"/>
                    <a:pt x="1245" y="7077"/>
                    <a:pt x="907" y="6860"/>
                  </a:cubicBezTo>
                  <a:cubicBezTo>
                    <a:pt x="812" y="6806"/>
                    <a:pt x="704" y="6739"/>
                    <a:pt x="609" y="6685"/>
                  </a:cubicBezTo>
                  <a:cubicBezTo>
                    <a:pt x="609" y="6671"/>
                    <a:pt x="595" y="6671"/>
                    <a:pt x="582" y="6671"/>
                  </a:cubicBezTo>
                  <a:cubicBezTo>
                    <a:pt x="568" y="6671"/>
                    <a:pt x="555" y="6671"/>
                    <a:pt x="555" y="6685"/>
                  </a:cubicBezTo>
                  <a:cubicBezTo>
                    <a:pt x="541" y="6698"/>
                    <a:pt x="541" y="6725"/>
                    <a:pt x="555" y="6752"/>
                  </a:cubicBezTo>
                  <a:cubicBezTo>
                    <a:pt x="717" y="6860"/>
                    <a:pt x="907" y="6982"/>
                    <a:pt x="1082" y="7091"/>
                  </a:cubicBezTo>
                  <a:cubicBezTo>
                    <a:pt x="1258" y="7185"/>
                    <a:pt x="1461" y="7307"/>
                    <a:pt x="1637" y="7429"/>
                  </a:cubicBezTo>
                  <a:cubicBezTo>
                    <a:pt x="1827" y="7537"/>
                    <a:pt x="2016" y="7632"/>
                    <a:pt x="2206" y="7726"/>
                  </a:cubicBezTo>
                  <a:cubicBezTo>
                    <a:pt x="2395" y="7821"/>
                    <a:pt x="2612" y="7916"/>
                    <a:pt x="2814" y="7997"/>
                  </a:cubicBezTo>
                  <a:cubicBezTo>
                    <a:pt x="3207" y="8159"/>
                    <a:pt x="3626" y="8268"/>
                    <a:pt x="4046" y="8322"/>
                  </a:cubicBezTo>
                  <a:cubicBezTo>
                    <a:pt x="4204" y="8342"/>
                    <a:pt x="4370" y="8354"/>
                    <a:pt x="4532" y="8354"/>
                  </a:cubicBezTo>
                  <a:cubicBezTo>
                    <a:pt x="4592" y="8354"/>
                    <a:pt x="4651" y="8353"/>
                    <a:pt x="4709" y="8349"/>
                  </a:cubicBezTo>
                  <a:cubicBezTo>
                    <a:pt x="4858" y="8349"/>
                    <a:pt x="5007" y="8335"/>
                    <a:pt x="5155" y="8308"/>
                  </a:cubicBezTo>
                  <a:cubicBezTo>
                    <a:pt x="5182" y="8457"/>
                    <a:pt x="5196" y="8592"/>
                    <a:pt x="5209" y="8741"/>
                  </a:cubicBezTo>
                  <a:cubicBezTo>
                    <a:pt x="5223" y="9080"/>
                    <a:pt x="5223" y="9418"/>
                    <a:pt x="5209" y="9756"/>
                  </a:cubicBezTo>
                  <a:cubicBezTo>
                    <a:pt x="5196" y="9905"/>
                    <a:pt x="5169" y="10067"/>
                    <a:pt x="5142" y="10216"/>
                  </a:cubicBezTo>
                  <a:cubicBezTo>
                    <a:pt x="5128" y="10311"/>
                    <a:pt x="5115" y="10392"/>
                    <a:pt x="5088" y="10487"/>
                  </a:cubicBezTo>
                  <a:cubicBezTo>
                    <a:pt x="5074" y="10568"/>
                    <a:pt x="5047" y="10649"/>
                    <a:pt x="5020" y="10730"/>
                  </a:cubicBezTo>
                  <a:cubicBezTo>
                    <a:pt x="5007" y="10798"/>
                    <a:pt x="5020" y="10866"/>
                    <a:pt x="5061" y="10920"/>
                  </a:cubicBezTo>
                  <a:cubicBezTo>
                    <a:pt x="5101" y="10974"/>
                    <a:pt x="5155" y="11015"/>
                    <a:pt x="5223" y="11028"/>
                  </a:cubicBezTo>
                  <a:cubicBezTo>
                    <a:pt x="5240" y="11031"/>
                    <a:pt x="5257" y="11033"/>
                    <a:pt x="5274" y="11033"/>
                  </a:cubicBezTo>
                  <a:cubicBezTo>
                    <a:pt x="5324" y="11033"/>
                    <a:pt x="5372" y="11018"/>
                    <a:pt x="5412" y="10987"/>
                  </a:cubicBezTo>
                  <a:lnTo>
                    <a:pt x="5467" y="10947"/>
                  </a:lnTo>
                  <a:cubicBezTo>
                    <a:pt x="5494" y="10920"/>
                    <a:pt x="5507" y="10879"/>
                    <a:pt x="5521" y="10839"/>
                  </a:cubicBezTo>
                  <a:lnTo>
                    <a:pt x="5521" y="10812"/>
                  </a:lnTo>
                  <a:cubicBezTo>
                    <a:pt x="5521" y="10839"/>
                    <a:pt x="5507" y="10852"/>
                    <a:pt x="5494" y="10879"/>
                  </a:cubicBezTo>
                  <a:cubicBezTo>
                    <a:pt x="5642" y="10460"/>
                    <a:pt x="5710" y="10027"/>
                    <a:pt x="5724" y="9594"/>
                  </a:cubicBezTo>
                  <a:cubicBezTo>
                    <a:pt x="5737" y="9161"/>
                    <a:pt x="5724" y="8728"/>
                    <a:pt x="5656" y="8295"/>
                  </a:cubicBezTo>
                  <a:cubicBezTo>
                    <a:pt x="5656" y="8254"/>
                    <a:pt x="5629" y="8214"/>
                    <a:pt x="5629" y="8173"/>
                  </a:cubicBezTo>
                  <a:cubicBezTo>
                    <a:pt x="5724" y="8078"/>
                    <a:pt x="5805" y="7984"/>
                    <a:pt x="5900" y="7875"/>
                  </a:cubicBezTo>
                  <a:cubicBezTo>
                    <a:pt x="6008" y="7726"/>
                    <a:pt x="6116" y="7551"/>
                    <a:pt x="6197" y="7388"/>
                  </a:cubicBezTo>
                  <a:cubicBezTo>
                    <a:pt x="6387" y="7050"/>
                    <a:pt x="6522" y="6685"/>
                    <a:pt x="6603" y="6306"/>
                  </a:cubicBezTo>
                  <a:cubicBezTo>
                    <a:pt x="6698" y="5927"/>
                    <a:pt x="6752" y="5548"/>
                    <a:pt x="6779" y="5156"/>
                  </a:cubicBezTo>
                  <a:cubicBezTo>
                    <a:pt x="6793" y="4763"/>
                    <a:pt x="6766" y="4384"/>
                    <a:pt x="6711" y="4005"/>
                  </a:cubicBezTo>
                  <a:cubicBezTo>
                    <a:pt x="6711" y="3978"/>
                    <a:pt x="6684" y="3965"/>
                    <a:pt x="6671" y="3965"/>
                  </a:cubicBezTo>
                  <a:cubicBezTo>
                    <a:pt x="6644" y="3965"/>
                    <a:pt x="6630" y="3992"/>
                    <a:pt x="6630" y="4005"/>
                  </a:cubicBezTo>
                  <a:cubicBezTo>
                    <a:pt x="6657" y="4276"/>
                    <a:pt x="6684" y="4533"/>
                    <a:pt x="6671" y="4804"/>
                  </a:cubicBezTo>
                  <a:cubicBezTo>
                    <a:pt x="6671" y="5020"/>
                    <a:pt x="6657" y="5237"/>
                    <a:pt x="6630" y="5440"/>
                  </a:cubicBezTo>
                  <a:cubicBezTo>
                    <a:pt x="6603" y="5670"/>
                    <a:pt x="6549" y="5873"/>
                    <a:pt x="6495" y="6089"/>
                  </a:cubicBezTo>
                  <a:cubicBezTo>
                    <a:pt x="6441" y="6292"/>
                    <a:pt x="6373" y="6482"/>
                    <a:pt x="6292" y="6671"/>
                  </a:cubicBezTo>
                  <a:cubicBezTo>
                    <a:pt x="6211" y="6860"/>
                    <a:pt x="6103" y="7050"/>
                    <a:pt x="5994" y="7226"/>
                  </a:cubicBezTo>
                  <a:cubicBezTo>
                    <a:pt x="5900" y="7375"/>
                    <a:pt x="5791" y="7524"/>
                    <a:pt x="5683" y="7672"/>
                  </a:cubicBezTo>
                  <a:cubicBezTo>
                    <a:pt x="5642" y="7713"/>
                    <a:pt x="5615" y="7740"/>
                    <a:pt x="5575" y="7781"/>
                  </a:cubicBezTo>
                  <a:cubicBezTo>
                    <a:pt x="5561" y="7726"/>
                    <a:pt x="5548" y="7659"/>
                    <a:pt x="5534" y="7605"/>
                  </a:cubicBezTo>
                  <a:cubicBezTo>
                    <a:pt x="5494" y="7375"/>
                    <a:pt x="5440" y="7158"/>
                    <a:pt x="5372" y="6955"/>
                  </a:cubicBezTo>
                  <a:cubicBezTo>
                    <a:pt x="5237" y="6522"/>
                    <a:pt x="5088" y="6103"/>
                    <a:pt x="4912" y="5697"/>
                  </a:cubicBezTo>
                  <a:cubicBezTo>
                    <a:pt x="4804" y="5453"/>
                    <a:pt x="4682" y="5210"/>
                    <a:pt x="4560" y="4966"/>
                  </a:cubicBezTo>
                  <a:cubicBezTo>
                    <a:pt x="4614" y="4777"/>
                    <a:pt x="4655" y="4574"/>
                    <a:pt x="4682" y="4371"/>
                  </a:cubicBezTo>
                  <a:cubicBezTo>
                    <a:pt x="4722" y="4087"/>
                    <a:pt x="4736" y="3802"/>
                    <a:pt x="4736" y="3532"/>
                  </a:cubicBezTo>
                  <a:cubicBezTo>
                    <a:pt x="4736" y="3383"/>
                    <a:pt x="4722" y="3248"/>
                    <a:pt x="4709" y="3099"/>
                  </a:cubicBezTo>
                  <a:cubicBezTo>
                    <a:pt x="4695" y="2964"/>
                    <a:pt x="4668" y="2828"/>
                    <a:pt x="4655" y="2693"/>
                  </a:cubicBezTo>
                  <a:cubicBezTo>
                    <a:pt x="4628" y="2544"/>
                    <a:pt x="4601" y="2422"/>
                    <a:pt x="4574" y="2287"/>
                  </a:cubicBezTo>
                  <a:cubicBezTo>
                    <a:pt x="4533" y="2152"/>
                    <a:pt x="4506" y="2043"/>
                    <a:pt x="4479" y="1922"/>
                  </a:cubicBezTo>
                  <a:cubicBezTo>
                    <a:pt x="4465" y="1908"/>
                    <a:pt x="4452" y="1895"/>
                    <a:pt x="4438" y="1895"/>
                  </a:cubicBezTo>
                  <a:lnTo>
                    <a:pt x="4411" y="1895"/>
                  </a:lnTo>
                  <a:cubicBezTo>
                    <a:pt x="4398" y="1908"/>
                    <a:pt x="4384" y="1935"/>
                    <a:pt x="4398" y="1949"/>
                  </a:cubicBezTo>
                  <a:cubicBezTo>
                    <a:pt x="4398" y="1962"/>
                    <a:pt x="4398" y="1976"/>
                    <a:pt x="4411" y="1989"/>
                  </a:cubicBezTo>
                  <a:cubicBezTo>
                    <a:pt x="4452" y="2219"/>
                    <a:pt x="4492" y="2436"/>
                    <a:pt x="4519" y="2666"/>
                  </a:cubicBezTo>
                  <a:cubicBezTo>
                    <a:pt x="4533" y="2788"/>
                    <a:pt x="4533" y="2909"/>
                    <a:pt x="4533" y="3031"/>
                  </a:cubicBezTo>
                  <a:cubicBezTo>
                    <a:pt x="4546" y="3153"/>
                    <a:pt x="4533" y="3261"/>
                    <a:pt x="4533" y="3383"/>
                  </a:cubicBezTo>
                  <a:cubicBezTo>
                    <a:pt x="4533" y="3802"/>
                    <a:pt x="4479" y="4235"/>
                    <a:pt x="4371" y="4641"/>
                  </a:cubicBezTo>
                  <a:cubicBezTo>
                    <a:pt x="4141" y="4249"/>
                    <a:pt x="3883" y="3857"/>
                    <a:pt x="3599" y="3505"/>
                  </a:cubicBezTo>
                  <a:cubicBezTo>
                    <a:pt x="3302" y="3139"/>
                    <a:pt x="3004" y="2788"/>
                    <a:pt x="2706" y="2436"/>
                  </a:cubicBezTo>
                  <a:lnTo>
                    <a:pt x="2381" y="2070"/>
                  </a:lnTo>
                  <a:cubicBezTo>
                    <a:pt x="2381" y="1962"/>
                    <a:pt x="2395" y="1868"/>
                    <a:pt x="2395" y="1773"/>
                  </a:cubicBezTo>
                  <a:cubicBezTo>
                    <a:pt x="2395" y="1651"/>
                    <a:pt x="2381" y="1529"/>
                    <a:pt x="2368" y="1407"/>
                  </a:cubicBezTo>
                  <a:cubicBezTo>
                    <a:pt x="2354" y="1177"/>
                    <a:pt x="2287" y="947"/>
                    <a:pt x="2192" y="731"/>
                  </a:cubicBezTo>
                  <a:cubicBezTo>
                    <a:pt x="2192" y="717"/>
                    <a:pt x="2165" y="704"/>
                    <a:pt x="2151" y="704"/>
                  </a:cubicBezTo>
                  <a:lnTo>
                    <a:pt x="2138" y="704"/>
                  </a:lnTo>
                  <a:cubicBezTo>
                    <a:pt x="2111" y="717"/>
                    <a:pt x="2111" y="731"/>
                    <a:pt x="2111" y="758"/>
                  </a:cubicBezTo>
                  <a:cubicBezTo>
                    <a:pt x="2151" y="839"/>
                    <a:pt x="2179" y="920"/>
                    <a:pt x="2206" y="1002"/>
                  </a:cubicBezTo>
                  <a:cubicBezTo>
                    <a:pt x="2233" y="1096"/>
                    <a:pt x="2246" y="1205"/>
                    <a:pt x="2260" y="1299"/>
                  </a:cubicBezTo>
                  <a:cubicBezTo>
                    <a:pt x="2273" y="1390"/>
                    <a:pt x="2273" y="1482"/>
                    <a:pt x="2273" y="1585"/>
                  </a:cubicBezTo>
                  <a:lnTo>
                    <a:pt x="2273" y="1585"/>
                  </a:lnTo>
                  <a:cubicBezTo>
                    <a:pt x="2273" y="1693"/>
                    <a:pt x="2260" y="1800"/>
                    <a:pt x="2246" y="1908"/>
                  </a:cubicBezTo>
                  <a:cubicBezTo>
                    <a:pt x="2097" y="1732"/>
                    <a:pt x="1962" y="1556"/>
                    <a:pt x="1813" y="1367"/>
                  </a:cubicBezTo>
                  <a:cubicBezTo>
                    <a:pt x="1570" y="1056"/>
                    <a:pt x="1353" y="704"/>
                    <a:pt x="1164" y="352"/>
                  </a:cubicBezTo>
                  <a:lnTo>
                    <a:pt x="1164" y="339"/>
                  </a:lnTo>
                  <a:cubicBezTo>
                    <a:pt x="1110" y="244"/>
                    <a:pt x="1055" y="136"/>
                    <a:pt x="1015" y="41"/>
                  </a:cubicBezTo>
                  <a:cubicBezTo>
                    <a:pt x="1015" y="14"/>
                    <a:pt x="1001" y="0"/>
                    <a:pt x="974" y="0"/>
                  </a:cubicBezTo>
                  <a:close/>
                </a:path>
              </a:pathLst>
            </a:custGeom>
            <a:solidFill>
              <a:srgbClr val="5C949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9" name="Google Shape;29;p3"/>
          <p:cNvGrpSpPr/>
          <p:nvPr/>
        </p:nvGrpSpPr>
        <p:grpSpPr>
          <a:xfrm>
            <a:off x="2274022" y="4383027"/>
            <a:ext cx="597856" cy="450947"/>
            <a:chOff x="2533682" y="3720159"/>
            <a:chExt cx="248847" cy="187691"/>
          </a:xfrm>
        </p:grpSpPr>
        <p:sp>
          <p:nvSpPr>
            <p:cNvPr id="30" name="Google Shape;30;p3"/>
            <p:cNvSpPr/>
            <p:nvPr/>
          </p:nvSpPr>
          <p:spPr>
            <a:xfrm>
              <a:off x="2533682" y="3809409"/>
              <a:ext cx="145512" cy="98441"/>
            </a:xfrm>
            <a:custGeom>
              <a:avLst/>
              <a:gdLst/>
              <a:ahLst/>
              <a:cxnLst/>
              <a:rect l="l" t="t" r="r" b="b"/>
              <a:pathLst>
                <a:path w="1963" h="1328" extrusionOk="0">
                  <a:moveTo>
                    <a:pt x="1475" y="1"/>
                  </a:moveTo>
                  <a:cubicBezTo>
                    <a:pt x="1381" y="1"/>
                    <a:pt x="1286" y="15"/>
                    <a:pt x="1191" y="42"/>
                  </a:cubicBezTo>
                  <a:cubicBezTo>
                    <a:pt x="921" y="96"/>
                    <a:pt x="650" y="204"/>
                    <a:pt x="420" y="366"/>
                  </a:cubicBezTo>
                  <a:cubicBezTo>
                    <a:pt x="325" y="420"/>
                    <a:pt x="244" y="488"/>
                    <a:pt x="163" y="583"/>
                  </a:cubicBezTo>
                  <a:cubicBezTo>
                    <a:pt x="122" y="637"/>
                    <a:pt x="95" y="691"/>
                    <a:pt x="68" y="745"/>
                  </a:cubicBezTo>
                  <a:cubicBezTo>
                    <a:pt x="41" y="799"/>
                    <a:pt x="28" y="867"/>
                    <a:pt x="14" y="935"/>
                  </a:cubicBezTo>
                  <a:cubicBezTo>
                    <a:pt x="0" y="975"/>
                    <a:pt x="14" y="1043"/>
                    <a:pt x="28" y="1083"/>
                  </a:cubicBezTo>
                  <a:cubicBezTo>
                    <a:pt x="41" y="1138"/>
                    <a:pt x="68" y="1192"/>
                    <a:pt x="109" y="1219"/>
                  </a:cubicBezTo>
                  <a:cubicBezTo>
                    <a:pt x="149" y="1246"/>
                    <a:pt x="190" y="1273"/>
                    <a:pt x="230" y="1286"/>
                  </a:cubicBezTo>
                  <a:cubicBezTo>
                    <a:pt x="285" y="1314"/>
                    <a:pt x="339" y="1327"/>
                    <a:pt x="393" y="1327"/>
                  </a:cubicBezTo>
                  <a:cubicBezTo>
                    <a:pt x="515" y="1327"/>
                    <a:pt x="636" y="1327"/>
                    <a:pt x="745" y="1300"/>
                  </a:cubicBezTo>
                  <a:cubicBezTo>
                    <a:pt x="880" y="1273"/>
                    <a:pt x="1002" y="1232"/>
                    <a:pt x="1124" y="1178"/>
                  </a:cubicBezTo>
                  <a:cubicBezTo>
                    <a:pt x="1232" y="1138"/>
                    <a:pt x="1327" y="1083"/>
                    <a:pt x="1421" y="1029"/>
                  </a:cubicBezTo>
                  <a:lnTo>
                    <a:pt x="1448" y="1016"/>
                  </a:lnTo>
                  <a:cubicBezTo>
                    <a:pt x="1584" y="948"/>
                    <a:pt x="1692" y="867"/>
                    <a:pt x="1800" y="772"/>
                  </a:cubicBezTo>
                  <a:cubicBezTo>
                    <a:pt x="1881" y="678"/>
                    <a:pt x="1935" y="569"/>
                    <a:pt x="1949" y="448"/>
                  </a:cubicBezTo>
                  <a:cubicBezTo>
                    <a:pt x="1962" y="339"/>
                    <a:pt x="1922" y="231"/>
                    <a:pt x="1854" y="150"/>
                  </a:cubicBezTo>
                  <a:cubicBezTo>
                    <a:pt x="1760" y="42"/>
                    <a:pt x="1611" y="1"/>
                    <a:pt x="1475" y="1"/>
                  </a:cubicBezTo>
                  <a:close/>
                </a:path>
              </a:pathLst>
            </a:custGeom>
            <a:solidFill>
              <a:srgbClr val="FFFFFF">
                <a:alpha val="3464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 name="Google Shape;31;p3"/>
            <p:cNvSpPr/>
            <p:nvPr/>
          </p:nvSpPr>
          <p:spPr>
            <a:xfrm>
              <a:off x="2713220" y="3720159"/>
              <a:ext cx="69309" cy="57226"/>
            </a:xfrm>
            <a:custGeom>
              <a:avLst/>
              <a:gdLst/>
              <a:ahLst/>
              <a:cxnLst/>
              <a:rect l="l" t="t" r="r" b="b"/>
              <a:pathLst>
                <a:path w="935" h="772" extrusionOk="0">
                  <a:moveTo>
                    <a:pt x="650" y="1"/>
                  </a:moveTo>
                  <a:cubicBezTo>
                    <a:pt x="596" y="1"/>
                    <a:pt x="555" y="1"/>
                    <a:pt x="515" y="28"/>
                  </a:cubicBezTo>
                  <a:cubicBezTo>
                    <a:pt x="461" y="41"/>
                    <a:pt x="420" y="55"/>
                    <a:pt x="379" y="82"/>
                  </a:cubicBezTo>
                  <a:lnTo>
                    <a:pt x="325" y="123"/>
                  </a:lnTo>
                  <a:cubicBezTo>
                    <a:pt x="258" y="163"/>
                    <a:pt x="190" y="217"/>
                    <a:pt x="136" y="271"/>
                  </a:cubicBezTo>
                  <a:cubicBezTo>
                    <a:pt x="82" y="325"/>
                    <a:pt x="41" y="380"/>
                    <a:pt x="28" y="461"/>
                  </a:cubicBezTo>
                  <a:cubicBezTo>
                    <a:pt x="1" y="596"/>
                    <a:pt x="109" y="745"/>
                    <a:pt x="258" y="772"/>
                  </a:cubicBezTo>
                  <a:lnTo>
                    <a:pt x="366" y="772"/>
                  </a:lnTo>
                  <a:cubicBezTo>
                    <a:pt x="406" y="758"/>
                    <a:pt x="447" y="758"/>
                    <a:pt x="488" y="745"/>
                  </a:cubicBezTo>
                  <a:cubicBezTo>
                    <a:pt x="528" y="731"/>
                    <a:pt x="555" y="718"/>
                    <a:pt x="596" y="704"/>
                  </a:cubicBezTo>
                  <a:cubicBezTo>
                    <a:pt x="664" y="664"/>
                    <a:pt x="718" y="623"/>
                    <a:pt x="785" y="583"/>
                  </a:cubicBezTo>
                  <a:cubicBezTo>
                    <a:pt x="812" y="556"/>
                    <a:pt x="839" y="528"/>
                    <a:pt x="867" y="488"/>
                  </a:cubicBezTo>
                  <a:cubicBezTo>
                    <a:pt x="894" y="447"/>
                    <a:pt x="921" y="407"/>
                    <a:pt x="934" y="353"/>
                  </a:cubicBezTo>
                  <a:cubicBezTo>
                    <a:pt x="934" y="298"/>
                    <a:pt x="934" y="244"/>
                    <a:pt x="921" y="190"/>
                  </a:cubicBezTo>
                  <a:cubicBezTo>
                    <a:pt x="907" y="136"/>
                    <a:pt x="867" y="95"/>
                    <a:pt x="826" y="55"/>
                  </a:cubicBezTo>
                  <a:cubicBezTo>
                    <a:pt x="785" y="28"/>
                    <a:pt x="745" y="1"/>
                    <a:pt x="691" y="1"/>
                  </a:cubicBezTo>
                  <a:close/>
                </a:path>
              </a:pathLst>
            </a:custGeom>
            <a:solidFill>
              <a:srgbClr val="FFFFFF">
                <a:alpha val="3464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 name="Google Shape;32;p3"/>
            <p:cNvSpPr/>
            <p:nvPr/>
          </p:nvSpPr>
          <p:spPr>
            <a:xfrm>
              <a:off x="2604919" y="3734244"/>
              <a:ext cx="47219" cy="29132"/>
            </a:xfrm>
            <a:custGeom>
              <a:avLst/>
              <a:gdLst/>
              <a:ahLst/>
              <a:cxnLst/>
              <a:rect l="l" t="t" r="r" b="b"/>
              <a:pathLst>
                <a:path w="637" h="393" extrusionOk="0">
                  <a:moveTo>
                    <a:pt x="366" y="0"/>
                  </a:moveTo>
                  <a:lnTo>
                    <a:pt x="311" y="14"/>
                  </a:lnTo>
                  <a:cubicBezTo>
                    <a:pt x="271" y="14"/>
                    <a:pt x="244" y="27"/>
                    <a:pt x="217" y="41"/>
                  </a:cubicBezTo>
                  <a:cubicBezTo>
                    <a:pt x="203" y="54"/>
                    <a:pt x="190" y="68"/>
                    <a:pt x="176" y="68"/>
                  </a:cubicBezTo>
                  <a:cubicBezTo>
                    <a:pt x="108" y="122"/>
                    <a:pt x="54" y="176"/>
                    <a:pt x="14" y="244"/>
                  </a:cubicBezTo>
                  <a:cubicBezTo>
                    <a:pt x="0" y="271"/>
                    <a:pt x="0" y="298"/>
                    <a:pt x="0" y="325"/>
                  </a:cubicBezTo>
                  <a:cubicBezTo>
                    <a:pt x="14" y="352"/>
                    <a:pt x="41" y="366"/>
                    <a:pt x="68" y="366"/>
                  </a:cubicBezTo>
                  <a:cubicBezTo>
                    <a:pt x="108" y="379"/>
                    <a:pt x="149" y="393"/>
                    <a:pt x="203" y="393"/>
                  </a:cubicBezTo>
                  <a:cubicBezTo>
                    <a:pt x="244" y="379"/>
                    <a:pt x="298" y="379"/>
                    <a:pt x="338" y="366"/>
                  </a:cubicBezTo>
                  <a:cubicBezTo>
                    <a:pt x="393" y="338"/>
                    <a:pt x="433" y="325"/>
                    <a:pt x="474" y="298"/>
                  </a:cubicBezTo>
                  <a:cubicBezTo>
                    <a:pt x="528" y="271"/>
                    <a:pt x="568" y="230"/>
                    <a:pt x="596" y="190"/>
                  </a:cubicBezTo>
                  <a:cubicBezTo>
                    <a:pt x="623" y="149"/>
                    <a:pt x="636" y="108"/>
                    <a:pt x="609" y="68"/>
                  </a:cubicBezTo>
                  <a:cubicBezTo>
                    <a:pt x="596" y="27"/>
                    <a:pt x="568" y="0"/>
                    <a:pt x="528" y="0"/>
                  </a:cubicBezTo>
                  <a:close/>
                </a:path>
              </a:pathLst>
            </a:custGeom>
            <a:solidFill>
              <a:srgbClr val="FFFFFF">
                <a:alpha val="3464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33" name="Google Shape;33;p3"/>
          <p:cNvGrpSpPr/>
          <p:nvPr/>
        </p:nvGrpSpPr>
        <p:grpSpPr>
          <a:xfrm>
            <a:off x="4713290" y="4608500"/>
            <a:ext cx="557842" cy="281651"/>
            <a:chOff x="2855620" y="1802395"/>
            <a:chExt cx="249884" cy="126165"/>
          </a:xfrm>
        </p:grpSpPr>
        <p:sp>
          <p:nvSpPr>
            <p:cNvPr id="34" name="Google Shape;34;p3"/>
            <p:cNvSpPr/>
            <p:nvPr/>
          </p:nvSpPr>
          <p:spPr>
            <a:xfrm>
              <a:off x="2948947" y="1840497"/>
              <a:ext cx="156557" cy="88063"/>
            </a:xfrm>
            <a:custGeom>
              <a:avLst/>
              <a:gdLst/>
              <a:ahLst/>
              <a:cxnLst/>
              <a:rect l="l" t="t" r="r" b="b"/>
              <a:pathLst>
                <a:path w="2112" h="1188" extrusionOk="0">
                  <a:moveTo>
                    <a:pt x="1286" y="0"/>
                  </a:moveTo>
                  <a:cubicBezTo>
                    <a:pt x="1123" y="0"/>
                    <a:pt x="961" y="28"/>
                    <a:pt x="799" y="55"/>
                  </a:cubicBezTo>
                  <a:cubicBezTo>
                    <a:pt x="663" y="82"/>
                    <a:pt x="542" y="122"/>
                    <a:pt x="420" y="176"/>
                  </a:cubicBezTo>
                  <a:cubicBezTo>
                    <a:pt x="339" y="217"/>
                    <a:pt x="285" y="258"/>
                    <a:pt x="217" y="312"/>
                  </a:cubicBezTo>
                  <a:cubicBezTo>
                    <a:pt x="163" y="366"/>
                    <a:pt x="109" y="420"/>
                    <a:pt x="68" y="501"/>
                  </a:cubicBezTo>
                  <a:cubicBezTo>
                    <a:pt x="14" y="582"/>
                    <a:pt x="0" y="691"/>
                    <a:pt x="27" y="799"/>
                  </a:cubicBezTo>
                  <a:cubicBezTo>
                    <a:pt x="54" y="880"/>
                    <a:pt x="95" y="948"/>
                    <a:pt x="163" y="1002"/>
                  </a:cubicBezTo>
                  <a:cubicBezTo>
                    <a:pt x="203" y="1029"/>
                    <a:pt x="230" y="1056"/>
                    <a:pt x="271" y="1083"/>
                  </a:cubicBezTo>
                  <a:cubicBezTo>
                    <a:pt x="312" y="1096"/>
                    <a:pt x="366" y="1110"/>
                    <a:pt x="406" y="1137"/>
                  </a:cubicBezTo>
                  <a:cubicBezTo>
                    <a:pt x="487" y="1151"/>
                    <a:pt x="569" y="1178"/>
                    <a:pt x="663" y="1178"/>
                  </a:cubicBezTo>
                  <a:cubicBezTo>
                    <a:pt x="731" y="1184"/>
                    <a:pt x="802" y="1188"/>
                    <a:pt x="873" y="1188"/>
                  </a:cubicBezTo>
                  <a:cubicBezTo>
                    <a:pt x="944" y="1188"/>
                    <a:pt x="1015" y="1184"/>
                    <a:pt x="1083" y="1178"/>
                  </a:cubicBezTo>
                  <a:cubicBezTo>
                    <a:pt x="1164" y="1178"/>
                    <a:pt x="1259" y="1164"/>
                    <a:pt x="1340" y="1137"/>
                  </a:cubicBezTo>
                  <a:cubicBezTo>
                    <a:pt x="1408" y="1124"/>
                    <a:pt x="1489" y="1096"/>
                    <a:pt x="1556" y="1083"/>
                  </a:cubicBezTo>
                  <a:cubicBezTo>
                    <a:pt x="1651" y="1042"/>
                    <a:pt x="1732" y="1002"/>
                    <a:pt x="1827" y="948"/>
                  </a:cubicBezTo>
                  <a:cubicBezTo>
                    <a:pt x="1854" y="934"/>
                    <a:pt x="1881" y="907"/>
                    <a:pt x="1908" y="880"/>
                  </a:cubicBezTo>
                  <a:cubicBezTo>
                    <a:pt x="1935" y="853"/>
                    <a:pt x="1962" y="826"/>
                    <a:pt x="1976" y="799"/>
                  </a:cubicBezTo>
                  <a:cubicBezTo>
                    <a:pt x="1989" y="785"/>
                    <a:pt x="2003" y="772"/>
                    <a:pt x="2003" y="758"/>
                  </a:cubicBezTo>
                  <a:cubicBezTo>
                    <a:pt x="2030" y="731"/>
                    <a:pt x="2057" y="691"/>
                    <a:pt x="2071" y="663"/>
                  </a:cubicBezTo>
                  <a:cubicBezTo>
                    <a:pt x="2098" y="609"/>
                    <a:pt x="2111" y="542"/>
                    <a:pt x="2111" y="488"/>
                  </a:cubicBezTo>
                  <a:cubicBezTo>
                    <a:pt x="2111" y="406"/>
                    <a:pt x="2098" y="339"/>
                    <a:pt x="2071" y="271"/>
                  </a:cubicBezTo>
                  <a:cubicBezTo>
                    <a:pt x="2003" y="163"/>
                    <a:pt x="1881" y="82"/>
                    <a:pt x="1746" y="55"/>
                  </a:cubicBezTo>
                  <a:cubicBezTo>
                    <a:pt x="1678" y="28"/>
                    <a:pt x="1597" y="14"/>
                    <a:pt x="1516" y="14"/>
                  </a:cubicBezTo>
                  <a:cubicBezTo>
                    <a:pt x="1462" y="0"/>
                    <a:pt x="1394" y="0"/>
                    <a:pt x="1340" y="0"/>
                  </a:cubicBezTo>
                  <a:close/>
                </a:path>
              </a:pathLst>
            </a:custGeom>
            <a:solidFill>
              <a:srgbClr val="FFFFFF">
                <a:alpha val="3464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 name="Google Shape;35;p3"/>
            <p:cNvSpPr/>
            <p:nvPr/>
          </p:nvSpPr>
          <p:spPr>
            <a:xfrm>
              <a:off x="2855620" y="1802395"/>
              <a:ext cx="86359" cy="51963"/>
            </a:xfrm>
            <a:custGeom>
              <a:avLst/>
              <a:gdLst/>
              <a:ahLst/>
              <a:cxnLst/>
              <a:rect l="l" t="t" r="r" b="b"/>
              <a:pathLst>
                <a:path w="1165" h="701" extrusionOk="0">
                  <a:moveTo>
                    <a:pt x="732" y="0"/>
                  </a:moveTo>
                  <a:cubicBezTo>
                    <a:pt x="596" y="14"/>
                    <a:pt x="461" y="41"/>
                    <a:pt x="339" y="95"/>
                  </a:cubicBezTo>
                  <a:cubicBezTo>
                    <a:pt x="299" y="109"/>
                    <a:pt x="272" y="136"/>
                    <a:pt x="231" y="149"/>
                  </a:cubicBezTo>
                  <a:cubicBezTo>
                    <a:pt x="190" y="163"/>
                    <a:pt x="163" y="176"/>
                    <a:pt x="136" y="203"/>
                  </a:cubicBezTo>
                  <a:cubicBezTo>
                    <a:pt x="109" y="230"/>
                    <a:pt x="82" y="257"/>
                    <a:pt x="55" y="284"/>
                  </a:cubicBezTo>
                  <a:cubicBezTo>
                    <a:pt x="28" y="325"/>
                    <a:pt x="1" y="366"/>
                    <a:pt x="1" y="420"/>
                  </a:cubicBezTo>
                  <a:cubicBezTo>
                    <a:pt x="1" y="460"/>
                    <a:pt x="14" y="487"/>
                    <a:pt x="28" y="528"/>
                  </a:cubicBezTo>
                  <a:cubicBezTo>
                    <a:pt x="42" y="555"/>
                    <a:pt x="69" y="582"/>
                    <a:pt x="96" y="596"/>
                  </a:cubicBezTo>
                  <a:cubicBezTo>
                    <a:pt x="163" y="636"/>
                    <a:pt x="245" y="677"/>
                    <a:pt x="326" y="690"/>
                  </a:cubicBezTo>
                  <a:cubicBezTo>
                    <a:pt x="373" y="697"/>
                    <a:pt x="424" y="701"/>
                    <a:pt x="475" y="701"/>
                  </a:cubicBezTo>
                  <a:cubicBezTo>
                    <a:pt x="525" y="701"/>
                    <a:pt x="576" y="697"/>
                    <a:pt x="623" y="690"/>
                  </a:cubicBezTo>
                  <a:cubicBezTo>
                    <a:pt x="705" y="677"/>
                    <a:pt x="772" y="650"/>
                    <a:pt x="840" y="623"/>
                  </a:cubicBezTo>
                  <a:cubicBezTo>
                    <a:pt x="880" y="609"/>
                    <a:pt x="935" y="582"/>
                    <a:pt x="975" y="555"/>
                  </a:cubicBezTo>
                  <a:cubicBezTo>
                    <a:pt x="1016" y="528"/>
                    <a:pt x="1056" y="501"/>
                    <a:pt x="1097" y="474"/>
                  </a:cubicBezTo>
                  <a:cubicBezTo>
                    <a:pt x="1124" y="447"/>
                    <a:pt x="1138" y="406"/>
                    <a:pt x="1151" y="366"/>
                  </a:cubicBezTo>
                  <a:lnTo>
                    <a:pt x="1151" y="352"/>
                  </a:lnTo>
                  <a:lnTo>
                    <a:pt x="1151" y="325"/>
                  </a:lnTo>
                  <a:cubicBezTo>
                    <a:pt x="1165" y="230"/>
                    <a:pt x="1124" y="136"/>
                    <a:pt x="1043" y="81"/>
                  </a:cubicBezTo>
                  <a:cubicBezTo>
                    <a:pt x="975" y="27"/>
                    <a:pt x="880" y="0"/>
                    <a:pt x="772" y="0"/>
                  </a:cubicBezTo>
                  <a:close/>
                </a:path>
              </a:pathLst>
            </a:custGeom>
            <a:solidFill>
              <a:srgbClr val="FFFFFF">
                <a:alpha val="3464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36" name="Google Shape;36;p3"/>
          <p:cNvGrpSpPr/>
          <p:nvPr/>
        </p:nvGrpSpPr>
        <p:grpSpPr>
          <a:xfrm>
            <a:off x="7953022" y="4106027"/>
            <a:ext cx="597856" cy="450947"/>
            <a:chOff x="2533682" y="3720159"/>
            <a:chExt cx="248847" cy="187691"/>
          </a:xfrm>
        </p:grpSpPr>
        <p:sp>
          <p:nvSpPr>
            <p:cNvPr id="37" name="Google Shape;37;p3"/>
            <p:cNvSpPr/>
            <p:nvPr/>
          </p:nvSpPr>
          <p:spPr>
            <a:xfrm>
              <a:off x="2533682" y="3809409"/>
              <a:ext cx="145512" cy="98441"/>
            </a:xfrm>
            <a:custGeom>
              <a:avLst/>
              <a:gdLst/>
              <a:ahLst/>
              <a:cxnLst/>
              <a:rect l="l" t="t" r="r" b="b"/>
              <a:pathLst>
                <a:path w="1963" h="1328" extrusionOk="0">
                  <a:moveTo>
                    <a:pt x="1475" y="1"/>
                  </a:moveTo>
                  <a:cubicBezTo>
                    <a:pt x="1381" y="1"/>
                    <a:pt x="1286" y="15"/>
                    <a:pt x="1191" y="42"/>
                  </a:cubicBezTo>
                  <a:cubicBezTo>
                    <a:pt x="921" y="96"/>
                    <a:pt x="650" y="204"/>
                    <a:pt x="420" y="366"/>
                  </a:cubicBezTo>
                  <a:cubicBezTo>
                    <a:pt x="325" y="420"/>
                    <a:pt x="244" y="488"/>
                    <a:pt x="163" y="583"/>
                  </a:cubicBezTo>
                  <a:cubicBezTo>
                    <a:pt x="122" y="637"/>
                    <a:pt x="95" y="691"/>
                    <a:pt x="68" y="745"/>
                  </a:cubicBezTo>
                  <a:cubicBezTo>
                    <a:pt x="41" y="799"/>
                    <a:pt x="28" y="867"/>
                    <a:pt x="14" y="935"/>
                  </a:cubicBezTo>
                  <a:cubicBezTo>
                    <a:pt x="0" y="975"/>
                    <a:pt x="14" y="1043"/>
                    <a:pt x="28" y="1083"/>
                  </a:cubicBezTo>
                  <a:cubicBezTo>
                    <a:pt x="41" y="1138"/>
                    <a:pt x="68" y="1192"/>
                    <a:pt x="109" y="1219"/>
                  </a:cubicBezTo>
                  <a:cubicBezTo>
                    <a:pt x="149" y="1246"/>
                    <a:pt x="190" y="1273"/>
                    <a:pt x="230" y="1286"/>
                  </a:cubicBezTo>
                  <a:cubicBezTo>
                    <a:pt x="285" y="1314"/>
                    <a:pt x="339" y="1327"/>
                    <a:pt x="393" y="1327"/>
                  </a:cubicBezTo>
                  <a:cubicBezTo>
                    <a:pt x="515" y="1327"/>
                    <a:pt x="636" y="1327"/>
                    <a:pt x="745" y="1300"/>
                  </a:cubicBezTo>
                  <a:cubicBezTo>
                    <a:pt x="880" y="1273"/>
                    <a:pt x="1002" y="1232"/>
                    <a:pt x="1124" y="1178"/>
                  </a:cubicBezTo>
                  <a:cubicBezTo>
                    <a:pt x="1232" y="1138"/>
                    <a:pt x="1327" y="1083"/>
                    <a:pt x="1421" y="1029"/>
                  </a:cubicBezTo>
                  <a:lnTo>
                    <a:pt x="1448" y="1016"/>
                  </a:lnTo>
                  <a:cubicBezTo>
                    <a:pt x="1584" y="948"/>
                    <a:pt x="1692" y="867"/>
                    <a:pt x="1800" y="772"/>
                  </a:cubicBezTo>
                  <a:cubicBezTo>
                    <a:pt x="1881" y="678"/>
                    <a:pt x="1935" y="569"/>
                    <a:pt x="1949" y="448"/>
                  </a:cubicBezTo>
                  <a:cubicBezTo>
                    <a:pt x="1962" y="339"/>
                    <a:pt x="1922" y="231"/>
                    <a:pt x="1854" y="150"/>
                  </a:cubicBezTo>
                  <a:cubicBezTo>
                    <a:pt x="1760" y="42"/>
                    <a:pt x="1611" y="1"/>
                    <a:pt x="1475" y="1"/>
                  </a:cubicBezTo>
                  <a:close/>
                </a:path>
              </a:pathLst>
            </a:custGeom>
            <a:solidFill>
              <a:srgbClr val="FFFFFF">
                <a:alpha val="3464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 name="Google Shape;38;p3"/>
            <p:cNvSpPr/>
            <p:nvPr/>
          </p:nvSpPr>
          <p:spPr>
            <a:xfrm>
              <a:off x="2713220" y="3720159"/>
              <a:ext cx="69309" cy="57226"/>
            </a:xfrm>
            <a:custGeom>
              <a:avLst/>
              <a:gdLst/>
              <a:ahLst/>
              <a:cxnLst/>
              <a:rect l="l" t="t" r="r" b="b"/>
              <a:pathLst>
                <a:path w="935" h="772" extrusionOk="0">
                  <a:moveTo>
                    <a:pt x="650" y="1"/>
                  </a:moveTo>
                  <a:cubicBezTo>
                    <a:pt x="596" y="1"/>
                    <a:pt x="555" y="1"/>
                    <a:pt x="515" y="28"/>
                  </a:cubicBezTo>
                  <a:cubicBezTo>
                    <a:pt x="461" y="41"/>
                    <a:pt x="420" y="55"/>
                    <a:pt x="379" y="82"/>
                  </a:cubicBezTo>
                  <a:lnTo>
                    <a:pt x="325" y="123"/>
                  </a:lnTo>
                  <a:cubicBezTo>
                    <a:pt x="258" y="163"/>
                    <a:pt x="190" y="217"/>
                    <a:pt x="136" y="271"/>
                  </a:cubicBezTo>
                  <a:cubicBezTo>
                    <a:pt x="82" y="325"/>
                    <a:pt x="41" y="380"/>
                    <a:pt x="28" y="461"/>
                  </a:cubicBezTo>
                  <a:cubicBezTo>
                    <a:pt x="1" y="596"/>
                    <a:pt x="109" y="745"/>
                    <a:pt x="258" y="772"/>
                  </a:cubicBezTo>
                  <a:lnTo>
                    <a:pt x="366" y="772"/>
                  </a:lnTo>
                  <a:cubicBezTo>
                    <a:pt x="406" y="758"/>
                    <a:pt x="447" y="758"/>
                    <a:pt x="488" y="745"/>
                  </a:cubicBezTo>
                  <a:cubicBezTo>
                    <a:pt x="528" y="731"/>
                    <a:pt x="555" y="718"/>
                    <a:pt x="596" y="704"/>
                  </a:cubicBezTo>
                  <a:cubicBezTo>
                    <a:pt x="664" y="664"/>
                    <a:pt x="718" y="623"/>
                    <a:pt x="785" y="583"/>
                  </a:cubicBezTo>
                  <a:cubicBezTo>
                    <a:pt x="812" y="556"/>
                    <a:pt x="839" y="528"/>
                    <a:pt x="867" y="488"/>
                  </a:cubicBezTo>
                  <a:cubicBezTo>
                    <a:pt x="894" y="447"/>
                    <a:pt x="921" y="407"/>
                    <a:pt x="934" y="353"/>
                  </a:cubicBezTo>
                  <a:cubicBezTo>
                    <a:pt x="934" y="298"/>
                    <a:pt x="934" y="244"/>
                    <a:pt x="921" y="190"/>
                  </a:cubicBezTo>
                  <a:cubicBezTo>
                    <a:pt x="907" y="136"/>
                    <a:pt x="867" y="95"/>
                    <a:pt x="826" y="55"/>
                  </a:cubicBezTo>
                  <a:cubicBezTo>
                    <a:pt x="785" y="28"/>
                    <a:pt x="745" y="1"/>
                    <a:pt x="691" y="1"/>
                  </a:cubicBezTo>
                  <a:close/>
                </a:path>
              </a:pathLst>
            </a:custGeom>
            <a:solidFill>
              <a:srgbClr val="FFFFFF">
                <a:alpha val="3464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 name="Google Shape;39;p3"/>
            <p:cNvSpPr/>
            <p:nvPr/>
          </p:nvSpPr>
          <p:spPr>
            <a:xfrm>
              <a:off x="2604919" y="3734244"/>
              <a:ext cx="47219" cy="29132"/>
            </a:xfrm>
            <a:custGeom>
              <a:avLst/>
              <a:gdLst/>
              <a:ahLst/>
              <a:cxnLst/>
              <a:rect l="l" t="t" r="r" b="b"/>
              <a:pathLst>
                <a:path w="637" h="393" extrusionOk="0">
                  <a:moveTo>
                    <a:pt x="366" y="0"/>
                  </a:moveTo>
                  <a:lnTo>
                    <a:pt x="311" y="14"/>
                  </a:lnTo>
                  <a:cubicBezTo>
                    <a:pt x="271" y="14"/>
                    <a:pt x="244" y="27"/>
                    <a:pt x="217" y="41"/>
                  </a:cubicBezTo>
                  <a:cubicBezTo>
                    <a:pt x="203" y="54"/>
                    <a:pt x="190" y="68"/>
                    <a:pt x="176" y="68"/>
                  </a:cubicBezTo>
                  <a:cubicBezTo>
                    <a:pt x="108" y="122"/>
                    <a:pt x="54" y="176"/>
                    <a:pt x="14" y="244"/>
                  </a:cubicBezTo>
                  <a:cubicBezTo>
                    <a:pt x="0" y="271"/>
                    <a:pt x="0" y="298"/>
                    <a:pt x="0" y="325"/>
                  </a:cubicBezTo>
                  <a:cubicBezTo>
                    <a:pt x="14" y="352"/>
                    <a:pt x="41" y="366"/>
                    <a:pt x="68" y="366"/>
                  </a:cubicBezTo>
                  <a:cubicBezTo>
                    <a:pt x="108" y="379"/>
                    <a:pt x="149" y="393"/>
                    <a:pt x="203" y="393"/>
                  </a:cubicBezTo>
                  <a:cubicBezTo>
                    <a:pt x="244" y="379"/>
                    <a:pt x="298" y="379"/>
                    <a:pt x="338" y="366"/>
                  </a:cubicBezTo>
                  <a:cubicBezTo>
                    <a:pt x="393" y="338"/>
                    <a:pt x="433" y="325"/>
                    <a:pt x="474" y="298"/>
                  </a:cubicBezTo>
                  <a:cubicBezTo>
                    <a:pt x="528" y="271"/>
                    <a:pt x="568" y="230"/>
                    <a:pt x="596" y="190"/>
                  </a:cubicBezTo>
                  <a:cubicBezTo>
                    <a:pt x="623" y="149"/>
                    <a:pt x="636" y="108"/>
                    <a:pt x="609" y="68"/>
                  </a:cubicBezTo>
                  <a:cubicBezTo>
                    <a:pt x="596" y="27"/>
                    <a:pt x="568" y="0"/>
                    <a:pt x="528" y="0"/>
                  </a:cubicBezTo>
                  <a:close/>
                </a:path>
              </a:pathLst>
            </a:custGeom>
            <a:solidFill>
              <a:srgbClr val="FFFFFF">
                <a:alpha val="3464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40" name="Google Shape;40;p3"/>
          <p:cNvSpPr/>
          <p:nvPr/>
        </p:nvSpPr>
        <p:spPr>
          <a:xfrm>
            <a:off x="6349825" y="269250"/>
            <a:ext cx="1072969" cy="531477"/>
          </a:xfrm>
          <a:custGeom>
            <a:avLst/>
            <a:gdLst/>
            <a:ahLst/>
            <a:cxnLst/>
            <a:rect l="l" t="t" r="r" b="b"/>
            <a:pathLst>
              <a:path w="12214" h="6050" extrusionOk="0">
                <a:moveTo>
                  <a:pt x="6318" y="1"/>
                </a:moveTo>
                <a:cubicBezTo>
                  <a:pt x="6068" y="1"/>
                  <a:pt x="5819" y="20"/>
                  <a:pt x="5531" y="97"/>
                </a:cubicBezTo>
                <a:cubicBezTo>
                  <a:pt x="5281" y="135"/>
                  <a:pt x="5051" y="231"/>
                  <a:pt x="4801" y="346"/>
                </a:cubicBezTo>
                <a:cubicBezTo>
                  <a:pt x="4609" y="442"/>
                  <a:pt x="4417" y="596"/>
                  <a:pt x="4225" y="769"/>
                </a:cubicBezTo>
                <a:cubicBezTo>
                  <a:pt x="3918" y="1057"/>
                  <a:pt x="3630" y="1402"/>
                  <a:pt x="3380" y="1883"/>
                </a:cubicBezTo>
                <a:cubicBezTo>
                  <a:pt x="3188" y="2267"/>
                  <a:pt x="3034" y="2708"/>
                  <a:pt x="2842" y="3265"/>
                </a:cubicBezTo>
                <a:cubicBezTo>
                  <a:pt x="2765" y="3515"/>
                  <a:pt x="2689" y="3784"/>
                  <a:pt x="2612" y="3995"/>
                </a:cubicBezTo>
                <a:cubicBezTo>
                  <a:pt x="2554" y="3745"/>
                  <a:pt x="2420" y="3553"/>
                  <a:pt x="2304" y="3361"/>
                </a:cubicBezTo>
                <a:cubicBezTo>
                  <a:pt x="2170" y="3131"/>
                  <a:pt x="1997" y="2996"/>
                  <a:pt x="1824" y="2900"/>
                </a:cubicBezTo>
                <a:cubicBezTo>
                  <a:pt x="1728" y="2843"/>
                  <a:pt x="1632" y="2804"/>
                  <a:pt x="1536" y="2785"/>
                </a:cubicBezTo>
                <a:cubicBezTo>
                  <a:pt x="1498" y="2785"/>
                  <a:pt x="1421" y="2747"/>
                  <a:pt x="1363" y="2747"/>
                </a:cubicBezTo>
                <a:cubicBezTo>
                  <a:pt x="1306" y="2747"/>
                  <a:pt x="1229" y="2747"/>
                  <a:pt x="1152" y="2785"/>
                </a:cubicBezTo>
                <a:cubicBezTo>
                  <a:pt x="1018" y="2804"/>
                  <a:pt x="883" y="2843"/>
                  <a:pt x="787" y="2900"/>
                </a:cubicBezTo>
                <a:cubicBezTo>
                  <a:pt x="691" y="2939"/>
                  <a:pt x="595" y="3016"/>
                  <a:pt x="480" y="3112"/>
                </a:cubicBezTo>
                <a:cubicBezTo>
                  <a:pt x="346" y="3265"/>
                  <a:pt x="211" y="3419"/>
                  <a:pt x="115" y="3669"/>
                </a:cubicBezTo>
                <a:cubicBezTo>
                  <a:pt x="58" y="3841"/>
                  <a:pt x="0" y="4053"/>
                  <a:pt x="0" y="4341"/>
                </a:cubicBezTo>
                <a:cubicBezTo>
                  <a:pt x="0" y="4533"/>
                  <a:pt x="0" y="4763"/>
                  <a:pt x="19" y="5051"/>
                </a:cubicBezTo>
                <a:cubicBezTo>
                  <a:pt x="58" y="5339"/>
                  <a:pt x="96" y="5608"/>
                  <a:pt x="154" y="5877"/>
                </a:cubicBezTo>
                <a:lnTo>
                  <a:pt x="154" y="5915"/>
                </a:lnTo>
                <a:lnTo>
                  <a:pt x="173" y="6050"/>
                </a:lnTo>
                <a:lnTo>
                  <a:pt x="11733" y="6050"/>
                </a:lnTo>
                <a:lnTo>
                  <a:pt x="11772" y="6011"/>
                </a:lnTo>
                <a:lnTo>
                  <a:pt x="11829" y="5915"/>
                </a:lnTo>
                <a:cubicBezTo>
                  <a:pt x="12098" y="5474"/>
                  <a:pt x="12214" y="5032"/>
                  <a:pt x="12175" y="4648"/>
                </a:cubicBezTo>
                <a:cubicBezTo>
                  <a:pt x="12117" y="4264"/>
                  <a:pt x="11964" y="3937"/>
                  <a:pt x="11676" y="3688"/>
                </a:cubicBezTo>
                <a:cubicBezTo>
                  <a:pt x="11388" y="3457"/>
                  <a:pt x="11023" y="3323"/>
                  <a:pt x="10620" y="3323"/>
                </a:cubicBezTo>
                <a:lnTo>
                  <a:pt x="10562" y="3323"/>
                </a:lnTo>
                <a:cubicBezTo>
                  <a:pt x="10178" y="3323"/>
                  <a:pt x="9775" y="3457"/>
                  <a:pt x="9391" y="3688"/>
                </a:cubicBezTo>
                <a:cubicBezTo>
                  <a:pt x="9237" y="3784"/>
                  <a:pt x="9103" y="3880"/>
                  <a:pt x="8987" y="3995"/>
                </a:cubicBezTo>
                <a:cubicBezTo>
                  <a:pt x="9007" y="3803"/>
                  <a:pt x="9007" y="3572"/>
                  <a:pt x="8987" y="3304"/>
                </a:cubicBezTo>
                <a:cubicBezTo>
                  <a:pt x="8949" y="2824"/>
                  <a:pt x="8853" y="2363"/>
                  <a:pt x="8718" y="1959"/>
                </a:cubicBezTo>
                <a:cubicBezTo>
                  <a:pt x="8546" y="1498"/>
                  <a:pt x="8334" y="1114"/>
                  <a:pt x="8066" y="807"/>
                </a:cubicBezTo>
                <a:cubicBezTo>
                  <a:pt x="7777" y="481"/>
                  <a:pt x="7413" y="231"/>
                  <a:pt x="7009" y="116"/>
                </a:cubicBezTo>
                <a:cubicBezTo>
                  <a:pt x="6798" y="20"/>
                  <a:pt x="6587" y="1"/>
                  <a:pt x="6318" y="1"/>
                </a:cubicBezTo>
                <a:close/>
              </a:path>
            </a:pathLst>
          </a:custGeom>
          <a:solidFill>
            <a:srgbClr val="FFFFFF">
              <a:alpha val="3464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41" name="Google Shape;41;p3"/>
          <p:cNvGrpSpPr/>
          <p:nvPr/>
        </p:nvGrpSpPr>
        <p:grpSpPr>
          <a:xfrm>
            <a:off x="2892200" y="169504"/>
            <a:ext cx="670499" cy="438524"/>
            <a:chOff x="7555450" y="377766"/>
            <a:chExt cx="670499" cy="438524"/>
          </a:xfrm>
        </p:grpSpPr>
        <p:sp>
          <p:nvSpPr>
            <p:cNvPr id="42" name="Google Shape;42;p3"/>
            <p:cNvSpPr/>
            <p:nvPr/>
          </p:nvSpPr>
          <p:spPr>
            <a:xfrm>
              <a:off x="7555450" y="562549"/>
              <a:ext cx="279163" cy="253742"/>
            </a:xfrm>
            <a:custGeom>
              <a:avLst/>
              <a:gdLst/>
              <a:ahLst/>
              <a:cxnLst/>
              <a:rect l="l" t="t" r="r" b="b"/>
              <a:pathLst>
                <a:path w="4206" h="3823" extrusionOk="0">
                  <a:moveTo>
                    <a:pt x="3169" y="1"/>
                  </a:moveTo>
                  <a:cubicBezTo>
                    <a:pt x="3073" y="1"/>
                    <a:pt x="2977" y="1"/>
                    <a:pt x="2881" y="20"/>
                  </a:cubicBezTo>
                  <a:cubicBezTo>
                    <a:pt x="2746" y="59"/>
                    <a:pt x="2573" y="97"/>
                    <a:pt x="2362" y="193"/>
                  </a:cubicBezTo>
                  <a:cubicBezTo>
                    <a:pt x="2017" y="347"/>
                    <a:pt x="1690" y="558"/>
                    <a:pt x="1325" y="846"/>
                  </a:cubicBezTo>
                  <a:cubicBezTo>
                    <a:pt x="1210" y="942"/>
                    <a:pt x="1114" y="1019"/>
                    <a:pt x="1018" y="1115"/>
                  </a:cubicBezTo>
                  <a:lnTo>
                    <a:pt x="999" y="1134"/>
                  </a:lnTo>
                  <a:cubicBezTo>
                    <a:pt x="864" y="1230"/>
                    <a:pt x="749" y="1345"/>
                    <a:pt x="615" y="1518"/>
                  </a:cubicBezTo>
                  <a:cubicBezTo>
                    <a:pt x="480" y="1652"/>
                    <a:pt x="384" y="1806"/>
                    <a:pt x="288" y="1979"/>
                  </a:cubicBezTo>
                  <a:cubicBezTo>
                    <a:pt x="192" y="2133"/>
                    <a:pt x="135" y="2325"/>
                    <a:pt x="77" y="2497"/>
                  </a:cubicBezTo>
                  <a:cubicBezTo>
                    <a:pt x="39" y="2670"/>
                    <a:pt x="0" y="2843"/>
                    <a:pt x="0" y="2997"/>
                  </a:cubicBezTo>
                  <a:cubicBezTo>
                    <a:pt x="0" y="3189"/>
                    <a:pt x="58" y="3342"/>
                    <a:pt x="154" y="3458"/>
                  </a:cubicBezTo>
                  <a:cubicBezTo>
                    <a:pt x="173" y="3515"/>
                    <a:pt x="192" y="3534"/>
                    <a:pt x="231" y="3554"/>
                  </a:cubicBezTo>
                  <a:lnTo>
                    <a:pt x="288" y="3630"/>
                  </a:lnTo>
                  <a:cubicBezTo>
                    <a:pt x="384" y="3707"/>
                    <a:pt x="461" y="3726"/>
                    <a:pt x="538" y="3746"/>
                  </a:cubicBezTo>
                  <a:cubicBezTo>
                    <a:pt x="653" y="3803"/>
                    <a:pt x="768" y="3822"/>
                    <a:pt x="941" y="3822"/>
                  </a:cubicBezTo>
                  <a:lnTo>
                    <a:pt x="1191" y="3822"/>
                  </a:lnTo>
                  <a:cubicBezTo>
                    <a:pt x="1383" y="3803"/>
                    <a:pt x="1575" y="3746"/>
                    <a:pt x="1786" y="3669"/>
                  </a:cubicBezTo>
                  <a:cubicBezTo>
                    <a:pt x="1978" y="3611"/>
                    <a:pt x="2170" y="3515"/>
                    <a:pt x="2381" y="3381"/>
                  </a:cubicBezTo>
                  <a:cubicBezTo>
                    <a:pt x="2593" y="3266"/>
                    <a:pt x="2823" y="3131"/>
                    <a:pt x="3015" y="2958"/>
                  </a:cubicBezTo>
                  <a:cubicBezTo>
                    <a:pt x="3207" y="2785"/>
                    <a:pt x="3399" y="2613"/>
                    <a:pt x="3553" y="2459"/>
                  </a:cubicBezTo>
                  <a:cubicBezTo>
                    <a:pt x="3745" y="2267"/>
                    <a:pt x="3879" y="2056"/>
                    <a:pt x="3995" y="1844"/>
                  </a:cubicBezTo>
                  <a:cubicBezTo>
                    <a:pt x="4110" y="1633"/>
                    <a:pt x="4167" y="1422"/>
                    <a:pt x="4187" y="1230"/>
                  </a:cubicBezTo>
                  <a:cubicBezTo>
                    <a:pt x="4206" y="1038"/>
                    <a:pt x="4167" y="846"/>
                    <a:pt x="4091" y="615"/>
                  </a:cubicBezTo>
                  <a:cubicBezTo>
                    <a:pt x="4071" y="500"/>
                    <a:pt x="4033" y="462"/>
                    <a:pt x="3975" y="366"/>
                  </a:cubicBezTo>
                  <a:cubicBezTo>
                    <a:pt x="3918" y="289"/>
                    <a:pt x="3879" y="251"/>
                    <a:pt x="3802" y="193"/>
                  </a:cubicBezTo>
                  <a:cubicBezTo>
                    <a:pt x="3687" y="97"/>
                    <a:pt x="3534" y="59"/>
                    <a:pt x="3361" y="20"/>
                  </a:cubicBezTo>
                  <a:cubicBezTo>
                    <a:pt x="3322" y="20"/>
                    <a:pt x="3246" y="1"/>
                    <a:pt x="3169" y="1"/>
                  </a:cubicBezTo>
                  <a:close/>
                </a:path>
              </a:pathLst>
            </a:custGeom>
            <a:solidFill>
              <a:srgbClr val="FFFFFF">
                <a:alpha val="3464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 name="Google Shape;43;p3"/>
            <p:cNvSpPr/>
            <p:nvPr/>
          </p:nvSpPr>
          <p:spPr>
            <a:xfrm>
              <a:off x="8005393" y="377766"/>
              <a:ext cx="142767" cy="126240"/>
            </a:xfrm>
            <a:custGeom>
              <a:avLst/>
              <a:gdLst/>
              <a:ahLst/>
              <a:cxnLst/>
              <a:rect l="l" t="t" r="r" b="b"/>
              <a:pathLst>
                <a:path w="2151" h="1902" extrusionOk="0">
                  <a:moveTo>
                    <a:pt x="1556" y="0"/>
                  </a:moveTo>
                  <a:cubicBezTo>
                    <a:pt x="1383" y="0"/>
                    <a:pt x="1229" y="58"/>
                    <a:pt x="999" y="154"/>
                  </a:cubicBezTo>
                  <a:cubicBezTo>
                    <a:pt x="845" y="250"/>
                    <a:pt x="672" y="365"/>
                    <a:pt x="499" y="480"/>
                  </a:cubicBezTo>
                  <a:lnTo>
                    <a:pt x="423" y="557"/>
                  </a:lnTo>
                  <a:lnTo>
                    <a:pt x="346" y="634"/>
                  </a:lnTo>
                  <a:cubicBezTo>
                    <a:pt x="154" y="826"/>
                    <a:pt x="77" y="1018"/>
                    <a:pt x="19" y="1210"/>
                  </a:cubicBezTo>
                  <a:cubicBezTo>
                    <a:pt x="0" y="1402"/>
                    <a:pt x="77" y="1633"/>
                    <a:pt x="211" y="1748"/>
                  </a:cubicBezTo>
                  <a:cubicBezTo>
                    <a:pt x="288" y="1825"/>
                    <a:pt x="365" y="1844"/>
                    <a:pt x="461" y="1882"/>
                  </a:cubicBezTo>
                  <a:cubicBezTo>
                    <a:pt x="499" y="1882"/>
                    <a:pt x="557" y="1902"/>
                    <a:pt x="615" y="1902"/>
                  </a:cubicBezTo>
                  <a:lnTo>
                    <a:pt x="768" y="1902"/>
                  </a:lnTo>
                  <a:lnTo>
                    <a:pt x="1056" y="1825"/>
                  </a:lnTo>
                  <a:cubicBezTo>
                    <a:pt x="1152" y="1806"/>
                    <a:pt x="1229" y="1748"/>
                    <a:pt x="1344" y="1690"/>
                  </a:cubicBezTo>
                  <a:cubicBezTo>
                    <a:pt x="1536" y="1556"/>
                    <a:pt x="1709" y="1421"/>
                    <a:pt x="1844" y="1249"/>
                  </a:cubicBezTo>
                  <a:cubicBezTo>
                    <a:pt x="1940" y="1133"/>
                    <a:pt x="2093" y="961"/>
                    <a:pt x="2132" y="749"/>
                  </a:cubicBezTo>
                  <a:cubicBezTo>
                    <a:pt x="2151" y="653"/>
                    <a:pt x="2151" y="577"/>
                    <a:pt x="2132" y="461"/>
                  </a:cubicBezTo>
                  <a:cubicBezTo>
                    <a:pt x="2112" y="365"/>
                    <a:pt x="2055" y="269"/>
                    <a:pt x="2016" y="192"/>
                  </a:cubicBezTo>
                  <a:cubicBezTo>
                    <a:pt x="1959" y="116"/>
                    <a:pt x="1863" y="77"/>
                    <a:pt x="1805" y="58"/>
                  </a:cubicBezTo>
                  <a:cubicBezTo>
                    <a:pt x="1728" y="20"/>
                    <a:pt x="1652" y="0"/>
                    <a:pt x="1556" y="0"/>
                  </a:cubicBezTo>
                  <a:close/>
                </a:path>
              </a:pathLst>
            </a:custGeom>
            <a:solidFill>
              <a:srgbClr val="FFFFFF">
                <a:alpha val="3464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 name="Google Shape;44;p3"/>
            <p:cNvSpPr/>
            <p:nvPr/>
          </p:nvSpPr>
          <p:spPr>
            <a:xfrm>
              <a:off x="8139200" y="543433"/>
              <a:ext cx="86749" cy="71483"/>
            </a:xfrm>
            <a:custGeom>
              <a:avLst/>
              <a:gdLst/>
              <a:ahLst/>
              <a:cxnLst/>
              <a:rect l="l" t="t" r="r" b="b"/>
              <a:pathLst>
                <a:path w="1307" h="1077" extrusionOk="0">
                  <a:moveTo>
                    <a:pt x="1153" y="1"/>
                  </a:moveTo>
                  <a:cubicBezTo>
                    <a:pt x="1037" y="1"/>
                    <a:pt x="941" y="20"/>
                    <a:pt x="845" y="58"/>
                  </a:cubicBezTo>
                  <a:cubicBezTo>
                    <a:pt x="711" y="97"/>
                    <a:pt x="596" y="154"/>
                    <a:pt x="500" y="212"/>
                  </a:cubicBezTo>
                  <a:cubicBezTo>
                    <a:pt x="461" y="270"/>
                    <a:pt x="384" y="308"/>
                    <a:pt x="327" y="366"/>
                  </a:cubicBezTo>
                  <a:lnTo>
                    <a:pt x="308" y="385"/>
                  </a:lnTo>
                  <a:cubicBezTo>
                    <a:pt x="173" y="539"/>
                    <a:pt x="0" y="750"/>
                    <a:pt x="116" y="942"/>
                  </a:cubicBezTo>
                  <a:cubicBezTo>
                    <a:pt x="173" y="1038"/>
                    <a:pt x="269" y="1076"/>
                    <a:pt x="404" y="1076"/>
                  </a:cubicBezTo>
                  <a:cubicBezTo>
                    <a:pt x="500" y="1076"/>
                    <a:pt x="557" y="1076"/>
                    <a:pt x="615" y="1057"/>
                  </a:cubicBezTo>
                  <a:cubicBezTo>
                    <a:pt x="692" y="1057"/>
                    <a:pt x="769" y="1019"/>
                    <a:pt x="826" y="980"/>
                  </a:cubicBezTo>
                  <a:cubicBezTo>
                    <a:pt x="961" y="923"/>
                    <a:pt x="1076" y="788"/>
                    <a:pt x="1172" y="654"/>
                  </a:cubicBezTo>
                  <a:cubicBezTo>
                    <a:pt x="1268" y="500"/>
                    <a:pt x="1306" y="347"/>
                    <a:pt x="1287" y="193"/>
                  </a:cubicBezTo>
                  <a:cubicBezTo>
                    <a:pt x="1287" y="154"/>
                    <a:pt x="1268" y="97"/>
                    <a:pt x="1249" y="58"/>
                  </a:cubicBezTo>
                  <a:cubicBezTo>
                    <a:pt x="1249" y="20"/>
                    <a:pt x="1191" y="1"/>
                    <a:pt x="1153" y="1"/>
                  </a:cubicBezTo>
                  <a:close/>
                </a:path>
              </a:pathLst>
            </a:custGeom>
            <a:solidFill>
              <a:srgbClr val="FFFFFF">
                <a:alpha val="3464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45" name="Google Shape;45;p3"/>
          <p:cNvGrpSpPr/>
          <p:nvPr/>
        </p:nvGrpSpPr>
        <p:grpSpPr>
          <a:xfrm>
            <a:off x="632800" y="267800"/>
            <a:ext cx="981285" cy="534397"/>
            <a:chOff x="816462" y="899275"/>
            <a:chExt cx="981285" cy="534397"/>
          </a:xfrm>
        </p:grpSpPr>
        <p:sp>
          <p:nvSpPr>
            <p:cNvPr id="46" name="Google Shape;46;p3"/>
            <p:cNvSpPr/>
            <p:nvPr/>
          </p:nvSpPr>
          <p:spPr>
            <a:xfrm>
              <a:off x="816462" y="899275"/>
              <a:ext cx="981285" cy="534397"/>
            </a:xfrm>
            <a:custGeom>
              <a:avLst/>
              <a:gdLst/>
              <a:ahLst/>
              <a:cxnLst/>
              <a:rect l="l" t="t" r="r" b="b"/>
              <a:pathLst>
                <a:path w="13770" h="7499" extrusionOk="0">
                  <a:moveTo>
                    <a:pt x="7065" y="1"/>
                  </a:moveTo>
                  <a:cubicBezTo>
                    <a:pt x="6780" y="1"/>
                    <a:pt x="6480" y="35"/>
                    <a:pt x="6165" y="105"/>
                  </a:cubicBezTo>
                  <a:cubicBezTo>
                    <a:pt x="5858" y="182"/>
                    <a:pt x="5551" y="297"/>
                    <a:pt x="5263" y="451"/>
                  </a:cubicBezTo>
                  <a:cubicBezTo>
                    <a:pt x="5032" y="566"/>
                    <a:pt x="4763" y="758"/>
                    <a:pt x="4552" y="950"/>
                  </a:cubicBezTo>
                  <a:cubicBezTo>
                    <a:pt x="4168" y="1296"/>
                    <a:pt x="3822" y="1737"/>
                    <a:pt x="3534" y="2275"/>
                  </a:cubicBezTo>
                  <a:cubicBezTo>
                    <a:pt x="3400" y="2505"/>
                    <a:pt x="3265" y="2794"/>
                    <a:pt x="3169" y="3082"/>
                  </a:cubicBezTo>
                  <a:cubicBezTo>
                    <a:pt x="3112" y="3043"/>
                    <a:pt x="3035" y="2986"/>
                    <a:pt x="2958" y="2966"/>
                  </a:cubicBezTo>
                  <a:cubicBezTo>
                    <a:pt x="2824" y="2870"/>
                    <a:pt x="2632" y="2832"/>
                    <a:pt x="2440" y="2774"/>
                  </a:cubicBezTo>
                  <a:cubicBezTo>
                    <a:pt x="2344" y="2755"/>
                    <a:pt x="2252" y="2746"/>
                    <a:pt x="2152" y="2746"/>
                  </a:cubicBezTo>
                  <a:cubicBezTo>
                    <a:pt x="2051" y="2746"/>
                    <a:pt x="1940" y="2755"/>
                    <a:pt x="1806" y="2774"/>
                  </a:cubicBezTo>
                  <a:cubicBezTo>
                    <a:pt x="1595" y="2832"/>
                    <a:pt x="1403" y="2890"/>
                    <a:pt x="1249" y="2947"/>
                  </a:cubicBezTo>
                  <a:cubicBezTo>
                    <a:pt x="1095" y="3024"/>
                    <a:pt x="942" y="3120"/>
                    <a:pt x="769" y="3254"/>
                  </a:cubicBezTo>
                  <a:cubicBezTo>
                    <a:pt x="538" y="3466"/>
                    <a:pt x="346" y="3735"/>
                    <a:pt x="193" y="4099"/>
                  </a:cubicBezTo>
                  <a:cubicBezTo>
                    <a:pt x="97" y="4368"/>
                    <a:pt x="58" y="4618"/>
                    <a:pt x="39" y="5002"/>
                  </a:cubicBezTo>
                  <a:cubicBezTo>
                    <a:pt x="1" y="5252"/>
                    <a:pt x="39" y="5520"/>
                    <a:pt x="58" y="5847"/>
                  </a:cubicBezTo>
                  <a:cubicBezTo>
                    <a:pt x="78" y="6135"/>
                    <a:pt x="154" y="6423"/>
                    <a:pt x="193" y="6730"/>
                  </a:cubicBezTo>
                  <a:lnTo>
                    <a:pt x="231" y="6903"/>
                  </a:lnTo>
                  <a:cubicBezTo>
                    <a:pt x="289" y="7249"/>
                    <a:pt x="577" y="7498"/>
                    <a:pt x="922" y="7498"/>
                  </a:cubicBezTo>
                  <a:lnTo>
                    <a:pt x="12464" y="7498"/>
                  </a:lnTo>
                  <a:cubicBezTo>
                    <a:pt x="12675" y="7498"/>
                    <a:pt x="12886" y="7402"/>
                    <a:pt x="13021" y="7268"/>
                  </a:cubicBezTo>
                  <a:lnTo>
                    <a:pt x="13136" y="7114"/>
                  </a:lnTo>
                  <a:cubicBezTo>
                    <a:pt x="13155" y="7095"/>
                    <a:pt x="13194" y="7057"/>
                    <a:pt x="13213" y="7018"/>
                  </a:cubicBezTo>
                  <a:cubicBezTo>
                    <a:pt x="13616" y="6423"/>
                    <a:pt x="13770" y="5866"/>
                    <a:pt x="13693" y="5328"/>
                  </a:cubicBezTo>
                  <a:cubicBezTo>
                    <a:pt x="13635" y="4752"/>
                    <a:pt x="13366" y="4234"/>
                    <a:pt x="12925" y="3888"/>
                  </a:cubicBezTo>
                  <a:cubicBezTo>
                    <a:pt x="12521" y="3542"/>
                    <a:pt x="11984" y="3370"/>
                    <a:pt x="11408" y="3350"/>
                  </a:cubicBezTo>
                  <a:lnTo>
                    <a:pt x="11369" y="3350"/>
                  </a:lnTo>
                  <a:cubicBezTo>
                    <a:pt x="11043" y="3350"/>
                    <a:pt x="10755" y="3408"/>
                    <a:pt x="10447" y="3504"/>
                  </a:cubicBezTo>
                  <a:cubicBezTo>
                    <a:pt x="10409" y="3139"/>
                    <a:pt x="10313" y="2774"/>
                    <a:pt x="10179" y="2448"/>
                  </a:cubicBezTo>
                  <a:cubicBezTo>
                    <a:pt x="10006" y="1910"/>
                    <a:pt x="9737" y="1430"/>
                    <a:pt x="9391" y="1046"/>
                  </a:cubicBezTo>
                  <a:cubicBezTo>
                    <a:pt x="9007" y="624"/>
                    <a:pt x="8566" y="297"/>
                    <a:pt x="8028" y="143"/>
                  </a:cubicBezTo>
                  <a:cubicBezTo>
                    <a:pt x="7725" y="49"/>
                    <a:pt x="7405" y="1"/>
                    <a:pt x="7065" y="1"/>
                  </a:cubicBezTo>
                  <a:close/>
                </a:path>
              </a:pathLst>
            </a:custGeom>
            <a:solidFill>
              <a:srgbClr val="FFFFFF"/>
            </a:solidFill>
            <a:ln>
              <a:noFill/>
            </a:ln>
            <a:effectLst>
              <a:outerShdw dist="38100" dir="3000000" algn="bl" rotWithShape="0">
                <a:srgbClr val="000000">
                  <a:alpha val="1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 name="Google Shape;47;p3"/>
            <p:cNvSpPr/>
            <p:nvPr/>
          </p:nvSpPr>
          <p:spPr>
            <a:xfrm>
              <a:off x="875325" y="950512"/>
              <a:ext cx="870400" cy="432492"/>
            </a:xfrm>
            <a:custGeom>
              <a:avLst/>
              <a:gdLst/>
              <a:ahLst/>
              <a:cxnLst/>
              <a:rect l="l" t="t" r="r" b="b"/>
              <a:pathLst>
                <a:path w="12214" h="6069" extrusionOk="0">
                  <a:moveTo>
                    <a:pt x="6318" y="1"/>
                  </a:moveTo>
                  <a:cubicBezTo>
                    <a:pt x="6069" y="1"/>
                    <a:pt x="5819" y="20"/>
                    <a:pt x="5531" y="97"/>
                  </a:cubicBezTo>
                  <a:cubicBezTo>
                    <a:pt x="5281" y="135"/>
                    <a:pt x="5051" y="231"/>
                    <a:pt x="4801" y="346"/>
                  </a:cubicBezTo>
                  <a:cubicBezTo>
                    <a:pt x="4609" y="442"/>
                    <a:pt x="4417" y="596"/>
                    <a:pt x="4225" y="769"/>
                  </a:cubicBezTo>
                  <a:cubicBezTo>
                    <a:pt x="3918" y="1057"/>
                    <a:pt x="3630" y="1402"/>
                    <a:pt x="3380" y="1883"/>
                  </a:cubicBezTo>
                  <a:cubicBezTo>
                    <a:pt x="3188" y="2267"/>
                    <a:pt x="3035" y="2708"/>
                    <a:pt x="2843" y="3265"/>
                  </a:cubicBezTo>
                  <a:cubicBezTo>
                    <a:pt x="2766" y="3515"/>
                    <a:pt x="2689" y="3784"/>
                    <a:pt x="2612" y="3995"/>
                  </a:cubicBezTo>
                  <a:cubicBezTo>
                    <a:pt x="2555" y="3745"/>
                    <a:pt x="2420" y="3553"/>
                    <a:pt x="2305" y="3361"/>
                  </a:cubicBezTo>
                  <a:cubicBezTo>
                    <a:pt x="2170" y="3131"/>
                    <a:pt x="1998" y="2996"/>
                    <a:pt x="1825" y="2900"/>
                  </a:cubicBezTo>
                  <a:cubicBezTo>
                    <a:pt x="1729" y="2843"/>
                    <a:pt x="1633" y="2804"/>
                    <a:pt x="1537" y="2804"/>
                  </a:cubicBezTo>
                  <a:cubicBezTo>
                    <a:pt x="1498" y="2804"/>
                    <a:pt x="1422" y="2785"/>
                    <a:pt x="1364" y="2785"/>
                  </a:cubicBezTo>
                  <a:cubicBezTo>
                    <a:pt x="1306" y="2785"/>
                    <a:pt x="1230" y="2785"/>
                    <a:pt x="1153" y="2804"/>
                  </a:cubicBezTo>
                  <a:cubicBezTo>
                    <a:pt x="1018" y="2823"/>
                    <a:pt x="884" y="2881"/>
                    <a:pt x="788" y="2920"/>
                  </a:cubicBezTo>
                  <a:cubicBezTo>
                    <a:pt x="692" y="2977"/>
                    <a:pt x="596" y="3035"/>
                    <a:pt x="481" y="3131"/>
                  </a:cubicBezTo>
                  <a:cubicBezTo>
                    <a:pt x="346" y="3284"/>
                    <a:pt x="212" y="3457"/>
                    <a:pt x="116" y="3688"/>
                  </a:cubicBezTo>
                  <a:cubicBezTo>
                    <a:pt x="58" y="3860"/>
                    <a:pt x="0" y="4072"/>
                    <a:pt x="0" y="4360"/>
                  </a:cubicBezTo>
                  <a:cubicBezTo>
                    <a:pt x="0" y="4552"/>
                    <a:pt x="0" y="4801"/>
                    <a:pt x="20" y="5090"/>
                  </a:cubicBezTo>
                  <a:cubicBezTo>
                    <a:pt x="58" y="5378"/>
                    <a:pt x="96" y="5627"/>
                    <a:pt x="154" y="5896"/>
                  </a:cubicBezTo>
                  <a:lnTo>
                    <a:pt x="154" y="5954"/>
                  </a:lnTo>
                  <a:lnTo>
                    <a:pt x="173" y="6069"/>
                  </a:lnTo>
                  <a:lnTo>
                    <a:pt x="11734" y="6069"/>
                  </a:lnTo>
                  <a:lnTo>
                    <a:pt x="11772" y="6050"/>
                  </a:lnTo>
                  <a:lnTo>
                    <a:pt x="11830" y="5954"/>
                  </a:lnTo>
                  <a:cubicBezTo>
                    <a:pt x="12099" y="5493"/>
                    <a:pt x="12214" y="5051"/>
                    <a:pt x="12176" y="4667"/>
                  </a:cubicBezTo>
                  <a:cubicBezTo>
                    <a:pt x="12118" y="4283"/>
                    <a:pt x="11964" y="3957"/>
                    <a:pt x="11676" y="3707"/>
                  </a:cubicBezTo>
                  <a:cubicBezTo>
                    <a:pt x="11388" y="3476"/>
                    <a:pt x="11023" y="3361"/>
                    <a:pt x="10620" y="3361"/>
                  </a:cubicBezTo>
                  <a:lnTo>
                    <a:pt x="10562" y="3361"/>
                  </a:lnTo>
                  <a:cubicBezTo>
                    <a:pt x="10178" y="3361"/>
                    <a:pt x="9775" y="3476"/>
                    <a:pt x="9391" y="3707"/>
                  </a:cubicBezTo>
                  <a:cubicBezTo>
                    <a:pt x="9237" y="3803"/>
                    <a:pt x="9103" y="3899"/>
                    <a:pt x="8988" y="4033"/>
                  </a:cubicBezTo>
                  <a:cubicBezTo>
                    <a:pt x="9007" y="3841"/>
                    <a:pt x="9007" y="3592"/>
                    <a:pt x="8988" y="3323"/>
                  </a:cubicBezTo>
                  <a:cubicBezTo>
                    <a:pt x="8949" y="2843"/>
                    <a:pt x="8853" y="2401"/>
                    <a:pt x="8719" y="1979"/>
                  </a:cubicBezTo>
                  <a:cubicBezTo>
                    <a:pt x="8546" y="1537"/>
                    <a:pt x="8335" y="1153"/>
                    <a:pt x="8066" y="826"/>
                  </a:cubicBezTo>
                  <a:cubicBezTo>
                    <a:pt x="7778" y="500"/>
                    <a:pt x="7413" y="250"/>
                    <a:pt x="7010" y="135"/>
                  </a:cubicBezTo>
                  <a:cubicBezTo>
                    <a:pt x="6799" y="39"/>
                    <a:pt x="6549" y="1"/>
                    <a:pt x="6318" y="1"/>
                  </a:cubicBezTo>
                  <a:close/>
                </a:path>
              </a:pathLst>
            </a:custGeom>
            <a:solidFill>
              <a:srgbClr val="7ABEA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48" name="Google Shape;48;p3"/>
          <p:cNvSpPr txBox="1">
            <a:spLocks noGrp="1"/>
          </p:cNvSpPr>
          <p:nvPr>
            <p:ph type="title"/>
          </p:nvPr>
        </p:nvSpPr>
        <p:spPr>
          <a:xfrm>
            <a:off x="3977050" y="1707900"/>
            <a:ext cx="3858900" cy="1047300"/>
          </a:xfrm>
          <a:prstGeom prst="rect">
            <a:avLst/>
          </a:prstGeom>
          <a:effectLst>
            <a:outerShdw dist="38100" dir="3000000" algn="bl" rotWithShape="0">
              <a:schemeClr val="lt1"/>
            </a:outerShdw>
          </a:effectLst>
        </p:spPr>
        <p:txBody>
          <a:bodyPr spcFirstLastPara="1" wrap="square" lIns="91425" tIns="91425" rIns="91425" bIns="91425" anchor="ctr" anchorCtr="0">
            <a:noAutofit/>
          </a:bodyPr>
          <a:lstStyle>
            <a:lvl1pPr lvl="0">
              <a:spcBef>
                <a:spcPts val="0"/>
              </a:spcBef>
              <a:spcAft>
                <a:spcPts val="0"/>
              </a:spcAft>
              <a:buSzPts val="3600"/>
              <a:buNone/>
              <a:defRPr sz="40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a:endParaRPr/>
          </a:p>
        </p:txBody>
      </p:sp>
      <p:sp>
        <p:nvSpPr>
          <p:cNvPr id="49" name="Google Shape;49;p3"/>
          <p:cNvSpPr txBox="1">
            <a:spLocks noGrp="1"/>
          </p:cNvSpPr>
          <p:nvPr>
            <p:ph type="title" idx="2" hasCustomPrompt="1"/>
          </p:nvPr>
        </p:nvSpPr>
        <p:spPr>
          <a:xfrm>
            <a:off x="2205100" y="1810644"/>
            <a:ext cx="1354200" cy="841800"/>
          </a:xfrm>
          <a:prstGeom prst="rect">
            <a:avLst/>
          </a:prstGeom>
          <a:effectLst>
            <a:outerShdw dist="38100" dir="3000000" algn="bl" rotWithShape="0">
              <a:schemeClr val="lt1"/>
            </a:outerShdw>
          </a:effectLst>
        </p:spPr>
        <p:txBody>
          <a:bodyPr spcFirstLastPara="1" wrap="square" lIns="91425" tIns="91425" rIns="91425" bIns="91425" anchor="ctr" anchorCtr="0">
            <a:noAutofit/>
          </a:bodyPr>
          <a:lstStyle>
            <a:lvl1pPr lvl="0" algn="ctr" rtl="0">
              <a:spcBef>
                <a:spcPts val="0"/>
              </a:spcBef>
              <a:spcAft>
                <a:spcPts val="0"/>
              </a:spcAft>
              <a:buSzPts val="6000"/>
              <a:buNone/>
              <a:defRPr sz="6700"/>
            </a:lvl1pPr>
            <a:lvl2pPr lvl="1" algn="ctr" rtl="0">
              <a:spcBef>
                <a:spcPts val="0"/>
              </a:spcBef>
              <a:spcAft>
                <a:spcPts val="0"/>
              </a:spcAft>
              <a:buSzPts val="6000"/>
              <a:buNone/>
              <a:defRPr sz="6000"/>
            </a:lvl2pPr>
            <a:lvl3pPr lvl="2" algn="ctr" rtl="0">
              <a:spcBef>
                <a:spcPts val="0"/>
              </a:spcBef>
              <a:spcAft>
                <a:spcPts val="0"/>
              </a:spcAft>
              <a:buSzPts val="6000"/>
              <a:buNone/>
              <a:defRPr sz="6000"/>
            </a:lvl3pPr>
            <a:lvl4pPr lvl="3" algn="ctr" rtl="0">
              <a:spcBef>
                <a:spcPts val="0"/>
              </a:spcBef>
              <a:spcAft>
                <a:spcPts val="0"/>
              </a:spcAft>
              <a:buSzPts val="6000"/>
              <a:buNone/>
              <a:defRPr sz="6000"/>
            </a:lvl4pPr>
            <a:lvl5pPr lvl="4" algn="ctr" rtl="0">
              <a:spcBef>
                <a:spcPts val="0"/>
              </a:spcBef>
              <a:spcAft>
                <a:spcPts val="0"/>
              </a:spcAft>
              <a:buSzPts val="6000"/>
              <a:buNone/>
              <a:defRPr sz="6000"/>
            </a:lvl5pPr>
            <a:lvl6pPr lvl="5" algn="ctr" rtl="0">
              <a:spcBef>
                <a:spcPts val="0"/>
              </a:spcBef>
              <a:spcAft>
                <a:spcPts val="0"/>
              </a:spcAft>
              <a:buSzPts val="6000"/>
              <a:buNone/>
              <a:defRPr sz="6000"/>
            </a:lvl6pPr>
            <a:lvl7pPr lvl="6" algn="ctr" rtl="0">
              <a:spcBef>
                <a:spcPts val="0"/>
              </a:spcBef>
              <a:spcAft>
                <a:spcPts val="0"/>
              </a:spcAft>
              <a:buSzPts val="6000"/>
              <a:buNone/>
              <a:defRPr sz="6000"/>
            </a:lvl7pPr>
            <a:lvl8pPr lvl="7" algn="ctr" rtl="0">
              <a:spcBef>
                <a:spcPts val="0"/>
              </a:spcBef>
              <a:spcAft>
                <a:spcPts val="0"/>
              </a:spcAft>
              <a:buSzPts val="6000"/>
              <a:buNone/>
              <a:defRPr sz="6000"/>
            </a:lvl8pPr>
            <a:lvl9pPr lvl="8" algn="ctr" rtl="0">
              <a:spcBef>
                <a:spcPts val="0"/>
              </a:spcBef>
              <a:spcAft>
                <a:spcPts val="0"/>
              </a:spcAft>
              <a:buSzPts val="6000"/>
              <a:buNone/>
              <a:defRPr sz="6000"/>
            </a:lvl9pPr>
          </a:lstStyle>
          <a:p>
            <a:r>
              <a:t>xx%</a:t>
            </a:r>
          </a:p>
        </p:txBody>
      </p:sp>
      <p:sp>
        <p:nvSpPr>
          <p:cNvPr id="50" name="Google Shape;50;p3"/>
          <p:cNvSpPr txBox="1">
            <a:spLocks noGrp="1"/>
          </p:cNvSpPr>
          <p:nvPr>
            <p:ph type="subTitle" idx="1"/>
          </p:nvPr>
        </p:nvSpPr>
        <p:spPr>
          <a:xfrm>
            <a:off x="3977050" y="2907600"/>
            <a:ext cx="3079800" cy="632100"/>
          </a:xfrm>
          <a:prstGeom prst="rect">
            <a:avLst/>
          </a:prstGeom>
        </p:spPr>
        <p:txBody>
          <a:bodyPr spcFirstLastPara="1" wrap="square" lIns="91425" tIns="91425" rIns="91425" bIns="91425" anchor="t" anchorCtr="0">
            <a:noAutofit/>
          </a:bodyPr>
          <a:lstStyle>
            <a:lvl1pPr lvl="0" rtl="0">
              <a:lnSpc>
                <a:spcPct val="100000"/>
              </a:lnSpc>
              <a:spcBef>
                <a:spcPts val="0"/>
              </a:spcBef>
              <a:spcAft>
                <a:spcPts val="0"/>
              </a:spcAft>
              <a:buSzPts val="1400"/>
              <a:buNone/>
              <a:defRPr sz="1600"/>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118"/>
        <p:cNvGrpSpPr/>
        <p:nvPr/>
      </p:nvGrpSpPr>
      <p:grpSpPr>
        <a:xfrm>
          <a:off x="0" y="0"/>
          <a:ext cx="0" cy="0"/>
          <a:chOff x="0" y="0"/>
          <a:chExt cx="0" cy="0"/>
        </a:xfrm>
      </p:grpSpPr>
      <p:sp>
        <p:nvSpPr>
          <p:cNvPr id="119" name="Google Shape;119;p7"/>
          <p:cNvSpPr/>
          <p:nvPr/>
        </p:nvSpPr>
        <p:spPr>
          <a:xfrm>
            <a:off x="-1990592" y="1955660"/>
            <a:ext cx="13825282" cy="4667937"/>
          </a:xfrm>
          <a:custGeom>
            <a:avLst/>
            <a:gdLst/>
            <a:ahLst/>
            <a:cxnLst/>
            <a:rect l="l" t="t" r="r" b="b"/>
            <a:pathLst>
              <a:path w="75728" h="32607" extrusionOk="0">
                <a:moveTo>
                  <a:pt x="61034" y="0"/>
                </a:moveTo>
                <a:cubicBezTo>
                  <a:pt x="57451" y="26"/>
                  <a:pt x="53895" y="831"/>
                  <a:pt x="50624" y="2311"/>
                </a:cubicBezTo>
                <a:cubicBezTo>
                  <a:pt x="49689" y="2726"/>
                  <a:pt x="48780" y="3193"/>
                  <a:pt x="47898" y="3687"/>
                </a:cubicBezTo>
                <a:cubicBezTo>
                  <a:pt x="47041" y="4180"/>
                  <a:pt x="46262" y="4673"/>
                  <a:pt x="45328" y="5296"/>
                </a:cubicBezTo>
                <a:lnTo>
                  <a:pt x="45172" y="5400"/>
                </a:lnTo>
                <a:lnTo>
                  <a:pt x="45146" y="5426"/>
                </a:lnTo>
                <a:cubicBezTo>
                  <a:pt x="43562" y="6516"/>
                  <a:pt x="41901" y="7477"/>
                  <a:pt x="40161" y="8308"/>
                </a:cubicBezTo>
                <a:cubicBezTo>
                  <a:pt x="39175" y="8723"/>
                  <a:pt x="38137" y="9009"/>
                  <a:pt x="37072" y="9164"/>
                </a:cubicBezTo>
                <a:cubicBezTo>
                  <a:pt x="36449" y="9242"/>
                  <a:pt x="35826" y="9294"/>
                  <a:pt x="35229" y="9294"/>
                </a:cubicBezTo>
                <a:cubicBezTo>
                  <a:pt x="34346" y="9294"/>
                  <a:pt x="33490" y="9216"/>
                  <a:pt x="32633" y="9112"/>
                </a:cubicBezTo>
                <a:lnTo>
                  <a:pt x="32529" y="9112"/>
                </a:lnTo>
                <a:cubicBezTo>
                  <a:pt x="31179" y="8931"/>
                  <a:pt x="29803" y="8619"/>
                  <a:pt x="28894" y="8437"/>
                </a:cubicBezTo>
                <a:lnTo>
                  <a:pt x="28401" y="8334"/>
                </a:lnTo>
                <a:lnTo>
                  <a:pt x="28245" y="8282"/>
                </a:lnTo>
                <a:lnTo>
                  <a:pt x="28194" y="8282"/>
                </a:lnTo>
                <a:cubicBezTo>
                  <a:pt x="27207" y="8048"/>
                  <a:pt x="26169" y="7840"/>
                  <a:pt x="25208" y="7607"/>
                </a:cubicBezTo>
                <a:lnTo>
                  <a:pt x="23780" y="7243"/>
                </a:lnTo>
                <a:lnTo>
                  <a:pt x="23728" y="7243"/>
                </a:lnTo>
                <a:cubicBezTo>
                  <a:pt x="21833" y="6776"/>
                  <a:pt x="19860" y="6283"/>
                  <a:pt x="17887" y="5997"/>
                </a:cubicBezTo>
                <a:cubicBezTo>
                  <a:pt x="16771" y="5815"/>
                  <a:pt x="15629" y="5712"/>
                  <a:pt x="14512" y="5686"/>
                </a:cubicBezTo>
                <a:lnTo>
                  <a:pt x="14071" y="5686"/>
                </a:lnTo>
                <a:cubicBezTo>
                  <a:pt x="13422" y="5686"/>
                  <a:pt x="12773" y="5712"/>
                  <a:pt x="12124" y="5763"/>
                </a:cubicBezTo>
                <a:cubicBezTo>
                  <a:pt x="10644" y="5893"/>
                  <a:pt x="9190" y="6153"/>
                  <a:pt x="7762" y="6542"/>
                </a:cubicBezTo>
                <a:cubicBezTo>
                  <a:pt x="7036" y="6750"/>
                  <a:pt x="6309" y="7010"/>
                  <a:pt x="5634" y="7347"/>
                </a:cubicBezTo>
                <a:cubicBezTo>
                  <a:pt x="4959" y="7633"/>
                  <a:pt x="4336" y="7996"/>
                  <a:pt x="3739" y="8437"/>
                </a:cubicBezTo>
                <a:cubicBezTo>
                  <a:pt x="3167" y="8853"/>
                  <a:pt x="2674" y="9346"/>
                  <a:pt x="2233" y="9891"/>
                </a:cubicBezTo>
                <a:cubicBezTo>
                  <a:pt x="1817" y="10410"/>
                  <a:pt x="1506" y="11008"/>
                  <a:pt x="1272" y="11631"/>
                </a:cubicBezTo>
                <a:cubicBezTo>
                  <a:pt x="1168" y="11631"/>
                  <a:pt x="1065" y="11683"/>
                  <a:pt x="961" y="11786"/>
                </a:cubicBezTo>
                <a:cubicBezTo>
                  <a:pt x="883" y="11864"/>
                  <a:pt x="805" y="12020"/>
                  <a:pt x="805" y="12150"/>
                </a:cubicBezTo>
                <a:cubicBezTo>
                  <a:pt x="727" y="13084"/>
                  <a:pt x="623" y="14019"/>
                  <a:pt x="493" y="14980"/>
                </a:cubicBezTo>
                <a:cubicBezTo>
                  <a:pt x="182" y="16875"/>
                  <a:pt x="26" y="18796"/>
                  <a:pt x="26" y="20743"/>
                </a:cubicBezTo>
                <a:cubicBezTo>
                  <a:pt x="52" y="20925"/>
                  <a:pt x="52" y="21132"/>
                  <a:pt x="52" y="21314"/>
                </a:cubicBezTo>
                <a:lnTo>
                  <a:pt x="52" y="21444"/>
                </a:lnTo>
                <a:cubicBezTo>
                  <a:pt x="78" y="21729"/>
                  <a:pt x="78" y="22015"/>
                  <a:pt x="78" y="22352"/>
                </a:cubicBezTo>
                <a:cubicBezTo>
                  <a:pt x="52" y="22690"/>
                  <a:pt x="52" y="23027"/>
                  <a:pt x="52" y="23339"/>
                </a:cubicBezTo>
                <a:lnTo>
                  <a:pt x="52" y="23780"/>
                </a:lnTo>
                <a:cubicBezTo>
                  <a:pt x="0" y="24793"/>
                  <a:pt x="0" y="25831"/>
                  <a:pt x="104" y="26844"/>
                </a:cubicBezTo>
                <a:cubicBezTo>
                  <a:pt x="156" y="27648"/>
                  <a:pt x="338" y="28453"/>
                  <a:pt x="675" y="29180"/>
                </a:cubicBezTo>
                <a:cubicBezTo>
                  <a:pt x="961" y="29803"/>
                  <a:pt x="1428" y="30348"/>
                  <a:pt x="1999" y="30712"/>
                </a:cubicBezTo>
                <a:cubicBezTo>
                  <a:pt x="2622" y="31101"/>
                  <a:pt x="3297" y="31387"/>
                  <a:pt x="3998" y="31543"/>
                </a:cubicBezTo>
                <a:cubicBezTo>
                  <a:pt x="4803" y="31750"/>
                  <a:pt x="5608" y="31880"/>
                  <a:pt x="6412" y="31958"/>
                </a:cubicBezTo>
                <a:cubicBezTo>
                  <a:pt x="7503" y="32062"/>
                  <a:pt x="8593" y="32088"/>
                  <a:pt x="9658" y="32114"/>
                </a:cubicBezTo>
                <a:lnTo>
                  <a:pt x="9735" y="32114"/>
                </a:lnTo>
                <a:lnTo>
                  <a:pt x="10904" y="32140"/>
                </a:lnTo>
                <a:cubicBezTo>
                  <a:pt x="11397" y="32166"/>
                  <a:pt x="11864" y="32192"/>
                  <a:pt x="12383" y="32217"/>
                </a:cubicBezTo>
                <a:lnTo>
                  <a:pt x="12565" y="32217"/>
                </a:lnTo>
                <a:cubicBezTo>
                  <a:pt x="13084" y="32243"/>
                  <a:pt x="13552" y="32243"/>
                  <a:pt x="14045" y="32269"/>
                </a:cubicBezTo>
                <a:cubicBezTo>
                  <a:pt x="15265" y="32321"/>
                  <a:pt x="16511" y="32347"/>
                  <a:pt x="17783" y="32373"/>
                </a:cubicBezTo>
                <a:cubicBezTo>
                  <a:pt x="20172" y="32425"/>
                  <a:pt x="22534" y="32425"/>
                  <a:pt x="24507" y="32425"/>
                </a:cubicBezTo>
                <a:lnTo>
                  <a:pt x="32737" y="32425"/>
                </a:lnTo>
                <a:lnTo>
                  <a:pt x="38526" y="32373"/>
                </a:lnTo>
                <a:lnTo>
                  <a:pt x="38656" y="32373"/>
                </a:lnTo>
                <a:cubicBezTo>
                  <a:pt x="41719" y="32373"/>
                  <a:pt x="44782" y="32347"/>
                  <a:pt x="47820" y="32347"/>
                </a:cubicBezTo>
                <a:lnTo>
                  <a:pt x="49481" y="32347"/>
                </a:lnTo>
                <a:cubicBezTo>
                  <a:pt x="51922" y="32347"/>
                  <a:pt x="53739" y="32373"/>
                  <a:pt x="55374" y="32373"/>
                </a:cubicBezTo>
                <a:cubicBezTo>
                  <a:pt x="57737" y="32373"/>
                  <a:pt x="60255" y="32425"/>
                  <a:pt x="62747" y="32529"/>
                </a:cubicBezTo>
                <a:lnTo>
                  <a:pt x="63137" y="32529"/>
                </a:lnTo>
                <a:cubicBezTo>
                  <a:pt x="64201" y="32555"/>
                  <a:pt x="65291" y="32607"/>
                  <a:pt x="66382" y="32607"/>
                </a:cubicBezTo>
                <a:lnTo>
                  <a:pt x="66823" y="32607"/>
                </a:lnTo>
                <a:cubicBezTo>
                  <a:pt x="67862" y="32607"/>
                  <a:pt x="68900" y="32555"/>
                  <a:pt x="69938" y="32451"/>
                </a:cubicBezTo>
                <a:cubicBezTo>
                  <a:pt x="70380" y="32399"/>
                  <a:pt x="70821" y="32321"/>
                  <a:pt x="71236" y="32166"/>
                </a:cubicBezTo>
                <a:cubicBezTo>
                  <a:pt x="71600" y="32036"/>
                  <a:pt x="71911" y="31854"/>
                  <a:pt x="72223" y="31646"/>
                </a:cubicBezTo>
                <a:cubicBezTo>
                  <a:pt x="72535" y="31413"/>
                  <a:pt x="72846" y="31153"/>
                  <a:pt x="73080" y="30868"/>
                </a:cubicBezTo>
                <a:cubicBezTo>
                  <a:pt x="73313" y="30582"/>
                  <a:pt x="73521" y="30270"/>
                  <a:pt x="73703" y="29959"/>
                </a:cubicBezTo>
                <a:cubicBezTo>
                  <a:pt x="74456" y="28583"/>
                  <a:pt x="74793" y="27025"/>
                  <a:pt x="75105" y="25520"/>
                </a:cubicBezTo>
                <a:lnTo>
                  <a:pt x="75157" y="25338"/>
                </a:lnTo>
                <a:cubicBezTo>
                  <a:pt x="75546" y="23261"/>
                  <a:pt x="75728" y="21132"/>
                  <a:pt x="75676" y="18978"/>
                </a:cubicBezTo>
                <a:cubicBezTo>
                  <a:pt x="75650" y="16745"/>
                  <a:pt x="75494" y="14590"/>
                  <a:pt x="75312" y="12383"/>
                </a:cubicBezTo>
                <a:lnTo>
                  <a:pt x="75260" y="11890"/>
                </a:lnTo>
                <a:lnTo>
                  <a:pt x="75260" y="11760"/>
                </a:lnTo>
                <a:cubicBezTo>
                  <a:pt x="75234" y="11423"/>
                  <a:pt x="75208" y="11085"/>
                  <a:pt x="75183" y="10748"/>
                </a:cubicBezTo>
                <a:cubicBezTo>
                  <a:pt x="75131" y="10099"/>
                  <a:pt x="75131" y="9450"/>
                  <a:pt x="75131" y="9009"/>
                </a:cubicBezTo>
                <a:lnTo>
                  <a:pt x="75131" y="8801"/>
                </a:lnTo>
                <a:cubicBezTo>
                  <a:pt x="75157" y="7685"/>
                  <a:pt x="75079" y="6542"/>
                  <a:pt x="74923" y="5426"/>
                </a:cubicBezTo>
                <a:cubicBezTo>
                  <a:pt x="74871" y="5296"/>
                  <a:pt x="74793" y="5166"/>
                  <a:pt x="74663" y="5114"/>
                </a:cubicBezTo>
                <a:cubicBezTo>
                  <a:pt x="74585" y="5063"/>
                  <a:pt x="74482" y="5037"/>
                  <a:pt x="74404" y="5037"/>
                </a:cubicBezTo>
                <a:lnTo>
                  <a:pt x="74274" y="5037"/>
                </a:lnTo>
                <a:cubicBezTo>
                  <a:pt x="73495" y="4310"/>
                  <a:pt x="72690" y="3635"/>
                  <a:pt x="71808" y="3064"/>
                </a:cubicBezTo>
                <a:cubicBezTo>
                  <a:pt x="70847" y="2415"/>
                  <a:pt x="69835" y="1895"/>
                  <a:pt x="68770" y="1480"/>
                </a:cubicBezTo>
                <a:cubicBezTo>
                  <a:pt x="66745" y="649"/>
                  <a:pt x="64616" y="182"/>
                  <a:pt x="62436" y="52"/>
                </a:cubicBezTo>
                <a:cubicBezTo>
                  <a:pt x="61968" y="0"/>
                  <a:pt x="61501" y="0"/>
                  <a:pt x="61034" y="0"/>
                </a:cubicBezTo>
                <a:close/>
              </a:path>
            </a:pathLst>
          </a:custGeom>
          <a:solidFill>
            <a:srgbClr val="FFFFFF">
              <a:alpha val="3464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0" name="Google Shape;120;p7"/>
          <p:cNvSpPr/>
          <p:nvPr/>
        </p:nvSpPr>
        <p:spPr>
          <a:xfrm flipH="1">
            <a:off x="-3669825" y="3275775"/>
            <a:ext cx="10937774" cy="3517236"/>
          </a:xfrm>
          <a:custGeom>
            <a:avLst/>
            <a:gdLst/>
            <a:ahLst/>
            <a:cxnLst/>
            <a:rect l="l" t="t" r="r" b="b"/>
            <a:pathLst>
              <a:path w="75728" h="32607" extrusionOk="0">
                <a:moveTo>
                  <a:pt x="61034" y="0"/>
                </a:moveTo>
                <a:cubicBezTo>
                  <a:pt x="57451" y="26"/>
                  <a:pt x="53895" y="831"/>
                  <a:pt x="50624" y="2311"/>
                </a:cubicBezTo>
                <a:cubicBezTo>
                  <a:pt x="49689" y="2726"/>
                  <a:pt x="48780" y="3193"/>
                  <a:pt x="47898" y="3687"/>
                </a:cubicBezTo>
                <a:cubicBezTo>
                  <a:pt x="47041" y="4180"/>
                  <a:pt x="46262" y="4673"/>
                  <a:pt x="45328" y="5296"/>
                </a:cubicBezTo>
                <a:lnTo>
                  <a:pt x="45172" y="5400"/>
                </a:lnTo>
                <a:lnTo>
                  <a:pt x="45146" y="5426"/>
                </a:lnTo>
                <a:cubicBezTo>
                  <a:pt x="43562" y="6516"/>
                  <a:pt x="41901" y="7477"/>
                  <a:pt x="40161" y="8308"/>
                </a:cubicBezTo>
                <a:cubicBezTo>
                  <a:pt x="39175" y="8723"/>
                  <a:pt x="38137" y="9009"/>
                  <a:pt x="37072" y="9164"/>
                </a:cubicBezTo>
                <a:cubicBezTo>
                  <a:pt x="36449" y="9242"/>
                  <a:pt x="35826" y="9294"/>
                  <a:pt x="35229" y="9294"/>
                </a:cubicBezTo>
                <a:cubicBezTo>
                  <a:pt x="34346" y="9294"/>
                  <a:pt x="33490" y="9216"/>
                  <a:pt x="32633" y="9112"/>
                </a:cubicBezTo>
                <a:lnTo>
                  <a:pt x="32529" y="9112"/>
                </a:lnTo>
                <a:cubicBezTo>
                  <a:pt x="31179" y="8931"/>
                  <a:pt x="29803" y="8619"/>
                  <a:pt x="28894" y="8437"/>
                </a:cubicBezTo>
                <a:lnTo>
                  <a:pt x="28401" y="8334"/>
                </a:lnTo>
                <a:lnTo>
                  <a:pt x="28245" y="8282"/>
                </a:lnTo>
                <a:lnTo>
                  <a:pt x="28194" y="8282"/>
                </a:lnTo>
                <a:cubicBezTo>
                  <a:pt x="27207" y="8048"/>
                  <a:pt x="26169" y="7840"/>
                  <a:pt x="25208" y="7607"/>
                </a:cubicBezTo>
                <a:lnTo>
                  <a:pt x="23780" y="7243"/>
                </a:lnTo>
                <a:lnTo>
                  <a:pt x="23728" y="7243"/>
                </a:lnTo>
                <a:cubicBezTo>
                  <a:pt x="21833" y="6776"/>
                  <a:pt x="19860" y="6283"/>
                  <a:pt x="17887" y="5997"/>
                </a:cubicBezTo>
                <a:cubicBezTo>
                  <a:pt x="16771" y="5815"/>
                  <a:pt x="15629" y="5712"/>
                  <a:pt x="14512" y="5686"/>
                </a:cubicBezTo>
                <a:lnTo>
                  <a:pt x="14071" y="5686"/>
                </a:lnTo>
                <a:cubicBezTo>
                  <a:pt x="13422" y="5686"/>
                  <a:pt x="12773" y="5712"/>
                  <a:pt x="12124" y="5763"/>
                </a:cubicBezTo>
                <a:cubicBezTo>
                  <a:pt x="10644" y="5893"/>
                  <a:pt x="9190" y="6153"/>
                  <a:pt x="7762" y="6542"/>
                </a:cubicBezTo>
                <a:cubicBezTo>
                  <a:pt x="7036" y="6750"/>
                  <a:pt x="6309" y="7010"/>
                  <a:pt x="5634" y="7347"/>
                </a:cubicBezTo>
                <a:cubicBezTo>
                  <a:pt x="4959" y="7633"/>
                  <a:pt x="4336" y="7996"/>
                  <a:pt x="3739" y="8437"/>
                </a:cubicBezTo>
                <a:cubicBezTo>
                  <a:pt x="3167" y="8853"/>
                  <a:pt x="2674" y="9346"/>
                  <a:pt x="2233" y="9891"/>
                </a:cubicBezTo>
                <a:cubicBezTo>
                  <a:pt x="1817" y="10410"/>
                  <a:pt x="1506" y="11008"/>
                  <a:pt x="1272" y="11631"/>
                </a:cubicBezTo>
                <a:cubicBezTo>
                  <a:pt x="1168" y="11631"/>
                  <a:pt x="1065" y="11683"/>
                  <a:pt x="961" y="11786"/>
                </a:cubicBezTo>
                <a:cubicBezTo>
                  <a:pt x="883" y="11864"/>
                  <a:pt x="805" y="12020"/>
                  <a:pt x="805" y="12150"/>
                </a:cubicBezTo>
                <a:cubicBezTo>
                  <a:pt x="727" y="13084"/>
                  <a:pt x="623" y="14019"/>
                  <a:pt x="493" y="14980"/>
                </a:cubicBezTo>
                <a:cubicBezTo>
                  <a:pt x="182" y="16875"/>
                  <a:pt x="26" y="18796"/>
                  <a:pt x="26" y="20743"/>
                </a:cubicBezTo>
                <a:cubicBezTo>
                  <a:pt x="52" y="20925"/>
                  <a:pt x="52" y="21132"/>
                  <a:pt x="52" y="21314"/>
                </a:cubicBezTo>
                <a:lnTo>
                  <a:pt x="52" y="21444"/>
                </a:lnTo>
                <a:cubicBezTo>
                  <a:pt x="78" y="21729"/>
                  <a:pt x="78" y="22015"/>
                  <a:pt x="78" y="22352"/>
                </a:cubicBezTo>
                <a:cubicBezTo>
                  <a:pt x="52" y="22690"/>
                  <a:pt x="52" y="23027"/>
                  <a:pt x="52" y="23339"/>
                </a:cubicBezTo>
                <a:lnTo>
                  <a:pt x="52" y="23780"/>
                </a:lnTo>
                <a:cubicBezTo>
                  <a:pt x="0" y="24793"/>
                  <a:pt x="0" y="25831"/>
                  <a:pt x="104" y="26844"/>
                </a:cubicBezTo>
                <a:cubicBezTo>
                  <a:pt x="156" y="27648"/>
                  <a:pt x="338" y="28453"/>
                  <a:pt x="675" y="29180"/>
                </a:cubicBezTo>
                <a:cubicBezTo>
                  <a:pt x="961" y="29803"/>
                  <a:pt x="1428" y="30348"/>
                  <a:pt x="1999" y="30712"/>
                </a:cubicBezTo>
                <a:cubicBezTo>
                  <a:pt x="2622" y="31101"/>
                  <a:pt x="3297" y="31387"/>
                  <a:pt x="3998" y="31543"/>
                </a:cubicBezTo>
                <a:cubicBezTo>
                  <a:pt x="4803" y="31750"/>
                  <a:pt x="5608" y="31880"/>
                  <a:pt x="6412" y="31958"/>
                </a:cubicBezTo>
                <a:cubicBezTo>
                  <a:pt x="7503" y="32062"/>
                  <a:pt x="8593" y="32088"/>
                  <a:pt x="9658" y="32114"/>
                </a:cubicBezTo>
                <a:lnTo>
                  <a:pt x="9735" y="32114"/>
                </a:lnTo>
                <a:lnTo>
                  <a:pt x="10904" y="32140"/>
                </a:lnTo>
                <a:cubicBezTo>
                  <a:pt x="11397" y="32166"/>
                  <a:pt x="11864" y="32192"/>
                  <a:pt x="12383" y="32217"/>
                </a:cubicBezTo>
                <a:lnTo>
                  <a:pt x="12565" y="32217"/>
                </a:lnTo>
                <a:cubicBezTo>
                  <a:pt x="13084" y="32243"/>
                  <a:pt x="13552" y="32243"/>
                  <a:pt x="14045" y="32269"/>
                </a:cubicBezTo>
                <a:cubicBezTo>
                  <a:pt x="15265" y="32321"/>
                  <a:pt x="16511" y="32347"/>
                  <a:pt x="17783" y="32373"/>
                </a:cubicBezTo>
                <a:cubicBezTo>
                  <a:pt x="20172" y="32425"/>
                  <a:pt x="22534" y="32425"/>
                  <a:pt x="24507" y="32425"/>
                </a:cubicBezTo>
                <a:lnTo>
                  <a:pt x="32737" y="32425"/>
                </a:lnTo>
                <a:lnTo>
                  <a:pt x="38526" y="32373"/>
                </a:lnTo>
                <a:lnTo>
                  <a:pt x="38656" y="32373"/>
                </a:lnTo>
                <a:cubicBezTo>
                  <a:pt x="41719" y="32373"/>
                  <a:pt x="44782" y="32347"/>
                  <a:pt x="47820" y="32347"/>
                </a:cubicBezTo>
                <a:lnTo>
                  <a:pt x="49481" y="32347"/>
                </a:lnTo>
                <a:cubicBezTo>
                  <a:pt x="51922" y="32347"/>
                  <a:pt x="53739" y="32373"/>
                  <a:pt x="55374" y="32373"/>
                </a:cubicBezTo>
                <a:cubicBezTo>
                  <a:pt x="57737" y="32373"/>
                  <a:pt x="60255" y="32425"/>
                  <a:pt x="62747" y="32529"/>
                </a:cubicBezTo>
                <a:lnTo>
                  <a:pt x="63137" y="32529"/>
                </a:lnTo>
                <a:cubicBezTo>
                  <a:pt x="64201" y="32555"/>
                  <a:pt x="65291" y="32607"/>
                  <a:pt x="66382" y="32607"/>
                </a:cubicBezTo>
                <a:lnTo>
                  <a:pt x="66823" y="32607"/>
                </a:lnTo>
                <a:cubicBezTo>
                  <a:pt x="67862" y="32607"/>
                  <a:pt x="68900" y="32555"/>
                  <a:pt x="69938" y="32451"/>
                </a:cubicBezTo>
                <a:cubicBezTo>
                  <a:pt x="70380" y="32399"/>
                  <a:pt x="70821" y="32321"/>
                  <a:pt x="71236" y="32166"/>
                </a:cubicBezTo>
                <a:cubicBezTo>
                  <a:pt x="71600" y="32036"/>
                  <a:pt x="71911" y="31854"/>
                  <a:pt x="72223" y="31646"/>
                </a:cubicBezTo>
                <a:cubicBezTo>
                  <a:pt x="72535" y="31413"/>
                  <a:pt x="72846" y="31153"/>
                  <a:pt x="73080" y="30868"/>
                </a:cubicBezTo>
                <a:cubicBezTo>
                  <a:pt x="73313" y="30582"/>
                  <a:pt x="73521" y="30270"/>
                  <a:pt x="73703" y="29959"/>
                </a:cubicBezTo>
                <a:cubicBezTo>
                  <a:pt x="74456" y="28583"/>
                  <a:pt x="74793" y="27025"/>
                  <a:pt x="75105" y="25520"/>
                </a:cubicBezTo>
                <a:lnTo>
                  <a:pt x="75157" y="25338"/>
                </a:lnTo>
                <a:cubicBezTo>
                  <a:pt x="75546" y="23261"/>
                  <a:pt x="75728" y="21132"/>
                  <a:pt x="75676" y="18978"/>
                </a:cubicBezTo>
                <a:cubicBezTo>
                  <a:pt x="75650" y="16745"/>
                  <a:pt x="75494" y="14590"/>
                  <a:pt x="75312" y="12383"/>
                </a:cubicBezTo>
                <a:lnTo>
                  <a:pt x="75260" y="11890"/>
                </a:lnTo>
                <a:lnTo>
                  <a:pt x="75260" y="11760"/>
                </a:lnTo>
                <a:cubicBezTo>
                  <a:pt x="75234" y="11423"/>
                  <a:pt x="75208" y="11085"/>
                  <a:pt x="75183" y="10748"/>
                </a:cubicBezTo>
                <a:cubicBezTo>
                  <a:pt x="75131" y="10099"/>
                  <a:pt x="75131" y="9450"/>
                  <a:pt x="75131" y="9009"/>
                </a:cubicBezTo>
                <a:lnTo>
                  <a:pt x="75131" y="8801"/>
                </a:lnTo>
                <a:cubicBezTo>
                  <a:pt x="75157" y="7685"/>
                  <a:pt x="75079" y="6542"/>
                  <a:pt x="74923" y="5426"/>
                </a:cubicBezTo>
                <a:cubicBezTo>
                  <a:pt x="74871" y="5296"/>
                  <a:pt x="74793" y="5166"/>
                  <a:pt x="74663" y="5114"/>
                </a:cubicBezTo>
                <a:cubicBezTo>
                  <a:pt x="74585" y="5063"/>
                  <a:pt x="74482" y="5037"/>
                  <a:pt x="74404" y="5037"/>
                </a:cubicBezTo>
                <a:lnTo>
                  <a:pt x="74274" y="5037"/>
                </a:lnTo>
                <a:cubicBezTo>
                  <a:pt x="73495" y="4310"/>
                  <a:pt x="72690" y="3635"/>
                  <a:pt x="71808" y="3064"/>
                </a:cubicBezTo>
                <a:cubicBezTo>
                  <a:pt x="70847" y="2415"/>
                  <a:pt x="69835" y="1895"/>
                  <a:pt x="68770" y="1480"/>
                </a:cubicBezTo>
                <a:cubicBezTo>
                  <a:pt x="66745" y="649"/>
                  <a:pt x="64616" y="182"/>
                  <a:pt x="62436" y="52"/>
                </a:cubicBezTo>
                <a:cubicBezTo>
                  <a:pt x="61968" y="0"/>
                  <a:pt x="61501" y="0"/>
                  <a:pt x="61034" y="0"/>
                </a:cubicBezTo>
                <a:close/>
              </a:path>
            </a:pathLst>
          </a:custGeom>
          <a:solidFill>
            <a:srgbClr val="FFFFFF">
              <a:alpha val="3464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1" name="Google Shape;121;p7"/>
          <p:cNvSpPr/>
          <p:nvPr/>
        </p:nvSpPr>
        <p:spPr>
          <a:xfrm flipH="1">
            <a:off x="4150618" y="2337726"/>
            <a:ext cx="5684903" cy="2996391"/>
          </a:xfrm>
          <a:custGeom>
            <a:avLst/>
            <a:gdLst/>
            <a:ahLst/>
            <a:cxnLst/>
            <a:rect l="l" t="t" r="r" b="b"/>
            <a:pathLst>
              <a:path w="190449" h="97404" extrusionOk="0">
                <a:moveTo>
                  <a:pt x="12428" y="1"/>
                </a:moveTo>
                <a:cubicBezTo>
                  <a:pt x="11845" y="1"/>
                  <a:pt x="11261" y="20"/>
                  <a:pt x="10620" y="79"/>
                </a:cubicBezTo>
                <a:lnTo>
                  <a:pt x="10561" y="79"/>
                </a:lnTo>
                <a:cubicBezTo>
                  <a:pt x="7099" y="351"/>
                  <a:pt x="3793" y="1265"/>
                  <a:pt x="448" y="2899"/>
                </a:cubicBezTo>
                <a:lnTo>
                  <a:pt x="0" y="3113"/>
                </a:lnTo>
                <a:lnTo>
                  <a:pt x="0" y="97403"/>
                </a:lnTo>
                <a:lnTo>
                  <a:pt x="190448" y="97403"/>
                </a:lnTo>
                <a:cubicBezTo>
                  <a:pt x="190448" y="92774"/>
                  <a:pt x="188153" y="88495"/>
                  <a:pt x="184322" y="85947"/>
                </a:cubicBezTo>
                <a:cubicBezTo>
                  <a:pt x="183952" y="85695"/>
                  <a:pt x="183583" y="85461"/>
                  <a:pt x="183194" y="85247"/>
                </a:cubicBezTo>
                <a:cubicBezTo>
                  <a:pt x="179576" y="83011"/>
                  <a:pt x="175900" y="81746"/>
                  <a:pt x="173469" y="80988"/>
                </a:cubicBezTo>
                <a:cubicBezTo>
                  <a:pt x="172652" y="80716"/>
                  <a:pt x="171796" y="80502"/>
                  <a:pt x="170941" y="80288"/>
                </a:cubicBezTo>
                <a:cubicBezTo>
                  <a:pt x="170610" y="78848"/>
                  <a:pt x="170124" y="77409"/>
                  <a:pt x="169462" y="76048"/>
                </a:cubicBezTo>
                <a:cubicBezTo>
                  <a:pt x="168607" y="74278"/>
                  <a:pt x="167420" y="72566"/>
                  <a:pt x="165942" y="71049"/>
                </a:cubicBezTo>
                <a:cubicBezTo>
                  <a:pt x="164697" y="69746"/>
                  <a:pt x="163258" y="68618"/>
                  <a:pt x="161683" y="67607"/>
                </a:cubicBezTo>
                <a:cubicBezTo>
                  <a:pt x="159193" y="66090"/>
                  <a:pt x="156451" y="65137"/>
                  <a:pt x="153320" y="64670"/>
                </a:cubicBezTo>
                <a:cubicBezTo>
                  <a:pt x="152308" y="64514"/>
                  <a:pt x="151297" y="64456"/>
                  <a:pt x="150247" y="64456"/>
                </a:cubicBezTo>
                <a:cubicBezTo>
                  <a:pt x="149838" y="64456"/>
                  <a:pt x="149449" y="64456"/>
                  <a:pt x="149041" y="64475"/>
                </a:cubicBezTo>
                <a:cubicBezTo>
                  <a:pt x="148943" y="60508"/>
                  <a:pt x="147835" y="56793"/>
                  <a:pt x="145832" y="53642"/>
                </a:cubicBezTo>
                <a:cubicBezTo>
                  <a:pt x="143264" y="49655"/>
                  <a:pt x="139258" y="46563"/>
                  <a:pt x="134473" y="44987"/>
                </a:cubicBezTo>
                <a:cubicBezTo>
                  <a:pt x="132373" y="44268"/>
                  <a:pt x="130175" y="43937"/>
                  <a:pt x="127938" y="43937"/>
                </a:cubicBezTo>
                <a:cubicBezTo>
                  <a:pt x="125760" y="43937"/>
                  <a:pt x="123601" y="44248"/>
                  <a:pt x="121539" y="44909"/>
                </a:cubicBezTo>
                <a:cubicBezTo>
                  <a:pt x="118369" y="45882"/>
                  <a:pt x="115413" y="47496"/>
                  <a:pt x="112437" y="49908"/>
                </a:cubicBezTo>
                <a:cubicBezTo>
                  <a:pt x="110395" y="51600"/>
                  <a:pt x="108586" y="53467"/>
                  <a:pt x="106505" y="56015"/>
                </a:cubicBezTo>
                <a:cubicBezTo>
                  <a:pt x="105785" y="56949"/>
                  <a:pt x="105046" y="57882"/>
                  <a:pt x="104346" y="58893"/>
                </a:cubicBezTo>
                <a:cubicBezTo>
                  <a:pt x="104132" y="58757"/>
                  <a:pt x="103938" y="58621"/>
                  <a:pt x="103724" y="58504"/>
                </a:cubicBezTo>
                <a:cubicBezTo>
                  <a:pt x="103529" y="58368"/>
                  <a:pt x="103296" y="58271"/>
                  <a:pt x="103101" y="58154"/>
                </a:cubicBezTo>
                <a:cubicBezTo>
                  <a:pt x="102965" y="55976"/>
                  <a:pt x="102596" y="53992"/>
                  <a:pt x="102012" y="52047"/>
                </a:cubicBezTo>
                <a:cubicBezTo>
                  <a:pt x="100612" y="47243"/>
                  <a:pt x="97811" y="43334"/>
                  <a:pt x="93941" y="40708"/>
                </a:cubicBezTo>
                <a:cubicBezTo>
                  <a:pt x="91918" y="39347"/>
                  <a:pt x="89565" y="38316"/>
                  <a:pt x="87056" y="37791"/>
                </a:cubicBezTo>
                <a:cubicBezTo>
                  <a:pt x="85694" y="37499"/>
                  <a:pt x="84313" y="37344"/>
                  <a:pt x="82913" y="37344"/>
                </a:cubicBezTo>
                <a:cubicBezTo>
                  <a:pt x="82038" y="37344"/>
                  <a:pt x="81123" y="37402"/>
                  <a:pt x="80229" y="37519"/>
                </a:cubicBezTo>
                <a:cubicBezTo>
                  <a:pt x="76728" y="37966"/>
                  <a:pt x="73441" y="39347"/>
                  <a:pt x="70193" y="41681"/>
                </a:cubicBezTo>
                <a:cubicBezTo>
                  <a:pt x="69318" y="40864"/>
                  <a:pt x="68345" y="40144"/>
                  <a:pt x="67314" y="39502"/>
                </a:cubicBezTo>
                <a:cubicBezTo>
                  <a:pt x="65058" y="38122"/>
                  <a:pt x="62549" y="37266"/>
                  <a:pt x="59982" y="37013"/>
                </a:cubicBezTo>
                <a:cubicBezTo>
                  <a:pt x="58718" y="35671"/>
                  <a:pt x="57259" y="34543"/>
                  <a:pt x="55645" y="33648"/>
                </a:cubicBezTo>
                <a:cubicBezTo>
                  <a:pt x="52961" y="32151"/>
                  <a:pt x="49868" y="31334"/>
                  <a:pt x="46698" y="31334"/>
                </a:cubicBezTo>
                <a:cubicBezTo>
                  <a:pt x="46367" y="31334"/>
                  <a:pt x="46056" y="31334"/>
                  <a:pt x="45765" y="31373"/>
                </a:cubicBezTo>
                <a:cubicBezTo>
                  <a:pt x="44306" y="31431"/>
                  <a:pt x="42847" y="31684"/>
                  <a:pt x="41427" y="32092"/>
                </a:cubicBezTo>
                <a:cubicBezTo>
                  <a:pt x="41194" y="30167"/>
                  <a:pt x="40824" y="28280"/>
                  <a:pt x="40377" y="26510"/>
                </a:cubicBezTo>
                <a:cubicBezTo>
                  <a:pt x="39774" y="24040"/>
                  <a:pt x="38899" y="21551"/>
                  <a:pt x="37790" y="19042"/>
                </a:cubicBezTo>
                <a:cubicBezTo>
                  <a:pt x="36079" y="15191"/>
                  <a:pt x="34056" y="11962"/>
                  <a:pt x="31605" y="9142"/>
                </a:cubicBezTo>
                <a:cubicBezTo>
                  <a:pt x="30341" y="7683"/>
                  <a:pt x="28902" y="6341"/>
                  <a:pt x="27346" y="5155"/>
                </a:cubicBezTo>
                <a:cubicBezTo>
                  <a:pt x="25829" y="3969"/>
                  <a:pt x="24117" y="2977"/>
                  <a:pt x="22153" y="2063"/>
                </a:cubicBezTo>
                <a:cubicBezTo>
                  <a:pt x="19158" y="701"/>
                  <a:pt x="15774" y="1"/>
                  <a:pt x="12428"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2" name="Google Shape;122;p7"/>
          <p:cNvSpPr/>
          <p:nvPr/>
        </p:nvSpPr>
        <p:spPr>
          <a:xfrm flipH="1">
            <a:off x="4399664" y="2445437"/>
            <a:ext cx="5435864" cy="2780992"/>
          </a:xfrm>
          <a:custGeom>
            <a:avLst/>
            <a:gdLst/>
            <a:ahLst/>
            <a:cxnLst/>
            <a:rect l="l" t="t" r="r" b="b"/>
            <a:pathLst>
              <a:path w="182106" h="90402" extrusionOk="0">
                <a:moveTo>
                  <a:pt x="10990" y="1"/>
                </a:moveTo>
                <a:cubicBezTo>
                  <a:pt x="10581" y="1"/>
                  <a:pt x="10173" y="20"/>
                  <a:pt x="9706" y="59"/>
                </a:cubicBezTo>
                <a:lnTo>
                  <a:pt x="9667" y="59"/>
                </a:lnTo>
                <a:cubicBezTo>
                  <a:pt x="7080" y="254"/>
                  <a:pt x="4571" y="954"/>
                  <a:pt x="2023" y="2198"/>
                </a:cubicBezTo>
                <a:cubicBezTo>
                  <a:pt x="1343" y="2510"/>
                  <a:pt x="681" y="2879"/>
                  <a:pt x="1" y="3288"/>
                </a:cubicBezTo>
                <a:lnTo>
                  <a:pt x="1" y="90401"/>
                </a:lnTo>
                <a:lnTo>
                  <a:pt x="182105" y="90401"/>
                </a:lnTo>
                <a:cubicBezTo>
                  <a:pt x="182105" y="88126"/>
                  <a:pt x="180996" y="85967"/>
                  <a:pt x="179051" y="84664"/>
                </a:cubicBezTo>
                <a:cubicBezTo>
                  <a:pt x="178721" y="84469"/>
                  <a:pt x="178429" y="84255"/>
                  <a:pt x="178118" y="84080"/>
                </a:cubicBezTo>
                <a:cubicBezTo>
                  <a:pt x="175181" y="82252"/>
                  <a:pt x="172069" y="81202"/>
                  <a:pt x="170008" y="80540"/>
                </a:cubicBezTo>
                <a:cubicBezTo>
                  <a:pt x="167907" y="79918"/>
                  <a:pt x="165690" y="79373"/>
                  <a:pt x="163239" y="78984"/>
                </a:cubicBezTo>
                <a:cubicBezTo>
                  <a:pt x="163161" y="78965"/>
                  <a:pt x="163103" y="78945"/>
                  <a:pt x="163025" y="78945"/>
                </a:cubicBezTo>
                <a:cubicBezTo>
                  <a:pt x="163259" y="76631"/>
                  <a:pt x="162850" y="74200"/>
                  <a:pt x="161800" y="72041"/>
                </a:cubicBezTo>
                <a:cubicBezTo>
                  <a:pt x="161275" y="70913"/>
                  <a:pt x="160497" y="69824"/>
                  <a:pt x="159524" y="68812"/>
                </a:cubicBezTo>
                <a:cubicBezTo>
                  <a:pt x="158688" y="67937"/>
                  <a:pt x="157716" y="67159"/>
                  <a:pt x="156626" y="66498"/>
                </a:cubicBezTo>
                <a:cubicBezTo>
                  <a:pt x="154954" y="65467"/>
                  <a:pt x="153087" y="64825"/>
                  <a:pt x="150889" y="64495"/>
                </a:cubicBezTo>
                <a:cubicBezTo>
                  <a:pt x="150228" y="64397"/>
                  <a:pt x="149527" y="64358"/>
                  <a:pt x="148827" y="64358"/>
                </a:cubicBezTo>
                <a:cubicBezTo>
                  <a:pt x="147796" y="64358"/>
                  <a:pt x="146707" y="64456"/>
                  <a:pt x="145521" y="64670"/>
                </a:cubicBezTo>
                <a:cubicBezTo>
                  <a:pt x="143693" y="64981"/>
                  <a:pt x="142098" y="65564"/>
                  <a:pt x="140892" y="66031"/>
                </a:cubicBezTo>
                <a:cubicBezTo>
                  <a:pt x="140658" y="66128"/>
                  <a:pt x="140386" y="66226"/>
                  <a:pt x="140114" y="66342"/>
                </a:cubicBezTo>
                <a:cubicBezTo>
                  <a:pt x="139861" y="66128"/>
                  <a:pt x="139589" y="65934"/>
                  <a:pt x="139316" y="65739"/>
                </a:cubicBezTo>
                <a:cubicBezTo>
                  <a:pt x="140094" y="63425"/>
                  <a:pt x="140561" y="61285"/>
                  <a:pt x="140678" y="59224"/>
                </a:cubicBezTo>
                <a:cubicBezTo>
                  <a:pt x="140892" y="55917"/>
                  <a:pt x="140172" y="52864"/>
                  <a:pt x="138558" y="50374"/>
                </a:cubicBezTo>
                <a:cubicBezTo>
                  <a:pt x="136866" y="47710"/>
                  <a:pt x="134143" y="45668"/>
                  <a:pt x="130856" y="44559"/>
                </a:cubicBezTo>
                <a:cubicBezTo>
                  <a:pt x="129475" y="44112"/>
                  <a:pt x="127997" y="43859"/>
                  <a:pt x="126480" y="43859"/>
                </a:cubicBezTo>
                <a:cubicBezTo>
                  <a:pt x="125002" y="43859"/>
                  <a:pt x="123524" y="44073"/>
                  <a:pt x="122104" y="44520"/>
                </a:cubicBezTo>
                <a:cubicBezTo>
                  <a:pt x="119828" y="45220"/>
                  <a:pt x="117611" y="46446"/>
                  <a:pt x="115374" y="48254"/>
                </a:cubicBezTo>
                <a:cubicBezTo>
                  <a:pt x="113721" y="49616"/>
                  <a:pt x="112185" y="51211"/>
                  <a:pt x="110434" y="53370"/>
                </a:cubicBezTo>
                <a:cubicBezTo>
                  <a:pt x="109092" y="55023"/>
                  <a:pt x="107828" y="56851"/>
                  <a:pt x="106544" y="58932"/>
                </a:cubicBezTo>
                <a:lnTo>
                  <a:pt x="105883" y="60021"/>
                </a:lnTo>
                <a:cubicBezTo>
                  <a:pt x="105669" y="60002"/>
                  <a:pt x="105455" y="60002"/>
                  <a:pt x="105241" y="60002"/>
                </a:cubicBezTo>
                <a:cubicBezTo>
                  <a:pt x="104210" y="60002"/>
                  <a:pt x="103199" y="60157"/>
                  <a:pt x="102188" y="60410"/>
                </a:cubicBezTo>
                <a:cubicBezTo>
                  <a:pt x="101273" y="59243"/>
                  <a:pt x="100145" y="58271"/>
                  <a:pt x="98862" y="57551"/>
                </a:cubicBezTo>
                <a:cubicBezTo>
                  <a:pt x="97598" y="56812"/>
                  <a:pt x="96236" y="56365"/>
                  <a:pt x="94797" y="56131"/>
                </a:cubicBezTo>
                <a:cubicBezTo>
                  <a:pt x="94836" y="55684"/>
                  <a:pt x="94855" y="55198"/>
                  <a:pt x="94855" y="54731"/>
                </a:cubicBezTo>
                <a:cubicBezTo>
                  <a:pt x="94933" y="51755"/>
                  <a:pt x="94661" y="49324"/>
                  <a:pt x="93980" y="47068"/>
                </a:cubicBezTo>
                <a:cubicBezTo>
                  <a:pt x="93007" y="43820"/>
                  <a:pt x="91160" y="41194"/>
                  <a:pt x="88631" y="39483"/>
                </a:cubicBezTo>
                <a:cubicBezTo>
                  <a:pt x="87348" y="38608"/>
                  <a:pt x="85811" y="37946"/>
                  <a:pt x="84177" y="37616"/>
                </a:cubicBezTo>
                <a:cubicBezTo>
                  <a:pt x="83302" y="37421"/>
                  <a:pt x="82388" y="37324"/>
                  <a:pt x="81474" y="37324"/>
                </a:cubicBezTo>
                <a:cubicBezTo>
                  <a:pt x="80891" y="37324"/>
                  <a:pt x="80288" y="37363"/>
                  <a:pt x="79685" y="37441"/>
                </a:cubicBezTo>
                <a:cubicBezTo>
                  <a:pt x="77254" y="37752"/>
                  <a:pt x="74900" y="38783"/>
                  <a:pt x="72488" y="40572"/>
                </a:cubicBezTo>
                <a:cubicBezTo>
                  <a:pt x="70349" y="42167"/>
                  <a:pt x="68735" y="44053"/>
                  <a:pt x="67568" y="45512"/>
                </a:cubicBezTo>
                <a:cubicBezTo>
                  <a:pt x="67568" y="45512"/>
                  <a:pt x="67548" y="45570"/>
                  <a:pt x="67529" y="45570"/>
                </a:cubicBezTo>
                <a:cubicBezTo>
                  <a:pt x="67257" y="44695"/>
                  <a:pt x="66945" y="43859"/>
                  <a:pt x="66517" y="43081"/>
                </a:cubicBezTo>
                <a:cubicBezTo>
                  <a:pt x="66517" y="43081"/>
                  <a:pt x="66517" y="43061"/>
                  <a:pt x="66498" y="43061"/>
                </a:cubicBezTo>
                <a:cubicBezTo>
                  <a:pt x="65526" y="41194"/>
                  <a:pt x="64047" y="39599"/>
                  <a:pt x="62219" y="38491"/>
                </a:cubicBezTo>
                <a:cubicBezTo>
                  <a:pt x="60547" y="37460"/>
                  <a:pt x="58679" y="36915"/>
                  <a:pt x="56773" y="36915"/>
                </a:cubicBezTo>
                <a:cubicBezTo>
                  <a:pt x="56482" y="36915"/>
                  <a:pt x="56170" y="36935"/>
                  <a:pt x="55879" y="36954"/>
                </a:cubicBezTo>
                <a:cubicBezTo>
                  <a:pt x="55626" y="36974"/>
                  <a:pt x="55392" y="37013"/>
                  <a:pt x="55178" y="37052"/>
                </a:cubicBezTo>
                <a:cubicBezTo>
                  <a:pt x="54070" y="35204"/>
                  <a:pt x="52592" y="33765"/>
                  <a:pt x="50822" y="32773"/>
                </a:cubicBezTo>
                <a:cubicBezTo>
                  <a:pt x="49149" y="31839"/>
                  <a:pt x="47224" y="31334"/>
                  <a:pt x="45259" y="31334"/>
                </a:cubicBezTo>
                <a:cubicBezTo>
                  <a:pt x="45104" y="31334"/>
                  <a:pt x="44890" y="31334"/>
                  <a:pt x="44637" y="31372"/>
                </a:cubicBezTo>
                <a:cubicBezTo>
                  <a:pt x="42595" y="31450"/>
                  <a:pt x="40611" y="32092"/>
                  <a:pt x="38860" y="33220"/>
                </a:cubicBezTo>
                <a:cubicBezTo>
                  <a:pt x="37091" y="34329"/>
                  <a:pt x="35865" y="35749"/>
                  <a:pt x="35107" y="36682"/>
                </a:cubicBezTo>
                <a:cubicBezTo>
                  <a:pt x="34329" y="37693"/>
                  <a:pt x="33629" y="38783"/>
                  <a:pt x="32928" y="40144"/>
                </a:cubicBezTo>
                <a:cubicBezTo>
                  <a:pt x="33531" y="35690"/>
                  <a:pt x="33687" y="31625"/>
                  <a:pt x="33317" y="27697"/>
                </a:cubicBezTo>
                <a:cubicBezTo>
                  <a:pt x="33123" y="25460"/>
                  <a:pt x="32753" y="23301"/>
                  <a:pt x="32248" y="21278"/>
                </a:cubicBezTo>
                <a:cubicBezTo>
                  <a:pt x="31742" y="19217"/>
                  <a:pt x="30983" y="17097"/>
                  <a:pt x="30030" y="14957"/>
                </a:cubicBezTo>
                <a:cubicBezTo>
                  <a:pt x="28591" y="11748"/>
                  <a:pt x="26938" y="9045"/>
                  <a:pt x="24954" y="6769"/>
                </a:cubicBezTo>
                <a:cubicBezTo>
                  <a:pt x="24001" y="5660"/>
                  <a:pt x="22893" y="4630"/>
                  <a:pt x="21687" y="3696"/>
                </a:cubicBezTo>
                <a:cubicBezTo>
                  <a:pt x="20598" y="2840"/>
                  <a:pt x="19353" y="2121"/>
                  <a:pt x="17894" y="1459"/>
                </a:cubicBezTo>
                <a:cubicBezTo>
                  <a:pt x="15794" y="506"/>
                  <a:pt x="13382" y="1"/>
                  <a:pt x="10990" y="1"/>
                </a:cubicBezTo>
                <a:close/>
              </a:path>
            </a:pathLst>
          </a:custGeom>
          <a:solidFill>
            <a:srgbClr val="74BEA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23" name="Google Shape;123;p7"/>
          <p:cNvGrpSpPr/>
          <p:nvPr/>
        </p:nvGrpSpPr>
        <p:grpSpPr>
          <a:xfrm>
            <a:off x="6481886" y="357049"/>
            <a:ext cx="490238" cy="355904"/>
            <a:chOff x="8787625" y="134475"/>
            <a:chExt cx="838586" cy="608799"/>
          </a:xfrm>
        </p:grpSpPr>
        <p:sp>
          <p:nvSpPr>
            <p:cNvPr id="124" name="Google Shape;124;p7"/>
            <p:cNvSpPr/>
            <p:nvPr/>
          </p:nvSpPr>
          <p:spPr>
            <a:xfrm>
              <a:off x="8787625" y="134475"/>
              <a:ext cx="838586" cy="608799"/>
            </a:xfrm>
            <a:custGeom>
              <a:avLst/>
              <a:gdLst/>
              <a:ahLst/>
              <a:cxnLst/>
              <a:rect l="l" t="t" r="r" b="b"/>
              <a:pathLst>
                <a:path w="7682" h="5577" extrusionOk="0">
                  <a:moveTo>
                    <a:pt x="4010" y="0"/>
                  </a:moveTo>
                  <a:cubicBezTo>
                    <a:pt x="3863" y="0"/>
                    <a:pt x="3708" y="18"/>
                    <a:pt x="3553" y="46"/>
                  </a:cubicBezTo>
                  <a:cubicBezTo>
                    <a:pt x="3188" y="123"/>
                    <a:pt x="2804" y="296"/>
                    <a:pt x="2459" y="526"/>
                  </a:cubicBezTo>
                  <a:cubicBezTo>
                    <a:pt x="1863" y="968"/>
                    <a:pt x="1402" y="1621"/>
                    <a:pt x="1191" y="2331"/>
                  </a:cubicBezTo>
                  <a:cubicBezTo>
                    <a:pt x="1057" y="2351"/>
                    <a:pt x="903" y="2427"/>
                    <a:pt x="769" y="2504"/>
                  </a:cubicBezTo>
                  <a:cubicBezTo>
                    <a:pt x="634" y="2581"/>
                    <a:pt x="519" y="2677"/>
                    <a:pt x="404" y="2811"/>
                  </a:cubicBezTo>
                  <a:cubicBezTo>
                    <a:pt x="135" y="3119"/>
                    <a:pt x="1" y="3541"/>
                    <a:pt x="1" y="4041"/>
                  </a:cubicBezTo>
                  <a:cubicBezTo>
                    <a:pt x="1" y="4213"/>
                    <a:pt x="20" y="4405"/>
                    <a:pt x="58" y="4597"/>
                  </a:cubicBezTo>
                  <a:cubicBezTo>
                    <a:pt x="97" y="4732"/>
                    <a:pt x="135" y="4847"/>
                    <a:pt x="193" y="5001"/>
                  </a:cubicBezTo>
                  <a:cubicBezTo>
                    <a:pt x="250" y="5327"/>
                    <a:pt x="538" y="5577"/>
                    <a:pt x="884" y="5577"/>
                  </a:cubicBezTo>
                  <a:lnTo>
                    <a:pt x="6818" y="5577"/>
                  </a:lnTo>
                  <a:cubicBezTo>
                    <a:pt x="7106" y="5577"/>
                    <a:pt x="7394" y="5385"/>
                    <a:pt x="7490" y="5116"/>
                  </a:cubicBezTo>
                  <a:cubicBezTo>
                    <a:pt x="7624" y="4751"/>
                    <a:pt x="7682" y="4367"/>
                    <a:pt x="7682" y="3983"/>
                  </a:cubicBezTo>
                  <a:cubicBezTo>
                    <a:pt x="7682" y="3445"/>
                    <a:pt x="7490" y="2984"/>
                    <a:pt x="7144" y="2677"/>
                  </a:cubicBezTo>
                  <a:cubicBezTo>
                    <a:pt x="6952" y="2504"/>
                    <a:pt x="6722" y="2389"/>
                    <a:pt x="6472" y="2331"/>
                  </a:cubicBezTo>
                  <a:cubicBezTo>
                    <a:pt x="6453" y="2139"/>
                    <a:pt x="6395" y="1967"/>
                    <a:pt x="6357" y="1813"/>
                  </a:cubicBezTo>
                  <a:cubicBezTo>
                    <a:pt x="6299" y="1640"/>
                    <a:pt x="6242" y="1467"/>
                    <a:pt x="6165" y="1294"/>
                  </a:cubicBezTo>
                  <a:cubicBezTo>
                    <a:pt x="6088" y="1141"/>
                    <a:pt x="5973" y="968"/>
                    <a:pt x="5858" y="814"/>
                  </a:cubicBezTo>
                  <a:cubicBezTo>
                    <a:pt x="5589" y="507"/>
                    <a:pt x="5224" y="277"/>
                    <a:pt x="4821" y="123"/>
                  </a:cubicBezTo>
                  <a:cubicBezTo>
                    <a:pt x="4629" y="46"/>
                    <a:pt x="4417" y="8"/>
                    <a:pt x="4168" y="8"/>
                  </a:cubicBezTo>
                  <a:cubicBezTo>
                    <a:pt x="4116" y="3"/>
                    <a:pt x="4063" y="0"/>
                    <a:pt x="4010" y="0"/>
                  </a:cubicBezTo>
                  <a:close/>
                </a:path>
              </a:pathLst>
            </a:custGeom>
            <a:solidFill>
              <a:srgbClr val="FFFFFF"/>
            </a:solidFill>
            <a:ln>
              <a:noFill/>
            </a:ln>
            <a:effectLst>
              <a:outerShdw dist="38100" dir="3000000" algn="bl" rotWithShape="0">
                <a:srgbClr val="000000">
                  <a:alpha val="1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5" name="Google Shape;125;p7"/>
            <p:cNvSpPr/>
            <p:nvPr/>
          </p:nvSpPr>
          <p:spPr>
            <a:xfrm>
              <a:off x="8865240" y="212854"/>
              <a:ext cx="679318" cy="450841"/>
            </a:xfrm>
            <a:custGeom>
              <a:avLst/>
              <a:gdLst/>
              <a:ahLst/>
              <a:cxnLst/>
              <a:rect l="l" t="t" r="r" b="b"/>
              <a:pathLst>
                <a:path w="6223" h="4130" extrusionOk="0">
                  <a:moveTo>
                    <a:pt x="3322" y="0"/>
                  </a:moveTo>
                  <a:cubicBezTo>
                    <a:pt x="3226" y="0"/>
                    <a:pt x="3092" y="39"/>
                    <a:pt x="2977" y="39"/>
                  </a:cubicBezTo>
                  <a:cubicBezTo>
                    <a:pt x="2708" y="77"/>
                    <a:pt x="2420" y="192"/>
                    <a:pt x="2189" y="384"/>
                  </a:cubicBezTo>
                  <a:cubicBezTo>
                    <a:pt x="1709" y="749"/>
                    <a:pt x="1325" y="1287"/>
                    <a:pt x="1172" y="1882"/>
                  </a:cubicBezTo>
                  <a:cubicBezTo>
                    <a:pt x="1133" y="2074"/>
                    <a:pt x="1114" y="2286"/>
                    <a:pt x="1114" y="2478"/>
                  </a:cubicBezTo>
                  <a:cubicBezTo>
                    <a:pt x="1076" y="2458"/>
                    <a:pt x="1056" y="2439"/>
                    <a:pt x="1018" y="2401"/>
                  </a:cubicBezTo>
                  <a:cubicBezTo>
                    <a:pt x="960" y="2382"/>
                    <a:pt x="883" y="2362"/>
                    <a:pt x="845" y="2343"/>
                  </a:cubicBezTo>
                  <a:lnTo>
                    <a:pt x="634" y="2343"/>
                  </a:lnTo>
                  <a:cubicBezTo>
                    <a:pt x="576" y="2343"/>
                    <a:pt x="499" y="2382"/>
                    <a:pt x="442" y="2401"/>
                  </a:cubicBezTo>
                  <a:cubicBezTo>
                    <a:pt x="365" y="2458"/>
                    <a:pt x="307" y="2497"/>
                    <a:pt x="250" y="2574"/>
                  </a:cubicBezTo>
                  <a:cubicBezTo>
                    <a:pt x="96" y="2746"/>
                    <a:pt x="0" y="3015"/>
                    <a:pt x="0" y="3323"/>
                  </a:cubicBezTo>
                  <a:cubicBezTo>
                    <a:pt x="0" y="3438"/>
                    <a:pt x="19" y="3591"/>
                    <a:pt x="58" y="3726"/>
                  </a:cubicBezTo>
                  <a:cubicBezTo>
                    <a:pt x="77" y="3841"/>
                    <a:pt x="115" y="3975"/>
                    <a:pt x="154" y="4091"/>
                  </a:cubicBezTo>
                  <a:lnTo>
                    <a:pt x="154" y="4110"/>
                  </a:lnTo>
                  <a:lnTo>
                    <a:pt x="154" y="4129"/>
                  </a:lnTo>
                  <a:lnTo>
                    <a:pt x="6068" y="4129"/>
                  </a:lnTo>
                  <a:cubicBezTo>
                    <a:pt x="6164" y="3879"/>
                    <a:pt x="6222" y="3553"/>
                    <a:pt x="6222" y="3265"/>
                  </a:cubicBezTo>
                  <a:cubicBezTo>
                    <a:pt x="6222" y="2938"/>
                    <a:pt x="6107" y="2650"/>
                    <a:pt x="5915" y="2478"/>
                  </a:cubicBezTo>
                  <a:cubicBezTo>
                    <a:pt x="5819" y="2401"/>
                    <a:pt x="5723" y="2343"/>
                    <a:pt x="5588" y="2343"/>
                  </a:cubicBezTo>
                  <a:lnTo>
                    <a:pt x="5396" y="2343"/>
                  </a:lnTo>
                  <a:cubicBezTo>
                    <a:pt x="5339" y="2343"/>
                    <a:pt x="5281" y="2362"/>
                    <a:pt x="5243" y="2382"/>
                  </a:cubicBezTo>
                  <a:cubicBezTo>
                    <a:pt x="5166" y="2401"/>
                    <a:pt x="5089" y="2458"/>
                    <a:pt x="5051" y="2535"/>
                  </a:cubicBezTo>
                  <a:lnTo>
                    <a:pt x="5051" y="2170"/>
                  </a:lnTo>
                  <a:cubicBezTo>
                    <a:pt x="5012" y="1863"/>
                    <a:pt x="4993" y="1575"/>
                    <a:pt x="4897" y="1325"/>
                  </a:cubicBezTo>
                  <a:cubicBezTo>
                    <a:pt x="4859" y="1172"/>
                    <a:pt x="4801" y="1056"/>
                    <a:pt x="4763" y="941"/>
                  </a:cubicBezTo>
                  <a:cubicBezTo>
                    <a:pt x="4705" y="826"/>
                    <a:pt x="4609" y="692"/>
                    <a:pt x="4532" y="615"/>
                  </a:cubicBezTo>
                  <a:cubicBezTo>
                    <a:pt x="4379" y="384"/>
                    <a:pt x="4110" y="250"/>
                    <a:pt x="3822" y="154"/>
                  </a:cubicBezTo>
                  <a:cubicBezTo>
                    <a:pt x="3668" y="96"/>
                    <a:pt x="3534" y="77"/>
                    <a:pt x="3361" y="58"/>
                  </a:cubicBezTo>
                  <a:cubicBezTo>
                    <a:pt x="3380" y="0"/>
                    <a:pt x="3361" y="0"/>
                    <a:pt x="3322" y="0"/>
                  </a:cubicBezTo>
                  <a:close/>
                </a:path>
              </a:pathLst>
            </a:custGeom>
            <a:solidFill>
              <a:srgbClr val="7ABEA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26" name="Google Shape;126;p7"/>
          <p:cNvGrpSpPr/>
          <p:nvPr/>
        </p:nvGrpSpPr>
        <p:grpSpPr>
          <a:xfrm>
            <a:off x="5942788" y="1427165"/>
            <a:ext cx="490228" cy="608811"/>
            <a:chOff x="7376250" y="1989890"/>
            <a:chExt cx="490228" cy="608811"/>
          </a:xfrm>
        </p:grpSpPr>
        <p:sp>
          <p:nvSpPr>
            <p:cNvPr id="127" name="Google Shape;127;p7"/>
            <p:cNvSpPr/>
            <p:nvPr/>
          </p:nvSpPr>
          <p:spPr>
            <a:xfrm>
              <a:off x="7376250" y="2459787"/>
              <a:ext cx="183714" cy="138915"/>
            </a:xfrm>
            <a:custGeom>
              <a:avLst/>
              <a:gdLst/>
              <a:ahLst/>
              <a:cxnLst/>
              <a:rect l="l" t="t" r="r" b="b"/>
              <a:pathLst>
                <a:path w="2440" h="1845" extrusionOk="0">
                  <a:moveTo>
                    <a:pt x="1652" y="1"/>
                  </a:moveTo>
                  <a:cubicBezTo>
                    <a:pt x="1595" y="1"/>
                    <a:pt x="1518" y="1"/>
                    <a:pt x="1441" y="20"/>
                  </a:cubicBezTo>
                  <a:cubicBezTo>
                    <a:pt x="1268" y="39"/>
                    <a:pt x="1115" y="116"/>
                    <a:pt x="923" y="212"/>
                  </a:cubicBezTo>
                  <a:cubicBezTo>
                    <a:pt x="827" y="270"/>
                    <a:pt x="750" y="308"/>
                    <a:pt x="673" y="385"/>
                  </a:cubicBezTo>
                  <a:cubicBezTo>
                    <a:pt x="596" y="423"/>
                    <a:pt x="539" y="481"/>
                    <a:pt x="462" y="558"/>
                  </a:cubicBezTo>
                  <a:cubicBezTo>
                    <a:pt x="212" y="769"/>
                    <a:pt x="1" y="1153"/>
                    <a:pt x="155" y="1480"/>
                  </a:cubicBezTo>
                  <a:cubicBezTo>
                    <a:pt x="212" y="1633"/>
                    <a:pt x="347" y="1749"/>
                    <a:pt x="558" y="1806"/>
                  </a:cubicBezTo>
                  <a:cubicBezTo>
                    <a:pt x="654" y="1825"/>
                    <a:pt x="750" y="1845"/>
                    <a:pt x="904" y="1845"/>
                  </a:cubicBezTo>
                  <a:cubicBezTo>
                    <a:pt x="980" y="1845"/>
                    <a:pt x="1076" y="1825"/>
                    <a:pt x="1192" y="1806"/>
                  </a:cubicBezTo>
                  <a:cubicBezTo>
                    <a:pt x="1288" y="1768"/>
                    <a:pt x="1384" y="1729"/>
                    <a:pt x="1480" y="1672"/>
                  </a:cubicBezTo>
                  <a:cubicBezTo>
                    <a:pt x="1576" y="1633"/>
                    <a:pt x="1672" y="1576"/>
                    <a:pt x="1768" y="1518"/>
                  </a:cubicBezTo>
                  <a:cubicBezTo>
                    <a:pt x="1979" y="1364"/>
                    <a:pt x="2152" y="1230"/>
                    <a:pt x="2267" y="1038"/>
                  </a:cubicBezTo>
                  <a:cubicBezTo>
                    <a:pt x="2382" y="846"/>
                    <a:pt x="2440" y="616"/>
                    <a:pt x="2363" y="462"/>
                  </a:cubicBezTo>
                  <a:cubicBezTo>
                    <a:pt x="2286" y="270"/>
                    <a:pt x="2152" y="116"/>
                    <a:pt x="1941" y="39"/>
                  </a:cubicBezTo>
                  <a:cubicBezTo>
                    <a:pt x="1864" y="20"/>
                    <a:pt x="1787" y="1"/>
                    <a:pt x="1652" y="1"/>
                  </a:cubicBezTo>
                  <a:close/>
                </a:path>
              </a:pathLst>
            </a:custGeom>
            <a:solidFill>
              <a:srgbClr val="FFFFFF">
                <a:alpha val="3464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8" name="Google Shape;128;p7"/>
            <p:cNvSpPr/>
            <p:nvPr/>
          </p:nvSpPr>
          <p:spPr>
            <a:xfrm>
              <a:off x="7526683" y="1989890"/>
              <a:ext cx="339795" cy="261792"/>
            </a:xfrm>
            <a:custGeom>
              <a:avLst/>
              <a:gdLst/>
              <a:ahLst/>
              <a:cxnLst/>
              <a:rect l="l" t="t" r="r" b="b"/>
              <a:pathLst>
                <a:path w="4513" h="3477" extrusionOk="0">
                  <a:moveTo>
                    <a:pt x="3265" y="1"/>
                  </a:moveTo>
                  <a:cubicBezTo>
                    <a:pt x="3073" y="1"/>
                    <a:pt x="2861" y="39"/>
                    <a:pt x="2669" y="97"/>
                  </a:cubicBezTo>
                  <a:cubicBezTo>
                    <a:pt x="2650" y="97"/>
                    <a:pt x="2612" y="116"/>
                    <a:pt x="2593" y="116"/>
                  </a:cubicBezTo>
                  <a:lnTo>
                    <a:pt x="2516" y="116"/>
                  </a:lnTo>
                  <a:cubicBezTo>
                    <a:pt x="2113" y="270"/>
                    <a:pt x="1748" y="481"/>
                    <a:pt x="1517" y="615"/>
                  </a:cubicBezTo>
                  <a:cubicBezTo>
                    <a:pt x="1325" y="750"/>
                    <a:pt x="1133" y="884"/>
                    <a:pt x="941" y="1038"/>
                  </a:cubicBezTo>
                  <a:cubicBezTo>
                    <a:pt x="749" y="1172"/>
                    <a:pt x="595" y="1345"/>
                    <a:pt x="461" y="1479"/>
                  </a:cubicBezTo>
                  <a:cubicBezTo>
                    <a:pt x="154" y="1864"/>
                    <a:pt x="0" y="2228"/>
                    <a:pt x="39" y="2593"/>
                  </a:cubicBezTo>
                  <a:cubicBezTo>
                    <a:pt x="77" y="2785"/>
                    <a:pt x="173" y="2958"/>
                    <a:pt x="307" y="3150"/>
                  </a:cubicBezTo>
                  <a:cubicBezTo>
                    <a:pt x="403" y="3265"/>
                    <a:pt x="557" y="3361"/>
                    <a:pt x="749" y="3400"/>
                  </a:cubicBezTo>
                  <a:cubicBezTo>
                    <a:pt x="864" y="3457"/>
                    <a:pt x="999" y="3477"/>
                    <a:pt x="1152" y="3477"/>
                  </a:cubicBezTo>
                  <a:lnTo>
                    <a:pt x="1268" y="3477"/>
                  </a:lnTo>
                  <a:cubicBezTo>
                    <a:pt x="1460" y="3477"/>
                    <a:pt x="1652" y="3438"/>
                    <a:pt x="1863" y="3361"/>
                  </a:cubicBezTo>
                  <a:cubicBezTo>
                    <a:pt x="2285" y="3246"/>
                    <a:pt x="2689" y="3054"/>
                    <a:pt x="3092" y="2785"/>
                  </a:cubicBezTo>
                  <a:cubicBezTo>
                    <a:pt x="3514" y="2516"/>
                    <a:pt x="3841" y="2248"/>
                    <a:pt x="4091" y="1940"/>
                  </a:cubicBezTo>
                  <a:cubicBezTo>
                    <a:pt x="4225" y="1768"/>
                    <a:pt x="4302" y="1652"/>
                    <a:pt x="4379" y="1518"/>
                  </a:cubicBezTo>
                  <a:cubicBezTo>
                    <a:pt x="4436" y="1345"/>
                    <a:pt x="4494" y="1134"/>
                    <a:pt x="4494" y="903"/>
                  </a:cubicBezTo>
                  <a:cubicBezTo>
                    <a:pt x="4513" y="807"/>
                    <a:pt x="4494" y="711"/>
                    <a:pt x="4475" y="615"/>
                  </a:cubicBezTo>
                  <a:cubicBezTo>
                    <a:pt x="4436" y="519"/>
                    <a:pt x="4398" y="462"/>
                    <a:pt x="4321" y="366"/>
                  </a:cubicBezTo>
                  <a:cubicBezTo>
                    <a:pt x="4263" y="289"/>
                    <a:pt x="4187" y="231"/>
                    <a:pt x="4129" y="193"/>
                  </a:cubicBezTo>
                  <a:cubicBezTo>
                    <a:pt x="4052" y="135"/>
                    <a:pt x="3995" y="116"/>
                    <a:pt x="3860" y="78"/>
                  </a:cubicBezTo>
                  <a:cubicBezTo>
                    <a:pt x="3726" y="20"/>
                    <a:pt x="3553" y="1"/>
                    <a:pt x="3361" y="1"/>
                  </a:cubicBezTo>
                  <a:close/>
                </a:path>
              </a:pathLst>
            </a:custGeom>
            <a:solidFill>
              <a:srgbClr val="FFFFFF">
                <a:alpha val="3464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9" name="Google Shape;129;p7"/>
            <p:cNvSpPr/>
            <p:nvPr/>
          </p:nvSpPr>
          <p:spPr>
            <a:xfrm>
              <a:off x="7694358" y="2297909"/>
              <a:ext cx="124459" cy="99838"/>
            </a:xfrm>
            <a:custGeom>
              <a:avLst/>
              <a:gdLst/>
              <a:ahLst/>
              <a:cxnLst/>
              <a:rect l="l" t="t" r="r" b="b"/>
              <a:pathLst>
                <a:path w="1653" h="1326" extrusionOk="0">
                  <a:moveTo>
                    <a:pt x="1115" y="0"/>
                  </a:moveTo>
                  <a:cubicBezTo>
                    <a:pt x="1019" y="0"/>
                    <a:pt x="923" y="39"/>
                    <a:pt x="827" y="58"/>
                  </a:cubicBezTo>
                  <a:cubicBezTo>
                    <a:pt x="692" y="96"/>
                    <a:pt x="558" y="154"/>
                    <a:pt x="462" y="231"/>
                  </a:cubicBezTo>
                  <a:cubicBezTo>
                    <a:pt x="346" y="288"/>
                    <a:pt x="250" y="365"/>
                    <a:pt x="174" y="442"/>
                  </a:cubicBezTo>
                  <a:cubicBezTo>
                    <a:pt x="97" y="538"/>
                    <a:pt x="58" y="615"/>
                    <a:pt x="20" y="730"/>
                  </a:cubicBezTo>
                  <a:cubicBezTo>
                    <a:pt x="1" y="768"/>
                    <a:pt x="1" y="845"/>
                    <a:pt x="1" y="903"/>
                  </a:cubicBezTo>
                  <a:cubicBezTo>
                    <a:pt x="1" y="941"/>
                    <a:pt x="20" y="999"/>
                    <a:pt x="58" y="1056"/>
                  </a:cubicBezTo>
                  <a:cubicBezTo>
                    <a:pt x="78" y="1114"/>
                    <a:pt x="97" y="1152"/>
                    <a:pt x="174" y="1210"/>
                  </a:cubicBezTo>
                  <a:cubicBezTo>
                    <a:pt x="212" y="1229"/>
                    <a:pt x="270" y="1287"/>
                    <a:pt x="308" y="1306"/>
                  </a:cubicBezTo>
                  <a:cubicBezTo>
                    <a:pt x="346" y="1306"/>
                    <a:pt x="385" y="1325"/>
                    <a:pt x="442" y="1325"/>
                  </a:cubicBezTo>
                  <a:lnTo>
                    <a:pt x="558" y="1325"/>
                  </a:lnTo>
                  <a:cubicBezTo>
                    <a:pt x="634" y="1325"/>
                    <a:pt x="673" y="1306"/>
                    <a:pt x="731" y="1287"/>
                  </a:cubicBezTo>
                  <a:cubicBezTo>
                    <a:pt x="942" y="1210"/>
                    <a:pt x="1153" y="1095"/>
                    <a:pt x="1345" y="941"/>
                  </a:cubicBezTo>
                  <a:cubicBezTo>
                    <a:pt x="1441" y="864"/>
                    <a:pt x="1499" y="807"/>
                    <a:pt x="1556" y="730"/>
                  </a:cubicBezTo>
                  <a:cubicBezTo>
                    <a:pt x="1595" y="692"/>
                    <a:pt x="1614" y="653"/>
                    <a:pt x="1633" y="615"/>
                  </a:cubicBezTo>
                  <a:cubicBezTo>
                    <a:pt x="1652" y="557"/>
                    <a:pt x="1652" y="519"/>
                    <a:pt x="1652" y="461"/>
                  </a:cubicBezTo>
                  <a:cubicBezTo>
                    <a:pt x="1652" y="384"/>
                    <a:pt x="1633" y="288"/>
                    <a:pt x="1595" y="231"/>
                  </a:cubicBezTo>
                  <a:cubicBezTo>
                    <a:pt x="1518" y="115"/>
                    <a:pt x="1441" y="58"/>
                    <a:pt x="1345" y="39"/>
                  </a:cubicBezTo>
                  <a:cubicBezTo>
                    <a:pt x="1307" y="0"/>
                    <a:pt x="1249" y="0"/>
                    <a:pt x="1172" y="0"/>
                  </a:cubicBezTo>
                  <a:close/>
                </a:path>
              </a:pathLst>
            </a:custGeom>
            <a:solidFill>
              <a:srgbClr val="FFFFFF">
                <a:alpha val="3464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30" name="Google Shape;130;p7"/>
          <p:cNvSpPr/>
          <p:nvPr/>
        </p:nvSpPr>
        <p:spPr>
          <a:xfrm>
            <a:off x="-357862" y="465638"/>
            <a:ext cx="1072969" cy="531477"/>
          </a:xfrm>
          <a:custGeom>
            <a:avLst/>
            <a:gdLst/>
            <a:ahLst/>
            <a:cxnLst/>
            <a:rect l="l" t="t" r="r" b="b"/>
            <a:pathLst>
              <a:path w="12214" h="6050" extrusionOk="0">
                <a:moveTo>
                  <a:pt x="6318" y="1"/>
                </a:moveTo>
                <a:cubicBezTo>
                  <a:pt x="6068" y="1"/>
                  <a:pt x="5819" y="20"/>
                  <a:pt x="5531" y="97"/>
                </a:cubicBezTo>
                <a:cubicBezTo>
                  <a:pt x="5281" y="135"/>
                  <a:pt x="5051" y="231"/>
                  <a:pt x="4801" y="346"/>
                </a:cubicBezTo>
                <a:cubicBezTo>
                  <a:pt x="4609" y="442"/>
                  <a:pt x="4417" y="596"/>
                  <a:pt x="4225" y="769"/>
                </a:cubicBezTo>
                <a:cubicBezTo>
                  <a:pt x="3918" y="1057"/>
                  <a:pt x="3630" y="1402"/>
                  <a:pt x="3380" y="1883"/>
                </a:cubicBezTo>
                <a:cubicBezTo>
                  <a:pt x="3188" y="2267"/>
                  <a:pt x="3034" y="2708"/>
                  <a:pt x="2842" y="3265"/>
                </a:cubicBezTo>
                <a:cubicBezTo>
                  <a:pt x="2765" y="3515"/>
                  <a:pt x="2689" y="3784"/>
                  <a:pt x="2612" y="3995"/>
                </a:cubicBezTo>
                <a:cubicBezTo>
                  <a:pt x="2554" y="3745"/>
                  <a:pt x="2420" y="3553"/>
                  <a:pt x="2304" y="3361"/>
                </a:cubicBezTo>
                <a:cubicBezTo>
                  <a:pt x="2170" y="3131"/>
                  <a:pt x="1997" y="2996"/>
                  <a:pt x="1824" y="2900"/>
                </a:cubicBezTo>
                <a:cubicBezTo>
                  <a:pt x="1728" y="2843"/>
                  <a:pt x="1632" y="2804"/>
                  <a:pt x="1536" y="2785"/>
                </a:cubicBezTo>
                <a:cubicBezTo>
                  <a:pt x="1498" y="2785"/>
                  <a:pt x="1421" y="2747"/>
                  <a:pt x="1363" y="2747"/>
                </a:cubicBezTo>
                <a:cubicBezTo>
                  <a:pt x="1306" y="2747"/>
                  <a:pt x="1229" y="2747"/>
                  <a:pt x="1152" y="2785"/>
                </a:cubicBezTo>
                <a:cubicBezTo>
                  <a:pt x="1018" y="2804"/>
                  <a:pt x="883" y="2843"/>
                  <a:pt x="787" y="2900"/>
                </a:cubicBezTo>
                <a:cubicBezTo>
                  <a:pt x="691" y="2939"/>
                  <a:pt x="595" y="3016"/>
                  <a:pt x="480" y="3112"/>
                </a:cubicBezTo>
                <a:cubicBezTo>
                  <a:pt x="346" y="3265"/>
                  <a:pt x="211" y="3419"/>
                  <a:pt x="115" y="3669"/>
                </a:cubicBezTo>
                <a:cubicBezTo>
                  <a:pt x="58" y="3841"/>
                  <a:pt x="0" y="4053"/>
                  <a:pt x="0" y="4341"/>
                </a:cubicBezTo>
                <a:cubicBezTo>
                  <a:pt x="0" y="4533"/>
                  <a:pt x="0" y="4763"/>
                  <a:pt x="19" y="5051"/>
                </a:cubicBezTo>
                <a:cubicBezTo>
                  <a:pt x="58" y="5339"/>
                  <a:pt x="96" y="5608"/>
                  <a:pt x="154" y="5877"/>
                </a:cubicBezTo>
                <a:lnTo>
                  <a:pt x="154" y="5915"/>
                </a:lnTo>
                <a:lnTo>
                  <a:pt x="173" y="6050"/>
                </a:lnTo>
                <a:lnTo>
                  <a:pt x="11733" y="6050"/>
                </a:lnTo>
                <a:lnTo>
                  <a:pt x="11772" y="6011"/>
                </a:lnTo>
                <a:lnTo>
                  <a:pt x="11829" y="5915"/>
                </a:lnTo>
                <a:cubicBezTo>
                  <a:pt x="12098" y="5474"/>
                  <a:pt x="12214" y="5032"/>
                  <a:pt x="12175" y="4648"/>
                </a:cubicBezTo>
                <a:cubicBezTo>
                  <a:pt x="12117" y="4264"/>
                  <a:pt x="11964" y="3937"/>
                  <a:pt x="11676" y="3688"/>
                </a:cubicBezTo>
                <a:cubicBezTo>
                  <a:pt x="11388" y="3457"/>
                  <a:pt x="11023" y="3323"/>
                  <a:pt x="10620" y="3323"/>
                </a:cubicBezTo>
                <a:lnTo>
                  <a:pt x="10562" y="3323"/>
                </a:lnTo>
                <a:cubicBezTo>
                  <a:pt x="10178" y="3323"/>
                  <a:pt x="9775" y="3457"/>
                  <a:pt x="9391" y="3688"/>
                </a:cubicBezTo>
                <a:cubicBezTo>
                  <a:pt x="9237" y="3784"/>
                  <a:pt x="9103" y="3880"/>
                  <a:pt x="8987" y="3995"/>
                </a:cubicBezTo>
                <a:cubicBezTo>
                  <a:pt x="9007" y="3803"/>
                  <a:pt x="9007" y="3572"/>
                  <a:pt x="8987" y="3304"/>
                </a:cubicBezTo>
                <a:cubicBezTo>
                  <a:pt x="8949" y="2824"/>
                  <a:pt x="8853" y="2363"/>
                  <a:pt x="8718" y="1959"/>
                </a:cubicBezTo>
                <a:cubicBezTo>
                  <a:pt x="8546" y="1498"/>
                  <a:pt x="8334" y="1114"/>
                  <a:pt x="8066" y="807"/>
                </a:cubicBezTo>
                <a:cubicBezTo>
                  <a:pt x="7777" y="481"/>
                  <a:pt x="7413" y="231"/>
                  <a:pt x="7009" y="116"/>
                </a:cubicBezTo>
                <a:cubicBezTo>
                  <a:pt x="6798" y="20"/>
                  <a:pt x="6587" y="1"/>
                  <a:pt x="6318" y="1"/>
                </a:cubicBezTo>
                <a:close/>
              </a:path>
            </a:pathLst>
          </a:custGeom>
          <a:solidFill>
            <a:srgbClr val="FFFFFF">
              <a:alpha val="3464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31" name="Google Shape;131;p7"/>
          <p:cNvGrpSpPr/>
          <p:nvPr/>
        </p:nvGrpSpPr>
        <p:grpSpPr>
          <a:xfrm>
            <a:off x="829088" y="-294072"/>
            <a:ext cx="490228" cy="608811"/>
            <a:chOff x="7376250" y="1989890"/>
            <a:chExt cx="490228" cy="608811"/>
          </a:xfrm>
        </p:grpSpPr>
        <p:sp>
          <p:nvSpPr>
            <p:cNvPr id="132" name="Google Shape;132;p7"/>
            <p:cNvSpPr/>
            <p:nvPr/>
          </p:nvSpPr>
          <p:spPr>
            <a:xfrm>
              <a:off x="7376250" y="2459787"/>
              <a:ext cx="183714" cy="138915"/>
            </a:xfrm>
            <a:custGeom>
              <a:avLst/>
              <a:gdLst/>
              <a:ahLst/>
              <a:cxnLst/>
              <a:rect l="l" t="t" r="r" b="b"/>
              <a:pathLst>
                <a:path w="2440" h="1845" extrusionOk="0">
                  <a:moveTo>
                    <a:pt x="1652" y="1"/>
                  </a:moveTo>
                  <a:cubicBezTo>
                    <a:pt x="1595" y="1"/>
                    <a:pt x="1518" y="1"/>
                    <a:pt x="1441" y="20"/>
                  </a:cubicBezTo>
                  <a:cubicBezTo>
                    <a:pt x="1268" y="39"/>
                    <a:pt x="1115" y="116"/>
                    <a:pt x="923" y="212"/>
                  </a:cubicBezTo>
                  <a:cubicBezTo>
                    <a:pt x="827" y="270"/>
                    <a:pt x="750" y="308"/>
                    <a:pt x="673" y="385"/>
                  </a:cubicBezTo>
                  <a:cubicBezTo>
                    <a:pt x="596" y="423"/>
                    <a:pt x="539" y="481"/>
                    <a:pt x="462" y="558"/>
                  </a:cubicBezTo>
                  <a:cubicBezTo>
                    <a:pt x="212" y="769"/>
                    <a:pt x="1" y="1153"/>
                    <a:pt x="155" y="1480"/>
                  </a:cubicBezTo>
                  <a:cubicBezTo>
                    <a:pt x="212" y="1633"/>
                    <a:pt x="347" y="1749"/>
                    <a:pt x="558" y="1806"/>
                  </a:cubicBezTo>
                  <a:cubicBezTo>
                    <a:pt x="654" y="1825"/>
                    <a:pt x="750" y="1845"/>
                    <a:pt x="904" y="1845"/>
                  </a:cubicBezTo>
                  <a:cubicBezTo>
                    <a:pt x="980" y="1845"/>
                    <a:pt x="1076" y="1825"/>
                    <a:pt x="1192" y="1806"/>
                  </a:cubicBezTo>
                  <a:cubicBezTo>
                    <a:pt x="1288" y="1768"/>
                    <a:pt x="1384" y="1729"/>
                    <a:pt x="1480" y="1672"/>
                  </a:cubicBezTo>
                  <a:cubicBezTo>
                    <a:pt x="1576" y="1633"/>
                    <a:pt x="1672" y="1576"/>
                    <a:pt x="1768" y="1518"/>
                  </a:cubicBezTo>
                  <a:cubicBezTo>
                    <a:pt x="1979" y="1364"/>
                    <a:pt x="2152" y="1230"/>
                    <a:pt x="2267" y="1038"/>
                  </a:cubicBezTo>
                  <a:cubicBezTo>
                    <a:pt x="2382" y="846"/>
                    <a:pt x="2440" y="616"/>
                    <a:pt x="2363" y="462"/>
                  </a:cubicBezTo>
                  <a:cubicBezTo>
                    <a:pt x="2286" y="270"/>
                    <a:pt x="2152" y="116"/>
                    <a:pt x="1941" y="39"/>
                  </a:cubicBezTo>
                  <a:cubicBezTo>
                    <a:pt x="1864" y="20"/>
                    <a:pt x="1787" y="1"/>
                    <a:pt x="1652" y="1"/>
                  </a:cubicBezTo>
                  <a:close/>
                </a:path>
              </a:pathLst>
            </a:custGeom>
            <a:solidFill>
              <a:srgbClr val="FFFFFF">
                <a:alpha val="3464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3" name="Google Shape;133;p7"/>
            <p:cNvSpPr/>
            <p:nvPr/>
          </p:nvSpPr>
          <p:spPr>
            <a:xfrm>
              <a:off x="7526683" y="1989890"/>
              <a:ext cx="339795" cy="261792"/>
            </a:xfrm>
            <a:custGeom>
              <a:avLst/>
              <a:gdLst/>
              <a:ahLst/>
              <a:cxnLst/>
              <a:rect l="l" t="t" r="r" b="b"/>
              <a:pathLst>
                <a:path w="4513" h="3477" extrusionOk="0">
                  <a:moveTo>
                    <a:pt x="3265" y="1"/>
                  </a:moveTo>
                  <a:cubicBezTo>
                    <a:pt x="3073" y="1"/>
                    <a:pt x="2861" y="39"/>
                    <a:pt x="2669" y="97"/>
                  </a:cubicBezTo>
                  <a:cubicBezTo>
                    <a:pt x="2650" y="97"/>
                    <a:pt x="2612" y="116"/>
                    <a:pt x="2593" y="116"/>
                  </a:cubicBezTo>
                  <a:lnTo>
                    <a:pt x="2516" y="116"/>
                  </a:lnTo>
                  <a:cubicBezTo>
                    <a:pt x="2113" y="270"/>
                    <a:pt x="1748" y="481"/>
                    <a:pt x="1517" y="615"/>
                  </a:cubicBezTo>
                  <a:cubicBezTo>
                    <a:pt x="1325" y="750"/>
                    <a:pt x="1133" y="884"/>
                    <a:pt x="941" y="1038"/>
                  </a:cubicBezTo>
                  <a:cubicBezTo>
                    <a:pt x="749" y="1172"/>
                    <a:pt x="595" y="1345"/>
                    <a:pt x="461" y="1479"/>
                  </a:cubicBezTo>
                  <a:cubicBezTo>
                    <a:pt x="154" y="1864"/>
                    <a:pt x="0" y="2228"/>
                    <a:pt x="39" y="2593"/>
                  </a:cubicBezTo>
                  <a:cubicBezTo>
                    <a:pt x="77" y="2785"/>
                    <a:pt x="173" y="2958"/>
                    <a:pt x="307" y="3150"/>
                  </a:cubicBezTo>
                  <a:cubicBezTo>
                    <a:pt x="403" y="3265"/>
                    <a:pt x="557" y="3361"/>
                    <a:pt x="749" y="3400"/>
                  </a:cubicBezTo>
                  <a:cubicBezTo>
                    <a:pt x="864" y="3457"/>
                    <a:pt x="999" y="3477"/>
                    <a:pt x="1152" y="3477"/>
                  </a:cubicBezTo>
                  <a:lnTo>
                    <a:pt x="1268" y="3477"/>
                  </a:lnTo>
                  <a:cubicBezTo>
                    <a:pt x="1460" y="3477"/>
                    <a:pt x="1652" y="3438"/>
                    <a:pt x="1863" y="3361"/>
                  </a:cubicBezTo>
                  <a:cubicBezTo>
                    <a:pt x="2285" y="3246"/>
                    <a:pt x="2689" y="3054"/>
                    <a:pt x="3092" y="2785"/>
                  </a:cubicBezTo>
                  <a:cubicBezTo>
                    <a:pt x="3514" y="2516"/>
                    <a:pt x="3841" y="2248"/>
                    <a:pt x="4091" y="1940"/>
                  </a:cubicBezTo>
                  <a:cubicBezTo>
                    <a:pt x="4225" y="1768"/>
                    <a:pt x="4302" y="1652"/>
                    <a:pt x="4379" y="1518"/>
                  </a:cubicBezTo>
                  <a:cubicBezTo>
                    <a:pt x="4436" y="1345"/>
                    <a:pt x="4494" y="1134"/>
                    <a:pt x="4494" y="903"/>
                  </a:cubicBezTo>
                  <a:cubicBezTo>
                    <a:pt x="4513" y="807"/>
                    <a:pt x="4494" y="711"/>
                    <a:pt x="4475" y="615"/>
                  </a:cubicBezTo>
                  <a:cubicBezTo>
                    <a:pt x="4436" y="519"/>
                    <a:pt x="4398" y="462"/>
                    <a:pt x="4321" y="366"/>
                  </a:cubicBezTo>
                  <a:cubicBezTo>
                    <a:pt x="4263" y="289"/>
                    <a:pt x="4187" y="231"/>
                    <a:pt x="4129" y="193"/>
                  </a:cubicBezTo>
                  <a:cubicBezTo>
                    <a:pt x="4052" y="135"/>
                    <a:pt x="3995" y="116"/>
                    <a:pt x="3860" y="78"/>
                  </a:cubicBezTo>
                  <a:cubicBezTo>
                    <a:pt x="3726" y="20"/>
                    <a:pt x="3553" y="1"/>
                    <a:pt x="3361" y="1"/>
                  </a:cubicBezTo>
                  <a:close/>
                </a:path>
              </a:pathLst>
            </a:custGeom>
            <a:solidFill>
              <a:srgbClr val="FFFFFF">
                <a:alpha val="3464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4" name="Google Shape;134;p7"/>
            <p:cNvSpPr/>
            <p:nvPr/>
          </p:nvSpPr>
          <p:spPr>
            <a:xfrm>
              <a:off x="7694358" y="2297909"/>
              <a:ext cx="124459" cy="99838"/>
            </a:xfrm>
            <a:custGeom>
              <a:avLst/>
              <a:gdLst/>
              <a:ahLst/>
              <a:cxnLst/>
              <a:rect l="l" t="t" r="r" b="b"/>
              <a:pathLst>
                <a:path w="1653" h="1326" extrusionOk="0">
                  <a:moveTo>
                    <a:pt x="1115" y="0"/>
                  </a:moveTo>
                  <a:cubicBezTo>
                    <a:pt x="1019" y="0"/>
                    <a:pt x="923" y="39"/>
                    <a:pt x="827" y="58"/>
                  </a:cubicBezTo>
                  <a:cubicBezTo>
                    <a:pt x="692" y="96"/>
                    <a:pt x="558" y="154"/>
                    <a:pt x="462" y="231"/>
                  </a:cubicBezTo>
                  <a:cubicBezTo>
                    <a:pt x="346" y="288"/>
                    <a:pt x="250" y="365"/>
                    <a:pt x="174" y="442"/>
                  </a:cubicBezTo>
                  <a:cubicBezTo>
                    <a:pt x="97" y="538"/>
                    <a:pt x="58" y="615"/>
                    <a:pt x="20" y="730"/>
                  </a:cubicBezTo>
                  <a:cubicBezTo>
                    <a:pt x="1" y="768"/>
                    <a:pt x="1" y="845"/>
                    <a:pt x="1" y="903"/>
                  </a:cubicBezTo>
                  <a:cubicBezTo>
                    <a:pt x="1" y="941"/>
                    <a:pt x="20" y="999"/>
                    <a:pt x="58" y="1056"/>
                  </a:cubicBezTo>
                  <a:cubicBezTo>
                    <a:pt x="78" y="1114"/>
                    <a:pt x="97" y="1152"/>
                    <a:pt x="174" y="1210"/>
                  </a:cubicBezTo>
                  <a:cubicBezTo>
                    <a:pt x="212" y="1229"/>
                    <a:pt x="270" y="1287"/>
                    <a:pt x="308" y="1306"/>
                  </a:cubicBezTo>
                  <a:cubicBezTo>
                    <a:pt x="346" y="1306"/>
                    <a:pt x="385" y="1325"/>
                    <a:pt x="442" y="1325"/>
                  </a:cubicBezTo>
                  <a:lnTo>
                    <a:pt x="558" y="1325"/>
                  </a:lnTo>
                  <a:cubicBezTo>
                    <a:pt x="634" y="1325"/>
                    <a:pt x="673" y="1306"/>
                    <a:pt x="731" y="1287"/>
                  </a:cubicBezTo>
                  <a:cubicBezTo>
                    <a:pt x="942" y="1210"/>
                    <a:pt x="1153" y="1095"/>
                    <a:pt x="1345" y="941"/>
                  </a:cubicBezTo>
                  <a:cubicBezTo>
                    <a:pt x="1441" y="864"/>
                    <a:pt x="1499" y="807"/>
                    <a:pt x="1556" y="730"/>
                  </a:cubicBezTo>
                  <a:cubicBezTo>
                    <a:pt x="1595" y="692"/>
                    <a:pt x="1614" y="653"/>
                    <a:pt x="1633" y="615"/>
                  </a:cubicBezTo>
                  <a:cubicBezTo>
                    <a:pt x="1652" y="557"/>
                    <a:pt x="1652" y="519"/>
                    <a:pt x="1652" y="461"/>
                  </a:cubicBezTo>
                  <a:cubicBezTo>
                    <a:pt x="1652" y="384"/>
                    <a:pt x="1633" y="288"/>
                    <a:pt x="1595" y="231"/>
                  </a:cubicBezTo>
                  <a:cubicBezTo>
                    <a:pt x="1518" y="115"/>
                    <a:pt x="1441" y="58"/>
                    <a:pt x="1345" y="39"/>
                  </a:cubicBezTo>
                  <a:cubicBezTo>
                    <a:pt x="1307" y="0"/>
                    <a:pt x="1249" y="0"/>
                    <a:pt x="1172" y="0"/>
                  </a:cubicBezTo>
                  <a:close/>
                </a:path>
              </a:pathLst>
            </a:custGeom>
            <a:solidFill>
              <a:srgbClr val="FFFFFF">
                <a:alpha val="3464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35" name="Google Shape;135;p7"/>
          <p:cNvSpPr/>
          <p:nvPr/>
        </p:nvSpPr>
        <p:spPr>
          <a:xfrm>
            <a:off x="7598000" y="4483400"/>
            <a:ext cx="1661781" cy="497749"/>
          </a:xfrm>
          <a:custGeom>
            <a:avLst/>
            <a:gdLst/>
            <a:ahLst/>
            <a:cxnLst/>
            <a:rect l="l" t="t" r="r" b="b"/>
            <a:pathLst>
              <a:path w="9949" h="2980" extrusionOk="0">
                <a:moveTo>
                  <a:pt x="4455" y="0"/>
                </a:moveTo>
                <a:cubicBezTo>
                  <a:pt x="4401" y="0"/>
                  <a:pt x="4360" y="3"/>
                  <a:pt x="4322" y="3"/>
                </a:cubicBezTo>
                <a:cubicBezTo>
                  <a:pt x="4168" y="22"/>
                  <a:pt x="4034" y="80"/>
                  <a:pt x="3880" y="118"/>
                </a:cubicBezTo>
                <a:cubicBezTo>
                  <a:pt x="3438" y="291"/>
                  <a:pt x="3016" y="579"/>
                  <a:pt x="2670" y="906"/>
                </a:cubicBezTo>
                <a:cubicBezTo>
                  <a:pt x="2478" y="1098"/>
                  <a:pt x="2286" y="1328"/>
                  <a:pt x="2132" y="1540"/>
                </a:cubicBezTo>
                <a:lnTo>
                  <a:pt x="1921" y="1904"/>
                </a:lnTo>
                <a:cubicBezTo>
                  <a:pt x="1902" y="1962"/>
                  <a:pt x="1844" y="2020"/>
                  <a:pt x="1825" y="2096"/>
                </a:cubicBezTo>
                <a:cubicBezTo>
                  <a:pt x="1710" y="1866"/>
                  <a:pt x="1556" y="1712"/>
                  <a:pt x="1345" y="1578"/>
                </a:cubicBezTo>
                <a:cubicBezTo>
                  <a:pt x="1239" y="1515"/>
                  <a:pt x="1122" y="1486"/>
                  <a:pt x="999" y="1486"/>
                </a:cubicBezTo>
                <a:cubicBezTo>
                  <a:pt x="899" y="1486"/>
                  <a:pt x="796" y="1505"/>
                  <a:pt x="692" y="1540"/>
                </a:cubicBezTo>
                <a:cubicBezTo>
                  <a:pt x="481" y="1616"/>
                  <a:pt x="289" y="1808"/>
                  <a:pt x="193" y="2000"/>
                </a:cubicBezTo>
                <a:cubicBezTo>
                  <a:pt x="39" y="2250"/>
                  <a:pt x="1" y="2596"/>
                  <a:pt x="39" y="2903"/>
                </a:cubicBezTo>
                <a:cubicBezTo>
                  <a:pt x="39" y="2961"/>
                  <a:pt x="78" y="2980"/>
                  <a:pt x="116" y="2980"/>
                </a:cubicBezTo>
                <a:cubicBezTo>
                  <a:pt x="154" y="2980"/>
                  <a:pt x="193" y="2961"/>
                  <a:pt x="193" y="2903"/>
                </a:cubicBezTo>
                <a:cubicBezTo>
                  <a:pt x="174" y="2769"/>
                  <a:pt x="174" y="2634"/>
                  <a:pt x="193" y="2500"/>
                </a:cubicBezTo>
                <a:lnTo>
                  <a:pt x="193" y="2519"/>
                </a:lnTo>
                <a:cubicBezTo>
                  <a:pt x="212" y="2404"/>
                  <a:pt x="231" y="2288"/>
                  <a:pt x="289" y="2192"/>
                </a:cubicBezTo>
                <a:lnTo>
                  <a:pt x="289" y="2212"/>
                </a:lnTo>
                <a:cubicBezTo>
                  <a:pt x="327" y="2116"/>
                  <a:pt x="366" y="2039"/>
                  <a:pt x="442" y="1962"/>
                </a:cubicBezTo>
                <a:lnTo>
                  <a:pt x="577" y="1828"/>
                </a:lnTo>
                <a:cubicBezTo>
                  <a:pt x="634" y="1770"/>
                  <a:pt x="673" y="1751"/>
                  <a:pt x="750" y="1732"/>
                </a:cubicBezTo>
                <a:cubicBezTo>
                  <a:pt x="788" y="1712"/>
                  <a:pt x="846" y="1712"/>
                  <a:pt x="923" y="1674"/>
                </a:cubicBezTo>
                <a:lnTo>
                  <a:pt x="1076" y="1674"/>
                </a:lnTo>
                <a:cubicBezTo>
                  <a:pt x="1134" y="1674"/>
                  <a:pt x="1191" y="1712"/>
                  <a:pt x="1249" y="1732"/>
                </a:cubicBezTo>
                <a:cubicBezTo>
                  <a:pt x="1287" y="1751"/>
                  <a:pt x="1345" y="1770"/>
                  <a:pt x="1403" y="1828"/>
                </a:cubicBezTo>
                <a:cubicBezTo>
                  <a:pt x="1460" y="1866"/>
                  <a:pt x="1537" y="1943"/>
                  <a:pt x="1595" y="2020"/>
                </a:cubicBezTo>
                <a:cubicBezTo>
                  <a:pt x="1652" y="2135"/>
                  <a:pt x="1729" y="2231"/>
                  <a:pt x="1787" y="2384"/>
                </a:cubicBezTo>
                <a:lnTo>
                  <a:pt x="1787" y="2404"/>
                </a:lnTo>
                <a:cubicBezTo>
                  <a:pt x="1806" y="2423"/>
                  <a:pt x="1806" y="2442"/>
                  <a:pt x="1844" y="2481"/>
                </a:cubicBezTo>
                <a:cubicBezTo>
                  <a:pt x="1902" y="2481"/>
                  <a:pt x="1940" y="2481"/>
                  <a:pt x="1979" y="2423"/>
                </a:cubicBezTo>
                <a:cubicBezTo>
                  <a:pt x="2036" y="2288"/>
                  <a:pt x="2113" y="2154"/>
                  <a:pt x="2190" y="2020"/>
                </a:cubicBezTo>
                <a:cubicBezTo>
                  <a:pt x="2267" y="1904"/>
                  <a:pt x="2324" y="1770"/>
                  <a:pt x="2420" y="1655"/>
                </a:cubicBezTo>
                <a:cubicBezTo>
                  <a:pt x="2612" y="1386"/>
                  <a:pt x="2862" y="1155"/>
                  <a:pt x="3112" y="963"/>
                </a:cubicBezTo>
                <a:cubicBezTo>
                  <a:pt x="3112" y="963"/>
                  <a:pt x="3150" y="963"/>
                  <a:pt x="3150" y="944"/>
                </a:cubicBezTo>
                <a:cubicBezTo>
                  <a:pt x="3381" y="771"/>
                  <a:pt x="3630" y="599"/>
                  <a:pt x="3899" y="503"/>
                </a:cubicBezTo>
                <a:cubicBezTo>
                  <a:pt x="4091" y="426"/>
                  <a:pt x="4283" y="368"/>
                  <a:pt x="4475" y="330"/>
                </a:cubicBezTo>
                <a:cubicBezTo>
                  <a:pt x="4533" y="320"/>
                  <a:pt x="4586" y="315"/>
                  <a:pt x="4638" y="315"/>
                </a:cubicBezTo>
                <a:cubicBezTo>
                  <a:pt x="4691" y="315"/>
                  <a:pt x="4744" y="320"/>
                  <a:pt x="4802" y="330"/>
                </a:cubicBezTo>
                <a:cubicBezTo>
                  <a:pt x="4878" y="330"/>
                  <a:pt x="4955" y="368"/>
                  <a:pt x="5013" y="387"/>
                </a:cubicBezTo>
                <a:cubicBezTo>
                  <a:pt x="5070" y="407"/>
                  <a:pt x="5090" y="426"/>
                  <a:pt x="5128" y="464"/>
                </a:cubicBezTo>
                <a:cubicBezTo>
                  <a:pt x="5167" y="483"/>
                  <a:pt x="5205" y="503"/>
                  <a:pt x="5224" y="560"/>
                </a:cubicBezTo>
                <a:cubicBezTo>
                  <a:pt x="5263" y="599"/>
                  <a:pt x="5282" y="656"/>
                  <a:pt x="5301" y="675"/>
                </a:cubicBezTo>
                <a:cubicBezTo>
                  <a:pt x="5320" y="752"/>
                  <a:pt x="5359" y="810"/>
                  <a:pt x="5359" y="887"/>
                </a:cubicBezTo>
                <a:cubicBezTo>
                  <a:pt x="5378" y="1040"/>
                  <a:pt x="5359" y="1175"/>
                  <a:pt x="5359" y="1328"/>
                </a:cubicBezTo>
                <a:cubicBezTo>
                  <a:pt x="5301" y="1616"/>
                  <a:pt x="5205" y="1904"/>
                  <a:pt x="5090" y="2192"/>
                </a:cubicBezTo>
                <a:cubicBezTo>
                  <a:pt x="5070" y="2250"/>
                  <a:pt x="5013" y="2327"/>
                  <a:pt x="4994" y="2404"/>
                </a:cubicBezTo>
                <a:cubicBezTo>
                  <a:pt x="4974" y="2423"/>
                  <a:pt x="4974" y="2481"/>
                  <a:pt x="4974" y="2500"/>
                </a:cubicBezTo>
                <a:cubicBezTo>
                  <a:pt x="4974" y="2538"/>
                  <a:pt x="4994" y="2615"/>
                  <a:pt x="5032" y="2634"/>
                </a:cubicBezTo>
                <a:cubicBezTo>
                  <a:pt x="5077" y="2679"/>
                  <a:pt x="5129" y="2698"/>
                  <a:pt x="5183" y="2698"/>
                </a:cubicBezTo>
                <a:cubicBezTo>
                  <a:pt x="5221" y="2698"/>
                  <a:pt x="5261" y="2688"/>
                  <a:pt x="5301" y="2673"/>
                </a:cubicBezTo>
                <a:cubicBezTo>
                  <a:pt x="5474" y="2577"/>
                  <a:pt x="5608" y="2500"/>
                  <a:pt x="5781" y="2423"/>
                </a:cubicBezTo>
                <a:cubicBezTo>
                  <a:pt x="5877" y="2384"/>
                  <a:pt x="5954" y="2346"/>
                  <a:pt x="6050" y="2308"/>
                </a:cubicBezTo>
                <a:lnTo>
                  <a:pt x="6069" y="2308"/>
                </a:lnTo>
                <a:cubicBezTo>
                  <a:pt x="6069" y="2308"/>
                  <a:pt x="6107" y="2308"/>
                  <a:pt x="6107" y="2288"/>
                </a:cubicBezTo>
                <a:cubicBezTo>
                  <a:pt x="6530" y="2096"/>
                  <a:pt x="6991" y="1962"/>
                  <a:pt x="7471" y="1904"/>
                </a:cubicBezTo>
                <a:cubicBezTo>
                  <a:pt x="7586" y="1885"/>
                  <a:pt x="7706" y="1876"/>
                  <a:pt x="7826" y="1876"/>
                </a:cubicBezTo>
                <a:cubicBezTo>
                  <a:pt x="7946" y="1876"/>
                  <a:pt x="8066" y="1885"/>
                  <a:pt x="8181" y="1904"/>
                </a:cubicBezTo>
                <a:cubicBezTo>
                  <a:pt x="8354" y="1924"/>
                  <a:pt x="8527" y="1962"/>
                  <a:pt x="8700" y="2020"/>
                </a:cubicBezTo>
                <a:cubicBezTo>
                  <a:pt x="8815" y="2058"/>
                  <a:pt x="8930" y="2135"/>
                  <a:pt x="9046" y="2231"/>
                </a:cubicBezTo>
                <a:cubicBezTo>
                  <a:pt x="9142" y="2327"/>
                  <a:pt x="9238" y="2404"/>
                  <a:pt x="9334" y="2519"/>
                </a:cubicBezTo>
                <a:cubicBezTo>
                  <a:pt x="9372" y="2577"/>
                  <a:pt x="9391" y="2596"/>
                  <a:pt x="9411" y="2634"/>
                </a:cubicBezTo>
                <a:cubicBezTo>
                  <a:pt x="9468" y="2692"/>
                  <a:pt x="9507" y="2730"/>
                  <a:pt x="9583" y="2769"/>
                </a:cubicBezTo>
                <a:cubicBezTo>
                  <a:pt x="9604" y="2774"/>
                  <a:pt x="9623" y="2776"/>
                  <a:pt x="9642" y="2776"/>
                </a:cubicBezTo>
                <a:cubicBezTo>
                  <a:pt x="9692" y="2776"/>
                  <a:pt x="9738" y="2758"/>
                  <a:pt x="9795" y="2730"/>
                </a:cubicBezTo>
                <a:cubicBezTo>
                  <a:pt x="9833" y="2711"/>
                  <a:pt x="9891" y="2634"/>
                  <a:pt x="9910" y="2577"/>
                </a:cubicBezTo>
                <a:cubicBezTo>
                  <a:pt x="9948" y="2500"/>
                  <a:pt x="9948" y="2423"/>
                  <a:pt x="9891" y="2346"/>
                </a:cubicBezTo>
                <a:cubicBezTo>
                  <a:pt x="9737" y="2154"/>
                  <a:pt x="9603" y="2000"/>
                  <a:pt x="9430" y="1847"/>
                </a:cubicBezTo>
                <a:cubicBezTo>
                  <a:pt x="9334" y="1770"/>
                  <a:pt x="9276" y="1732"/>
                  <a:pt x="9161" y="1655"/>
                </a:cubicBezTo>
                <a:cubicBezTo>
                  <a:pt x="9084" y="1616"/>
                  <a:pt x="8950" y="1559"/>
                  <a:pt x="8854" y="1520"/>
                </a:cubicBezTo>
                <a:cubicBezTo>
                  <a:pt x="8662" y="1444"/>
                  <a:pt x="8450" y="1386"/>
                  <a:pt x="8239" y="1367"/>
                </a:cubicBezTo>
                <a:cubicBezTo>
                  <a:pt x="8124" y="1357"/>
                  <a:pt x="8013" y="1352"/>
                  <a:pt x="7905" y="1352"/>
                </a:cubicBezTo>
                <a:cubicBezTo>
                  <a:pt x="7797" y="1352"/>
                  <a:pt x="7692" y="1357"/>
                  <a:pt x="7586" y="1367"/>
                </a:cubicBezTo>
                <a:cubicBezTo>
                  <a:pt x="7144" y="1424"/>
                  <a:pt x="6722" y="1540"/>
                  <a:pt x="6280" y="1712"/>
                </a:cubicBezTo>
                <a:cubicBezTo>
                  <a:pt x="6069" y="1770"/>
                  <a:pt x="5877" y="1866"/>
                  <a:pt x="5685" y="1962"/>
                </a:cubicBezTo>
                <a:cubicBezTo>
                  <a:pt x="5685" y="1962"/>
                  <a:pt x="5680" y="1962"/>
                  <a:pt x="5675" y="1967"/>
                </a:cubicBezTo>
                <a:lnTo>
                  <a:pt x="5675" y="1967"/>
                </a:lnTo>
                <a:cubicBezTo>
                  <a:pt x="5747" y="1709"/>
                  <a:pt x="5802" y="1452"/>
                  <a:pt x="5839" y="1194"/>
                </a:cubicBezTo>
                <a:cubicBezTo>
                  <a:pt x="5839" y="1040"/>
                  <a:pt x="5839" y="867"/>
                  <a:pt x="5781" y="714"/>
                </a:cubicBezTo>
                <a:cubicBezTo>
                  <a:pt x="5762" y="656"/>
                  <a:pt x="5743" y="579"/>
                  <a:pt x="5704" y="522"/>
                </a:cubicBezTo>
                <a:cubicBezTo>
                  <a:pt x="5685" y="464"/>
                  <a:pt x="5647" y="407"/>
                  <a:pt x="5589" y="368"/>
                </a:cubicBezTo>
                <a:cubicBezTo>
                  <a:pt x="5512" y="272"/>
                  <a:pt x="5416" y="195"/>
                  <a:pt x="5301" y="138"/>
                </a:cubicBezTo>
                <a:cubicBezTo>
                  <a:pt x="5186" y="80"/>
                  <a:pt x="5032" y="42"/>
                  <a:pt x="4917" y="42"/>
                </a:cubicBezTo>
                <a:lnTo>
                  <a:pt x="4802" y="42"/>
                </a:lnTo>
                <a:cubicBezTo>
                  <a:pt x="4640" y="7"/>
                  <a:pt x="4534" y="0"/>
                  <a:pt x="4455"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6" name="Google Shape;136;p7"/>
          <p:cNvSpPr txBox="1">
            <a:spLocks noGrp="1"/>
          </p:cNvSpPr>
          <p:nvPr>
            <p:ph type="title"/>
          </p:nvPr>
        </p:nvSpPr>
        <p:spPr>
          <a:xfrm>
            <a:off x="720000" y="539496"/>
            <a:ext cx="7704000" cy="572700"/>
          </a:xfrm>
          <a:prstGeom prst="rect">
            <a:avLst/>
          </a:prstGeom>
        </p:spPr>
        <p:txBody>
          <a:bodyPr spcFirstLastPara="1" wrap="square" lIns="91425" tIns="91425" rIns="91425" bIns="91425" anchor="ctr" anchorCtr="0">
            <a:noAutofit/>
          </a:bodyPr>
          <a:lstStyle>
            <a:lvl1pPr lvl="0" rtl="0">
              <a:spcBef>
                <a:spcPts val="0"/>
              </a:spcBef>
              <a:spcAft>
                <a:spcPts val="0"/>
              </a:spcAft>
              <a:buSzPts val="2800"/>
              <a:buNone/>
              <a:defRPr/>
            </a:lvl1pPr>
            <a:lvl2pPr lvl="1" rtl="0">
              <a:spcBef>
                <a:spcPts val="0"/>
              </a:spcBef>
              <a:spcAft>
                <a:spcPts val="0"/>
              </a:spcAft>
              <a:buSzPts val="3500"/>
              <a:buNone/>
              <a:defRPr/>
            </a:lvl2pPr>
            <a:lvl3pPr lvl="2" rtl="0">
              <a:spcBef>
                <a:spcPts val="0"/>
              </a:spcBef>
              <a:spcAft>
                <a:spcPts val="0"/>
              </a:spcAft>
              <a:buSzPts val="3500"/>
              <a:buNone/>
              <a:defRPr/>
            </a:lvl3pPr>
            <a:lvl4pPr lvl="3" rtl="0">
              <a:spcBef>
                <a:spcPts val="0"/>
              </a:spcBef>
              <a:spcAft>
                <a:spcPts val="0"/>
              </a:spcAft>
              <a:buSzPts val="3500"/>
              <a:buNone/>
              <a:defRPr/>
            </a:lvl4pPr>
            <a:lvl5pPr lvl="4" rtl="0">
              <a:spcBef>
                <a:spcPts val="0"/>
              </a:spcBef>
              <a:spcAft>
                <a:spcPts val="0"/>
              </a:spcAft>
              <a:buSzPts val="3500"/>
              <a:buNone/>
              <a:defRPr/>
            </a:lvl5pPr>
            <a:lvl6pPr lvl="5" rtl="0">
              <a:spcBef>
                <a:spcPts val="0"/>
              </a:spcBef>
              <a:spcAft>
                <a:spcPts val="0"/>
              </a:spcAft>
              <a:buSzPts val="3500"/>
              <a:buNone/>
              <a:defRPr/>
            </a:lvl6pPr>
            <a:lvl7pPr lvl="6" rtl="0">
              <a:spcBef>
                <a:spcPts val="0"/>
              </a:spcBef>
              <a:spcAft>
                <a:spcPts val="0"/>
              </a:spcAft>
              <a:buSzPts val="3500"/>
              <a:buNone/>
              <a:defRPr/>
            </a:lvl7pPr>
            <a:lvl8pPr lvl="7" rtl="0">
              <a:spcBef>
                <a:spcPts val="0"/>
              </a:spcBef>
              <a:spcAft>
                <a:spcPts val="0"/>
              </a:spcAft>
              <a:buSzPts val="3500"/>
              <a:buNone/>
              <a:defRPr/>
            </a:lvl8pPr>
            <a:lvl9pPr lvl="8" rtl="0">
              <a:spcBef>
                <a:spcPts val="0"/>
              </a:spcBef>
              <a:spcAft>
                <a:spcPts val="0"/>
              </a:spcAft>
              <a:buSzPts val="3500"/>
              <a:buNone/>
              <a:defRPr/>
            </a:lvl9pPr>
          </a:lstStyle>
          <a:p>
            <a:endParaRPr/>
          </a:p>
        </p:txBody>
      </p:sp>
      <p:sp>
        <p:nvSpPr>
          <p:cNvPr id="137" name="Google Shape;137;p7"/>
          <p:cNvSpPr txBox="1">
            <a:spLocks noGrp="1"/>
          </p:cNvSpPr>
          <p:nvPr>
            <p:ph type="body" idx="1"/>
          </p:nvPr>
        </p:nvSpPr>
        <p:spPr>
          <a:xfrm>
            <a:off x="720000" y="1529000"/>
            <a:ext cx="4677300" cy="2784000"/>
          </a:xfrm>
          <a:prstGeom prst="rect">
            <a:avLst/>
          </a:prstGeom>
        </p:spPr>
        <p:txBody>
          <a:bodyPr spcFirstLastPara="1" wrap="square" lIns="91425" tIns="91425" rIns="91425" bIns="91425" anchor="t" anchorCtr="0">
            <a:noAutofit/>
          </a:bodyPr>
          <a:lstStyle>
            <a:lvl1pPr marL="457200" lvl="0" indent="-292100" rtl="0">
              <a:lnSpc>
                <a:spcPct val="100000"/>
              </a:lnSpc>
              <a:spcBef>
                <a:spcPts val="0"/>
              </a:spcBef>
              <a:spcAft>
                <a:spcPts val="0"/>
              </a:spcAft>
              <a:buClr>
                <a:srgbClr val="595959"/>
              </a:buClr>
              <a:buSzPts val="1000"/>
              <a:buFont typeface="Anaheim"/>
              <a:buChar char="●"/>
              <a:defRPr sz="1600">
                <a:solidFill>
                  <a:schemeClr val="dk1"/>
                </a:solidFill>
              </a:defRPr>
            </a:lvl1pPr>
            <a:lvl2pPr marL="914400" lvl="1" indent="-317500" rtl="0">
              <a:lnSpc>
                <a:spcPct val="115000"/>
              </a:lnSpc>
              <a:spcBef>
                <a:spcPts val="0"/>
              </a:spcBef>
              <a:spcAft>
                <a:spcPts val="0"/>
              </a:spcAft>
              <a:buClr>
                <a:srgbClr val="595959"/>
              </a:buClr>
              <a:buSzPts val="1400"/>
              <a:buFont typeface="Anaheim"/>
              <a:buChar char="○"/>
              <a:defRPr>
                <a:solidFill>
                  <a:schemeClr val="dk1"/>
                </a:solidFill>
              </a:defRPr>
            </a:lvl2pPr>
            <a:lvl3pPr marL="1371600" lvl="2" indent="-317500" rtl="0">
              <a:lnSpc>
                <a:spcPct val="115000"/>
              </a:lnSpc>
              <a:spcBef>
                <a:spcPts val="0"/>
              </a:spcBef>
              <a:spcAft>
                <a:spcPts val="0"/>
              </a:spcAft>
              <a:buClr>
                <a:srgbClr val="595959"/>
              </a:buClr>
              <a:buSzPts val="1400"/>
              <a:buFont typeface="Anaheim"/>
              <a:buChar char="■"/>
              <a:defRPr>
                <a:solidFill>
                  <a:schemeClr val="dk1"/>
                </a:solidFill>
              </a:defRPr>
            </a:lvl3pPr>
            <a:lvl4pPr marL="1828800" lvl="3" indent="-317500" rtl="0">
              <a:lnSpc>
                <a:spcPct val="115000"/>
              </a:lnSpc>
              <a:spcBef>
                <a:spcPts val="0"/>
              </a:spcBef>
              <a:spcAft>
                <a:spcPts val="0"/>
              </a:spcAft>
              <a:buClr>
                <a:srgbClr val="595959"/>
              </a:buClr>
              <a:buSzPts val="1400"/>
              <a:buFont typeface="Anaheim"/>
              <a:buChar char="●"/>
              <a:defRPr>
                <a:solidFill>
                  <a:schemeClr val="dk1"/>
                </a:solidFill>
              </a:defRPr>
            </a:lvl4pPr>
            <a:lvl5pPr marL="2286000" lvl="4" indent="-317500" rtl="0">
              <a:lnSpc>
                <a:spcPct val="115000"/>
              </a:lnSpc>
              <a:spcBef>
                <a:spcPts val="0"/>
              </a:spcBef>
              <a:spcAft>
                <a:spcPts val="0"/>
              </a:spcAft>
              <a:buClr>
                <a:srgbClr val="595959"/>
              </a:buClr>
              <a:buSzPts val="1400"/>
              <a:buFont typeface="Anaheim"/>
              <a:buChar char="○"/>
              <a:defRPr>
                <a:solidFill>
                  <a:schemeClr val="dk1"/>
                </a:solidFill>
              </a:defRPr>
            </a:lvl5pPr>
            <a:lvl6pPr marL="2743200" lvl="5" indent="-317500" rtl="0">
              <a:lnSpc>
                <a:spcPct val="115000"/>
              </a:lnSpc>
              <a:spcBef>
                <a:spcPts val="0"/>
              </a:spcBef>
              <a:spcAft>
                <a:spcPts val="0"/>
              </a:spcAft>
              <a:buClr>
                <a:srgbClr val="595959"/>
              </a:buClr>
              <a:buSzPts val="1400"/>
              <a:buFont typeface="Anaheim"/>
              <a:buChar char="■"/>
              <a:defRPr>
                <a:solidFill>
                  <a:schemeClr val="dk1"/>
                </a:solidFill>
              </a:defRPr>
            </a:lvl6pPr>
            <a:lvl7pPr marL="3200400" lvl="6" indent="-317500" rtl="0">
              <a:lnSpc>
                <a:spcPct val="115000"/>
              </a:lnSpc>
              <a:spcBef>
                <a:spcPts val="0"/>
              </a:spcBef>
              <a:spcAft>
                <a:spcPts val="0"/>
              </a:spcAft>
              <a:buClr>
                <a:srgbClr val="595959"/>
              </a:buClr>
              <a:buSzPts val="1400"/>
              <a:buFont typeface="Anaheim"/>
              <a:buChar char="●"/>
              <a:defRPr>
                <a:solidFill>
                  <a:schemeClr val="dk1"/>
                </a:solidFill>
              </a:defRPr>
            </a:lvl7pPr>
            <a:lvl8pPr marL="3657600" lvl="7" indent="-317500" rtl="0">
              <a:lnSpc>
                <a:spcPct val="115000"/>
              </a:lnSpc>
              <a:spcBef>
                <a:spcPts val="0"/>
              </a:spcBef>
              <a:spcAft>
                <a:spcPts val="0"/>
              </a:spcAft>
              <a:buClr>
                <a:srgbClr val="595959"/>
              </a:buClr>
              <a:buSzPts val="1400"/>
              <a:buFont typeface="Anaheim"/>
              <a:buChar char="○"/>
              <a:defRPr>
                <a:solidFill>
                  <a:schemeClr val="dk1"/>
                </a:solidFill>
              </a:defRPr>
            </a:lvl8pPr>
            <a:lvl9pPr marL="4114800" lvl="8" indent="-317500" rtl="0">
              <a:lnSpc>
                <a:spcPct val="115000"/>
              </a:lnSpc>
              <a:spcBef>
                <a:spcPts val="0"/>
              </a:spcBef>
              <a:spcAft>
                <a:spcPts val="0"/>
              </a:spcAft>
              <a:buClr>
                <a:srgbClr val="595959"/>
              </a:buClr>
              <a:buSzPts val="1400"/>
              <a:buFont typeface="Anaheim"/>
              <a:buChar char="■"/>
              <a:defRPr>
                <a:solidFill>
                  <a:schemeClr val="dk1"/>
                </a:solidFill>
              </a:defRPr>
            </a:lvl9pPr>
          </a:lstStyle>
          <a:p>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163"/>
        <p:cNvGrpSpPr/>
        <p:nvPr/>
      </p:nvGrpSpPr>
      <p:grpSpPr>
        <a:xfrm>
          <a:off x="0" y="0"/>
          <a:ext cx="0" cy="0"/>
          <a:chOff x="0" y="0"/>
          <a:chExt cx="0" cy="0"/>
        </a:xfrm>
      </p:grpSpPr>
      <p:sp>
        <p:nvSpPr>
          <p:cNvPr id="164" name="Google Shape;164;p9"/>
          <p:cNvSpPr/>
          <p:nvPr/>
        </p:nvSpPr>
        <p:spPr>
          <a:xfrm>
            <a:off x="-230675" y="3696475"/>
            <a:ext cx="10937774" cy="2492235"/>
          </a:xfrm>
          <a:custGeom>
            <a:avLst/>
            <a:gdLst/>
            <a:ahLst/>
            <a:cxnLst/>
            <a:rect l="l" t="t" r="r" b="b"/>
            <a:pathLst>
              <a:path w="75728" h="32607" extrusionOk="0">
                <a:moveTo>
                  <a:pt x="61034" y="0"/>
                </a:moveTo>
                <a:cubicBezTo>
                  <a:pt x="57451" y="26"/>
                  <a:pt x="53895" y="831"/>
                  <a:pt x="50624" y="2311"/>
                </a:cubicBezTo>
                <a:cubicBezTo>
                  <a:pt x="49689" y="2726"/>
                  <a:pt x="48780" y="3193"/>
                  <a:pt x="47898" y="3687"/>
                </a:cubicBezTo>
                <a:cubicBezTo>
                  <a:pt x="47041" y="4180"/>
                  <a:pt x="46262" y="4673"/>
                  <a:pt x="45328" y="5296"/>
                </a:cubicBezTo>
                <a:lnTo>
                  <a:pt x="45172" y="5400"/>
                </a:lnTo>
                <a:lnTo>
                  <a:pt x="45146" y="5426"/>
                </a:lnTo>
                <a:cubicBezTo>
                  <a:pt x="43562" y="6516"/>
                  <a:pt x="41901" y="7477"/>
                  <a:pt x="40161" y="8308"/>
                </a:cubicBezTo>
                <a:cubicBezTo>
                  <a:pt x="39175" y="8723"/>
                  <a:pt x="38137" y="9009"/>
                  <a:pt x="37072" y="9164"/>
                </a:cubicBezTo>
                <a:cubicBezTo>
                  <a:pt x="36449" y="9242"/>
                  <a:pt x="35826" y="9294"/>
                  <a:pt x="35229" y="9294"/>
                </a:cubicBezTo>
                <a:cubicBezTo>
                  <a:pt x="34346" y="9294"/>
                  <a:pt x="33490" y="9216"/>
                  <a:pt x="32633" y="9112"/>
                </a:cubicBezTo>
                <a:lnTo>
                  <a:pt x="32529" y="9112"/>
                </a:lnTo>
                <a:cubicBezTo>
                  <a:pt x="31179" y="8931"/>
                  <a:pt x="29803" y="8619"/>
                  <a:pt x="28894" y="8437"/>
                </a:cubicBezTo>
                <a:lnTo>
                  <a:pt x="28401" y="8334"/>
                </a:lnTo>
                <a:lnTo>
                  <a:pt x="28245" y="8282"/>
                </a:lnTo>
                <a:lnTo>
                  <a:pt x="28194" y="8282"/>
                </a:lnTo>
                <a:cubicBezTo>
                  <a:pt x="27207" y="8048"/>
                  <a:pt x="26169" y="7840"/>
                  <a:pt x="25208" y="7607"/>
                </a:cubicBezTo>
                <a:lnTo>
                  <a:pt x="23780" y="7243"/>
                </a:lnTo>
                <a:lnTo>
                  <a:pt x="23728" y="7243"/>
                </a:lnTo>
                <a:cubicBezTo>
                  <a:pt x="21833" y="6776"/>
                  <a:pt x="19860" y="6283"/>
                  <a:pt x="17887" y="5997"/>
                </a:cubicBezTo>
                <a:cubicBezTo>
                  <a:pt x="16771" y="5815"/>
                  <a:pt x="15629" y="5712"/>
                  <a:pt x="14512" y="5686"/>
                </a:cubicBezTo>
                <a:lnTo>
                  <a:pt x="14071" y="5686"/>
                </a:lnTo>
                <a:cubicBezTo>
                  <a:pt x="13422" y="5686"/>
                  <a:pt x="12773" y="5712"/>
                  <a:pt x="12124" y="5763"/>
                </a:cubicBezTo>
                <a:cubicBezTo>
                  <a:pt x="10644" y="5893"/>
                  <a:pt x="9190" y="6153"/>
                  <a:pt x="7762" y="6542"/>
                </a:cubicBezTo>
                <a:cubicBezTo>
                  <a:pt x="7036" y="6750"/>
                  <a:pt x="6309" y="7010"/>
                  <a:pt x="5634" y="7347"/>
                </a:cubicBezTo>
                <a:cubicBezTo>
                  <a:pt x="4959" y="7633"/>
                  <a:pt x="4336" y="7996"/>
                  <a:pt x="3739" y="8437"/>
                </a:cubicBezTo>
                <a:cubicBezTo>
                  <a:pt x="3167" y="8853"/>
                  <a:pt x="2674" y="9346"/>
                  <a:pt x="2233" y="9891"/>
                </a:cubicBezTo>
                <a:cubicBezTo>
                  <a:pt x="1817" y="10410"/>
                  <a:pt x="1506" y="11008"/>
                  <a:pt x="1272" y="11631"/>
                </a:cubicBezTo>
                <a:cubicBezTo>
                  <a:pt x="1168" y="11631"/>
                  <a:pt x="1065" y="11683"/>
                  <a:pt x="961" y="11786"/>
                </a:cubicBezTo>
                <a:cubicBezTo>
                  <a:pt x="883" y="11864"/>
                  <a:pt x="805" y="12020"/>
                  <a:pt x="805" y="12150"/>
                </a:cubicBezTo>
                <a:cubicBezTo>
                  <a:pt x="727" y="13084"/>
                  <a:pt x="623" y="14019"/>
                  <a:pt x="493" y="14980"/>
                </a:cubicBezTo>
                <a:cubicBezTo>
                  <a:pt x="182" y="16875"/>
                  <a:pt x="26" y="18796"/>
                  <a:pt x="26" y="20743"/>
                </a:cubicBezTo>
                <a:cubicBezTo>
                  <a:pt x="52" y="20925"/>
                  <a:pt x="52" y="21132"/>
                  <a:pt x="52" y="21314"/>
                </a:cubicBezTo>
                <a:lnTo>
                  <a:pt x="52" y="21444"/>
                </a:lnTo>
                <a:cubicBezTo>
                  <a:pt x="78" y="21729"/>
                  <a:pt x="78" y="22015"/>
                  <a:pt x="78" y="22352"/>
                </a:cubicBezTo>
                <a:cubicBezTo>
                  <a:pt x="52" y="22690"/>
                  <a:pt x="52" y="23027"/>
                  <a:pt x="52" y="23339"/>
                </a:cubicBezTo>
                <a:lnTo>
                  <a:pt x="52" y="23780"/>
                </a:lnTo>
                <a:cubicBezTo>
                  <a:pt x="0" y="24793"/>
                  <a:pt x="0" y="25831"/>
                  <a:pt x="104" y="26844"/>
                </a:cubicBezTo>
                <a:cubicBezTo>
                  <a:pt x="156" y="27648"/>
                  <a:pt x="338" y="28453"/>
                  <a:pt x="675" y="29180"/>
                </a:cubicBezTo>
                <a:cubicBezTo>
                  <a:pt x="961" y="29803"/>
                  <a:pt x="1428" y="30348"/>
                  <a:pt x="1999" y="30712"/>
                </a:cubicBezTo>
                <a:cubicBezTo>
                  <a:pt x="2622" y="31101"/>
                  <a:pt x="3297" y="31387"/>
                  <a:pt x="3998" y="31543"/>
                </a:cubicBezTo>
                <a:cubicBezTo>
                  <a:pt x="4803" y="31750"/>
                  <a:pt x="5608" y="31880"/>
                  <a:pt x="6412" y="31958"/>
                </a:cubicBezTo>
                <a:cubicBezTo>
                  <a:pt x="7503" y="32062"/>
                  <a:pt x="8593" y="32088"/>
                  <a:pt x="9658" y="32114"/>
                </a:cubicBezTo>
                <a:lnTo>
                  <a:pt x="9735" y="32114"/>
                </a:lnTo>
                <a:lnTo>
                  <a:pt x="10904" y="32140"/>
                </a:lnTo>
                <a:cubicBezTo>
                  <a:pt x="11397" y="32166"/>
                  <a:pt x="11864" y="32192"/>
                  <a:pt x="12383" y="32217"/>
                </a:cubicBezTo>
                <a:lnTo>
                  <a:pt x="12565" y="32217"/>
                </a:lnTo>
                <a:cubicBezTo>
                  <a:pt x="13084" y="32243"/>
                  <a:pt x="13552" y="32243"/>
                  <a:pt x="14045" y="32269"/>
                </a:cubicBezTo>
                <a:cubicBezTo>
                  <a:pt x="15265" y="32321"/>
                  <a:pt x="16511" y="32347"/>
                  <a:pt x="17783" y="32373"/>
                </a:cubicBezTo>
                <a:cubicBezTo>
                  <a:pt x="20172" y="32425"/>
                  <a:pt x="22534" y="32425"/>
                  <a:pt x="24507" y="32425"/>
                </a:cubicBezTo>
                <a:lnTo>
                  <a:pt x="32737" y="32425"/>
                </a:lnTo>
                <a:lnTo>
                  <a:pt x="38526" y="32373"/>
                </a:lnTo>
                <a:lnTo>
                  <a:pt x="38656" y="32373"/>
                </a:lnTo>
                <a:cubicBezTo>
                  <a:pt x="41719" y="32373"/>
                  <a:pt x="44782" y="32347"/>
                  <a:pt x="47820" y="32347"/>
                </a:cubicBezTo>
                <a:lnTo>
                  <a:pt x="49481" y="32347"/>
                </a:lnTo>
                <a:cubicBezTo>
                  <a:pt x="51922" y="32347"/>
                  <a:pt x="53739" y="32373"/>
                  <a:pt x="55374" y="32373"/>
                </a:cubicBezTo>
                <a:cubicBezTo>
                  <a:pt x="57737" y="32373"/>
                  <a:pt x="60255" y="32425"/>
                  <a:pt x="62747" y="32529"/>
                </a:cubicBezTo>
                <a:lnTo>
                  <a:pt x="63137" y="32529"/>
                </a:lnTo>
                <a:cubicBezTo>
                  <a:pt x="64201" y="32555"/>
                  <a:pt x="65291" y="32607"/>
                  <a:pt x="66382" y="32607"/>
                </a:cubicBezTo>
                <a:lnTo>
                  <a:pt x="66823" y="32607"/>
                </a:lnTo>
                <a:cubicBezTo>
                  <a:pt x="67862" y="32607"/>
                  <a:pt x="68900" y="32555"/>
                  <a:pt x="69938" y="32451"/>
                </a:cubicBezTo>
                <a:cubicBezTo>
                  <a:pt x="70380" y="32399"/>
                  <a:pt x="70821" y="32321"/>
                  <a:pt x="71236" y="32166"/>
                </a:cubicBezTo>
                <a:cubicBezTo>
                  <a:pt x="71600" y="32036"/>
                  <a:pt x="71911" y="31854"/>
                  <a:pt x="72223" y="31646"/>
                </a:cubicBezTo>
                <a:cubicBezTo>
                  <a:pt x="72535" y="31413"/>
                  <a:pt x="72846" y="31153"/>
                  <a:pt x="73080" y="30868"/>
                </a:cubicBezTo>
                <a:cubicBezTo>
                  <a:pt x="73313" y="30582"/>
                  <a:pt x="73521" y="30270"/>
                  <a:pt x="73703" y="29959"/>
                </a:cubicBezTo>
                <a:cubicBezTo>
                  <a:pt x="74456" y="28583"/>
                  <a:pt x="74793" y="27025"/>
                  <a:pt x="75105" y="25520"/>
                </a:cubicBezTo>
                <a:lnTo>
                  <a:pt x="75157" y="25338"/>
                </a:lnTo>
                <a:cubicBezTo>
                  <a:pt x="75546" y="23261"/>
                  <a:pt x="75728" y="21132"/>
                  <a:pt x="75676" y="18978"/>
                </a:cubicBezTo>
                <a:cubicBezTo>
                  <a:pt x="75650" y="16745"/>
                  <a:pt x="75494" y="14590"/>
                  <a:pt x="75312" y="12383"/>
                </a:cubicBezTo>
                <a:lnTo>
                  <a:pt x="75260" y="11890"/>
                </a:lnTo>
                <a:lnTo>
                  <a:pt x="75260" y="11760"/>
                </a:lnTo>
                <a:cubicBezTo>
                  <a:pt x="75234" y="11423"/>
                  <a:pt x="75208" y="11085"/>
                  <a:pt x="75183" y="10748"/>
                </a:cubicBezTo>
                <a:cubicBezTo>
                  <a:pt x="75131" y="10099"/>
                  <a:pt x="75131" y="9450"/>
                  <a:pt x="75131" y="9009"/>
                </a:cubicBezTo>
                <a:lnTo>
                  <a:pt x="75131" y="8801"/>
                </a:lnTo>
                <a:cubicBezTo>
                  <a:pt x="75157" y="7685"/>
                  <a:pt x="75079" y="6542"/>
                  <a:pt x="74923" y="5426"/>
                </a:cubicBezTo>
                <a:cubicBezTo>
                  <a:pt x="74871" y="5296"/>
                  <a:pt x="74793" y="5166"/>
                  <a:pt x="74663" y="5114"/>
                </a:cubicBezTo>
                <a:cubicBezTo>
                  <a:pt x="74585" y="5063"/>
                  <a:pt x="74482" y="5037"/>
                  <a:pt x="74404" y="5037"/>
                </a:cubicBezTo>
                <a:lnTo>
                  <a:pt x="74274" y="5037"/>
                </a:lnTo>
                <a:cubicBezTo>
                  <a:pt x="73495" y="4310"/>
                  <a:pt x="72690" y="3635"/>
                  <a:pt x="71808" y="3064"/>
                </a:cubicBezTo>
                <a:cubicBezTo>
                  <a:pt x="70847" y="2415"/>
                  <a:pt x="69835" y="1895"/>
                  <a:pt x="68770" y="1480"/>
                </a:cubicBezTo>
                <a:cubicBezTo>
                  <a:pt x="66745" y="649"/>
                  <a:pt x="64616" y="182"/>
                  <a:pt x="62436" y="52"/>
                </a:cubicBezTo>
                <a:cubicBezTo>
                  <a:pt x="61968" y="0"/>
                  <a:pt x="61501" y="0"/>
                  <a:pt x="61034" y="0"/>
                </a:cubicBezTo>
                <a:close/>
              </a:path>
            </a:pathLst>
          </a:custGeom>
          <a:solidFill>
            <a:srgbClr val="FFFFFF">
              <a:alpha val="3464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5" name="Google Shape;165;p9"/>
          <p:cNvSpPr/>
          <p:nvPr/>
        </p:nvSpPr>
        <p:spPr>
          <a:xfrm rot="10800000">
            <a:off x="-2277765" y="-2426799"/>
            <a:ext cx="12663615" cy="4075549"/>
          </a:xfrm>
          <a:custGeom>
            <a:avLst/>
            <a:gdLst/>
            <a:ahLst/>
            <a:cxnLst/>
            <a:rect l="l" t="t" r="r" b="b"/>
            <a:pathLst>
              <a:path w="75728" h="32607" extrusionOk="0">
                <a:moveTo>
                  <a:pt x="61034" y="0"/>
                </a:moveTo>
                <a:cubicBezTo>
                  <a:pt x="57451" y="26"/>
                  <a:pt x="53895" y="831"/>
                  <a:pt x="50624" y="2311"/>
                </a:cubicBezTo>
                <a:cubicBezTo>
                  <a:pt x="49689" y="2726"/>
                  <a:pt x="48780" y="3193"/>
                  <a:pt x="47898" y="3687"/>
                </a:cubicBezTo>
                <a:cubicBezTo>
                  <a:pt x="47041" y="4180"/>
                  <a:pt x="46262" y="4673"/>
                  <a:pt x="45328" y="5296"/>
                </a:cubicBezTo>
                <a:lnTo>
                  <a:pt x="45172" y="5400"/>
                </a:lnTo>
                <a:lnTo>
                  <a:pt x="45146" y="5426"/>
                </a:lnTo>
                <a:cubicBezTo>
                  <a:pt x="43562" y="6516"/>
                  <a:pt x="41901" y="7477"/>
                  <a:pt x="40161" y="8308"/>
                </a:cubicBezTo>
                <a:cubicBezTo>
                  <a:pt x="39175" y="8723"/>
                  <a:pt x="38137" y="9009"/>
                  <a:pt x="37072" y="9164"/>
                </a:cubicBezTo>
                <a:cubicBezTo>
                  <a:pt x="36449" y="9242"/>
                  <a:pt x="35826" y="9294"/>
                  <a:pt x="35229" y="9294"/>
                </a:cubicBezTo>
                <a:cubicBezTo>
                  <a:pt x="34346" y="9294"/>
                  <a:pt x="33490" y="9216"/>
                  <a:pt x="32633" y="9112"/>
                </a:cubicBezTo>
                <a:lnTo>
                  <a:pt x="32529" y="9112"/>
                </a:lnTo>
                <a:cubicBezTo>
                  <a:pt x="31179" y="8931"/>
                  <a:pt x="29803" y="8619"/>
                  <a:pt x="28894" y="8437"/>
                </a:cubicBezTo>
                <a:lnTo>
                  <a:pt x="28401" y="8334"/>
                </a:lnTo>
                <a:lnTo>
                  <a:pt x="28245" y="8282"/>
                </a:lnTo>
                <a:lnTo>
                  <a:pt x="28194" y="8282"/>
                </a:lnTo>
                <a:cubicBezTo>
                  <a:pt x="27207" y="8048"/>
                  <a:pt x="26169" y="7840"/>
                  <a:pt x="25208" y="7607"/>
                </a:cubicBezTo>
                <a:lnTo>
                  <a:pt x="23780" y="7243"/>
                </a:lnTo>
                <a:lnTo>
                  <a:pt x="23728" y="7243"/>
                </a:lnTo>
                <a:cubicBezTo>
                  <a:pt x="21833" y="6776"/>
                  <a:pt x="19860" y="6283"/>
                  <a:pt x="17887" y="5997"/>
                </a:cubicBezTo>
                <a:cubicBezTo>
                  <a:pt x="16771" y="5815"/>
                  <a:pt x="15629" y="5712"/>
                  <a:pt x="14512" y="5686"/>
                </a:cubicBezTo>
                <a:lnTo>
                  <a:pt x="14071" y="5686"/>
                </a:lnTo>
                <a:cubicBezTo>
                  <a:pt x="13422" y="5686"/>
                  <a:pt x="12773" y="5712"/>
                  <a:pt x="12124" y="5763"/>
                </a:cubicBezTo>
                <a:cubicBezTo>
                  <a:pt x="10644" y="5893"/>
                  <a:pt x="9190" y="6153"/>
                  <a:pt x="7762" y="6542"/>
                </a:cubicBezTo>
                <a:cubicBezTo>
                  <a:pt x="7036" y="6750"/>
                  <a:pt x="6309" y="7010"/>
                  <a:pt x="5634" y="7347"/>
                </a:cubicBezTo>
                <a:cubicBezTo>
                  <a:pt x="4959" y="7633"/>
                  <a:pt x="4336" y="7996"/>
                  <a:pt x="3739" y="8437"/>
                </a:cubicBezTo>
                <a:cubicBezTo>
                  <a:pt x="3167" y="8853"/>
                  <a:pt x="2674" y="9346"/>
                  <a:pt x="2233" y="9891"/>
                </a:cubicBezTo>
                <a:cubicBezTo>
                  <a:pt x="1817" y="10410"/>
                  <a:pt x="1506" y="11008"/>
                  <a:pt x="1272" y="11631"/>
                </a:cubicBezTo>
                <a:cubicBezTo>
                  <a:pt x="1168" y="11631"/>
                  <a:pt x="1065" y="11683"/>
                  <a:pt x="961" y="11786"/>
                </a:cubicBezTo>
                <a:cubicBezTo>
                  <a:pt x="883" y="11864"/>
                  <a:pt x="805" y="12020"/>
                  <a:pt x="805" y="12150"/>
                </a:cubicBezTo>
                <a:cubicBezTo>
                  <a:pt x="727" y="13084"/>
                  <a:pt x="623" y="14019"/>
                  <a:pt x="493" y="14980"/>
                </a:cubicBezTo>
                <a:cubicBezTo>
                  <a:pt x="182" y="16875"/>
                  <a:pt x="26" y="18796"/>
                  <a:pt x="26" y="20743"/>
                </a:cubicBezTo>
                <a:cubicBezTo>
                  <a:pt x="52" y="20925"/>
                  <a:pt x="52" y="21132"/>
                  <a:pt x="52" y="21314"/>
                </a:cubicBezTo>
                <a:lnTo>
                  <a:pt x="52" y="21444"/>
                </a:lnTo>
                <a:cubicBezTo>
                  <a:pt x="78" y="21729"/>
                  <a:pt x="78" y="22015"/>
                  <a:pt x="78" y="22352"/>
                </a:cubicBezTo>
                <a:cubicBezTo>
                  <a:pt x="52" y="22690"/>
                  <a:pt x="52" y="23027"/>
                  <a:pt x="52" y="23339"/>
                </a:cubicBezTo>
                <a:lnTo>
                  <a:pt x="52" y="23780"/>
                </a:lnTo>
                <a:cubicBezTo>
                  <a:pt x="0" y="24793"/>
                  <a:pt x="0" y="25831"/>
                  <a:pt x="104" y="26844"/>
                </a:cubicBezTo>
                <a:cubicBezTo>
                  <a:pt x="156" y="27648"/>
                  <a:pt x="338" y="28453"/>
                  <a:pt x="675" y="29180"/>
                </a:cubicBezTo>
                <a:cubicBezTo>
                  <a:pt x="961" y="29803"/>
                  <a:pt x="1428" y="30348"/>
                  <a:pt x="1999" y="30712"/>
                </a:cubicBezTo>
                <a:cubicBezTo>
                  <a:pt x="2622" y="31101"/>
                  <a:pt x="3297" y="31387"/>
                  <a:pt x="3998" y="31543"/>
                </a:cubicBezTo>
                <a:cubicBezTo>
                  <a:pt x="4803" y="31750"/>
                  <a:pt x="5608" y="31880"/>
                  <a:pt x="6412" y="31958"/>
                </a:cubicBezTo>
                <a:cubicBezTo>
                  <a:pt x="7503" y="32062"/>
                  <a:pt x="8593" y="32088"/>
                  <a:pt x="9658" y="32114"/>
                </a:cubicBezTo>
                <a:lnTo>
                  <a:pt x="9735" y="32114"/>
                </a:lnTo>
                <a:lnTo>
                  <a:pt x="10904" y="32140"/>
                </a:lnTo>
                <a:cubicBezTo>
                  <a:pt x="11397" y="32166"/>
                  <a:pt x="11864" y="32192"/>
                  <a:pt x="12383" y="32217"/>
                </a:cubicBezTo>
                <a:lnTo>
                  <a:pt x="12565" y="32217"/>
                </a:lnTo>
                <a:cubicBezTo>
                  <a:pt x="13084" y="32243"/>
                  <a:pt x="13552" y="32243"/>
                  <a:pt x="14045" y="32269"/>
                </a:cubicBezTo>
                <a:cubicBezTo>
                  <a:pt x="15265" y="32321"/>
                  <a:pt x="16511" y="32347"/>
                  <a:pt x="17783" y="32373"/>
                </a:cubicBezTo>
                <a:cubicBezTo>
                  <a:pt x="20172" y="32425"/>
                  <a:pt x="22534" y="32425"/>
                  <a:pt x="24507" y="32425"/>
                </a:cubicBezTo>
                <a:lnTo>
                  <a:pt x="32737" y="32425"/>
                </a:lnTo>
                <a:lnTo>
                  <a:pt x="38526" y="32373"/>
                </a:lnTo>
                <a:lnTo>
                  <a:pt x="38656" y="32373"/>
                </a:lnTo>
                <a:cubicBezTo>
                  <a:pt x="41719" y="32373"/>
                  <a:pt x="44782" y="32347"/>
                  <a:pt x="47820" y="32347"/>
                </a:cubicBezTo>
                <a:lnTo>
                  <a:pt x="49481" y="32347"/>
                </a:lnTo>
                <a:cubicBezTo>
                  <a:pt x="51922" y="32347"/>
                  <a:pt x="53739" y="32373"/>
                  <a:pt x="55374" y="32373"/>
                </a:cubicBezTo>
                <a:cubicBezTo>
                  <a:pt x="57737" y="32373"/>
                  <a:pt x="60255" y="32425"/>
                  <a:pt x="62747" y="32529"/>
                </a:cubicBezTo>
                <a:lnTo>
                  <a:pt x="63137" y="32529"/>
                </a:lnTo>
                <a:cubicBezTo>
                  <a:pt x="64201" y="32555"/>
                  <a:pt x="65291" y="32607"/>
                  <a:pt x="66382" y="32607"/>
                </a:cubicBezTo>
                <a:lnTo>
                  <a:pt x="66823" y="32607"/>
                </a:lnTo>
                <a:cubicBezTo>
                  <a:pt x="67862" y="32607"/>
                  <a:pt x="68900" y="32555"/>
                  <a:pt x="69938" y="32451"/>
                </a:cubicBezTo>
                <a:cubicBezTo>
                  <a:pt x="70380" y="32399"/>
                  <a:pt x="70821" y="32321"/>
                  <a:pt x="71236" y="32166"/>
                </a:cubicBezTo>
                <a:cubicBezTo>
                  <a:pt x="71600" y="32036"/>
                  <a:pt x="71911" y="31854"/>
                  <a:pt x="72223" y="31646"/>
                </a:cubicBezTo>
                <a:cubicBezTo>
                  <a:pt x="72535" y="31413"/>
                  <a:pt x="72846" y="31153"/>
                  <a:pt x="73080" y="30868"/>
                </a:cubicBezTo>
                <a:cubicBezTo>
                  <a:pt x="73313" y="30582"/>
                  <a:pt x="73521" y="30270"/>
                  <a:pt x="73703" y="29959"/>
                </a:cubicBezTo>
                <a:cubicBezTo>
                  <a:pt x="74456" y="28583"/>
                  <a:pt x="74793" y="27025"/>
                  <a:pt x="75105" y="25520"/>
                </a:cubicBezTo>
                <a:lnTo>
                  <a:pt x="75157" y="25338"/>
                </a:lnTo>
                <a:cubicBezTo>
                  <a:pt x="75546" y="23261"/>
                  <a:pt x="75728" y="21132"/>
                  <a:pt x="75676" y="18978"/>
                </a:cubicBezTo>
                <a:cubicBezTo>
                  <a:pt x="75650" y="16745"/>
                  <a:pt x="75494" y="14590"/>
                  <a:pt x="75312" y="12383"/>
                </a:cubicBezTo>
                <a:lnTo>
                  <a:pt x="75260" y="11890"/>
                </a:lnTo>
                <a:lnTo>
                  <a:pt x="75260" y="11760"/>
                </a:lnTo>
                <a:cubicBezTo>
                  <a:pt x="75234" y="11423"/>
                  <a:pt x="75208" y="11085"/>
                  <a:pt x="75183" y="10748"/>
                </a:cubicBezTo>
                <a:cubicBezTo>
                  <a:pt x="75131" y="10099"/>
                  <a:pt x="75131" y="9450"/>
                  <a:pt x="75131" y="9009"/>
                </a:cubicBezTo>
                <a:lnTo>
                  <a:pt x="75131" y="8801"/>
                </a:lnTo>
                <a:cubicBezTo>
                  <a:pt x="75157" y="7685"/>
                  <a:pt x="75079" y="6542"/>
                  <a:pt x="74923" y="5426"/>
                </a:cubicBezTo>
                <a:cubicBezTo>
                  <a:pt x="74871" y="5296"/>
                  <a:pt x="74793" y="5166"/>
                  <a:pt x="74663" y="5114"/>
                </a:cubicBezTo>
                <a:cubicBezTo>
                  <a:pt x="74585" y="5063"/>
                  <a:pt x="74482" y="5037"/>
                  <a:pt x="74404" y="5037"/>
                </a:cubicBezTo>
                <a:lnTo>
                  <a:pt x="74274" y="5037"/>
                </a:lnTo>
                <a:cubicBezTo>
                  <a:pt x="73495" y="4310"/>
                  <a:pt x="72690" y="3635"/>
                  <a:pt x="71808" y="3064"/>
                </a:cubicBezTo>
                <a:cubicBezTo>
                  <a:pt x="70847" y="2415"/>
                  <a:pt x="69835" y="1895"/>
                  <a:pt x="68770" y="1480"/>
                </a:cubicBezTo>
                <a:cubicBezTo>
                  <a:pt x="66745" y="649"/>
                  <a:pt x="64616" y="182"/>
                  <a:pt x="62436" y="52"/>
                </a:cubicBezTo>
                <a:cubicBezTo>
                  <a:pt x="61968" y="0"/>
                  <a:pt x="61501" y="0"/>
                  <a:pt x="61034" y="0"/>
                </a:cubicBezTo>
                <a:close/>
              </a:path>
            </a:pathLst>
          </a:custGeom>
          <a:solidFill>
            <a:srgbClr val="FFFFFF">
              <a:alpha val="3464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66" name="Google Shape;166;p9"/>
          <p:cNvGrpSpPr/>
          <p:nvPr/>
        </p:nvGrpSpPr>
        <p:grpSpPr>
          <a:xfrm flipH="1">
            <a:off x="5777742" y="4658725"/>
            <a:ext cx="557842" cy="281651"/>
            <a:chOff x="2855620" y="1802395"/>
            <a:chExt cx="249884" cy="126165"/>
          </a:xfrm>
        </p:grpSpPr>
        <p:sp>
          <p:nvSpPr>
            <p:cNvPr id="167" name="Google Shape;167;p9"/>
            <p:cNvSpPr/>
            <p:nvPr/>
          </p:nvSpPr>
          <p:spPr>
            <a:xfrm>
              <a:off x="2948947" y="1840497"/>
              <a:ext cx="156557" cy="88063"/>
            </a:xfrm>
            <a:custGeom>
              <a:avLst/>
              <a:gdLst/>
              <a:ahLst/>
              <a:cxnLst/>
              <a:rect l="l" t="t" r="r" b="b"/>
              <a:pathLst>
                <a:path w="2112" h="1188" extrusionOk="0">
                  <a:moveTo>
                    <a:pt x="1286" y="0"/>
                  </a:moveTo>
                  <a:cubicBezTo>
                    <a:pt x="1123" y="0"/>
                    <a:pt x="961" y="28"/>
                    <a:pt x="799" y="55"/>
                  </a:cubicBezTo>
                  <a:cubicBezTo>
                    <a:pt x="663" y="82"/>
                    <a:pt x="542" y="122"/>
                    <a:pt x="420" y="176"/>
                  </a:cubicBezTo>
                  <a:cubicBezTo>
                    <a:pt x="339" y="217"/>
                    <a:pt x="285" y="258"/>
                    <a:pt x="217" y="312"/>
                  </a:cubicBezTo>
                  <a:cubicBezTo>
                    <a:pt x="163" y="366"/>
                    <a:pt x="109" y="420"/>
                    <a:pt x="68" y="501"/>
                  </a:cubicBezTo>
                  <a:cubicBezTo>
                    <a:pt x="14" y="582"/>
                    <a:pt x="0" y="691"/>
                    <a:pt x="27" y="799"/>
                  </a:cubicBezTo>
                  <a:cubicBezTo>
                    <a:pt x="54" y="880"/>
                    <a:pt x="95" y="948"/>
                    <a:pt x="163" y="1002"/>
                  </a:cubicBezTo>
                  <a:cubicBezTo>
                    <a:pt x="203" y="1029"/>
                    <a:pt x="230" y="1056"/>
                    <a:pt x="271" y="1083"/>
                  </a:cubicBezTo>
                  <a:cubicBezTo>
                    <a:pt x="312" y="1096"/>
                    <a:pt x="366" y="1110"/>
                    <a:pt x="406" y="1137"/>
                  </a:cubicBezTo>
                  <a:cubicBezTo>
                    <a:pt x="487" y="1151"/>
                    <a:pt x="569" y="1178"/>
                    <a:pt x="663" y="1178"/>
                  </a:cubicBezTo>
                  <a:cubicBezTo>
                    <a:pt x="731" y="1184"/>
                    <a:pt x="802" y="1188"/>
                    <a:pt x="873" y="1188"/>
                  </a:cubicBezTo>
                  <a:cubicBezTo>
                    <a:pt x="944" y="1188"/>
                    <a:pt x="1015" y="1184"/>
                    <a:pt x="1083" y="1178"/>
                  </a:cubicBezTo>
                  <a:cubicBezTo>
                    <a:pt x="1164" y="1178"/>
                    <a:pt x="1259" y="1164"/>
                    <a:pt x="1340" y="1137"/>
                  </a:cubicBezTo>
                  <a:cubicBezTo>
                    <a:pt x="1408" y="1124"/>
                    <a:pt x="1489" y="1096"/>
                    <a:pt x="1556" y="1083"/>
                  </a:cubicBezTo>
                  <a:cubicBezTo>
                    <a:pt x="1651" y="1042"/>
                    <a:pt x="1732" y="1002"/>
                    <a:pt x="1827" y="948"/>
                  </a:cubicBezTo>
                  <a:cubicBezTo>
                    <a:pt x="1854" y="934"/>
                    <a:pt x="1881" y="907"/>
                    <a:pt x="1908" y="880"/>
                  </a:cubicBezTo>
                  <a:cubicBezTo>
                    <a:pt x="1935" y="853"/>
                    <a:pt x="1962" y="826"/>
                    <a:pt x="1976" y="799"/>
                  </a:cubicBezTo>
                  <a:cubicBezTo>
                    <a:pt x="1989" y="785"/>
                    <a:pt x="2003" y="772"/>
                    <a:pt x="2003" y="758"/>
                  </a:cubicBezTo>
                  <a:cubicBezTo>
                    <a:pt x="2030" y="731"/>
                    <a:pt x="2057" y="691"/>
                    <a:pt x="2071" y="663"/>
                  </a:cubicBezTo>
                  <a:cubicBezTo>
                    <a:pt x="2098" y="609"/>
                    <a:pt x="2111" y="542"/>
                    <a:pt x="2111" y="488"/>
                  </a:cubicBezTo>
                  <a:cubicBezTo>
                    <a:pt x="2111" y="406"/>
                    <a:pt x="2098" y="339"/>
                    <a:pt x="2071" y="271"/>
                  </a:cubicBezTo>
                  <a:cubicBezTo>
                    <a:pt x="2003" y="163"/>
                    <a:pt x="1881" y="82"/>
                    <a:pt x="1746" y="55"/>
                  </a:cubicBezTo>
                  <a:cubicBezTo>
                    <a:pt x="1678" y="28"/>
                    <a:pt x="1597" y="14"/>
                    <a:pt x="1516" y="14"/>
                  </a:cubicBezTo>
                  <a:cubicBezTo>
                    <a:pt x="1462" y="0"/>
                    <a:pt x="1394" y="0"/>
                    <a:pt x="1340" y="0"/>
                  </a:cubicBezTo>
                  <a:close/>
                </a:path>
              </a:pathLst>
            </a:custGeom>
            <a:solidFill>
              <a:srgbClr val="FFFFFF">
                <a:alpha val="3464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8" name="Google Shape;168;p9"/>
            <p:cNvSpPr/>
            <p:nvPr/>
          </p:nvSpPr>
          <p:spPr>
            <a:xfrm>
              <a:off x="2855620" y="1802395"/>
              <a:ext cx="86359" cy="51963"/>
            </a:xfrm>
            <a:custGeom>
              <a:avLst/>
              <a:gdLst/>
              <a:ahLst/>
              <a:cxnLst/>
              <a:rect l="l" t="t" r="r" b="b"/>
              <a:pathLst>
                <a:path w="1165" h="701" extrusionOk="0">
                  <a:moveTo>
                    <a:pt x="732" y="0"/>
                  </a:moveTo>
                  <a:cubicBezTo>
                    <a:pt x="596" y="14"/>
                    <a:pt x="461" y="41"/>
                    <a:pt x="339" y="95"/>
                  </a:cubicBezTo>
                  <a:cubicBezTo>
                    <a:pt x="299" y="109"/>
                    <a:pt x="272" y="136"/>
                    <a:pt x="231" y="149"/>
                  </a:cubicBezTo>
                  <a:cubicBezTo>
                    <a:pt x="190" y="163"/>
                    <a:pt x="163" y="176"/>
                    <a:pt x="136" y="203"/>
                  </a:cubicBezTo>
                  <a:cubicBezTo>
                    <a:pt x="109" y="230"/>
                    <a:pt x="82" y="257"/>
                    <a:pt x="55" y="284"/>
                  </a:cubicBezTo>
                  <a:cubicBezTo>
                    <a:pt x="28" y="325"/>
                    <a:pt x="1" y="366"/>
                    <a:pt x="1" y="420"/>
                  </a:cubicBezTo>
                  <a:cubicBezTo>
                    <a:pt x="1" y="460"/>
                    <a:pt x="14" y="487"/>
                    <a:pt x="28" y="528"/>
                  </a:cubicBezTo>
                  <a:cubicBezTo>
                    <a:pt x="42" y="555"/>
                    <a:pt x="69" y="582"/>
                    <a:pt x="96" y="596"/>
                  </a:cubicBezTo>
                  <a:cubicBezTo>
                    <a:pt x="163" y="636"/>
                    <a:pt x="245" y="677"/>
                    <a:pt x="326" y="690"/>
                  </a:cubicBezTo>
                  <a:cubicBezTo>
                    <a:pt x="373" y="697"/>
                    <a:pt x="424" y="701"/>
                    <a:pt x="475" y="701"/>
                  </a:cubicBezTo>
                  <a:cubicBezTo>
                    <a:pt x="525" y="701"/>
                    <a:pt x="576" y="697"/>
                    <a:pt x="623" y="690"/>
                  </a:cubicBezTo>
                  <a:cubicBezTo>
                    <a:pt x="705" y="677"/>
                    <a:pt x="772" y="650"/>
                    <a:pt x="840" y="623"/>
                  </a:cubicBezTo>
                  <a:cubicBezTo>
                    <a:pt x="880" y="609"/>
                    <a:pt x="935" y="582"/>
                    <a:pt x="975" y="555"/>
                  </a:cubicBezTo>
                  <a:cubicBezTo>
                    <a:pt x="1016" y="528"/>
                    <a:pt x="1056" y="501"/>
                    <a:pt x="1097" y="474"/>
                  </a:cubicBezTo>
                  <a:cubicBezTo>
                    <a:pt x="1124" y="447"/>
                    <a:pt x="1138" y="406"/>
                    <a:pt x="1151" y="366"/>
                  </a:cubicBezTo>
                  <a:lnTo>
                    <a:pt x="1151" y="352"/>
                  </a:lnTo>
                  <a:lnTo>
                    <a:pt x="1151" y="325"/>
                  </a:lnTo>
                  <a:cubicBezTo>
                    <a:pt x="1165" y="230"/>
                    <a:pt x="1124" y="136"/>
                    <a:pt x="1043" y="81"/>
                  </a:cubicBezTo>
                  <a:cubicBezTo>
                    <a:pt x="975" y="27"/>
                    <a:pt x="880" y="0"/>
                    <a:pt x="772" y="0"/>
                  </a:cubicBezTo>
                  <a:close/>
                </a:path>
              </a:pathLst>
            </a:custGeom>
            <a:solidFill>
              <a:srgbClr val="FFFFFF">
                <a:alpha val="3464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69" name="Google Shape;169;p9"/>
          <p:cNvGrpSpPr/>
          <p:nvPr/>
        </p:nvGrpSpPr>
        <p:grpSpPr>
          <a:xfrm flipH="1">
            <a:off x="2053121" y="4489427"/>
            <a:ext cx="597856" cy="450947"/>
            <a:chOff x="2533682" y="3720159"/>
            <a:chExt cx="248847" cy="187691"/>
          </a:xfrm>
        </p:grpSpPr>
        <p:sp>
          <p:nvSpPr>
            <p:cNvPr id="170" name="Google Shape;170;p9"/>
            <p:cNvSpPr/>
            <p:nvPr/>
          </p:nvSpPr>
          <p:spPr>
            <a:xfrm>
              <a:off x="2533682" y="3809409"/>
              <a:ext cx="145512" cy="98441"/>
            </a:xfrm>
            <a:custGeom>
              <a:avLst/>
              <a:gdLst/>
              <a:ahLst/>
              <a:cxnLst/>
              <a:rect l="l" t="t" r="r" b="b"/>
              <a:pathLst>
                <a:path w="1963" h="1328" extrusionOk="0">
                  <a:moveTo>
                    <a:pt x="1475" y="1"/>
                  </a:moveTo>
                  <a:cubicBezTo>
                    <a:pt x="1381" y="1"/>
                    <a:pt x="1286" y="15"/>
                    <a:pt x="1191" y="42"/>
                  </a:cubicBezTo>
                  <a:cubicBezTo>
                    <a:pt x="921" y="96"/>
                    <a:pt x="650" y="204"/>
                    <a:pt x="420" y="366"/>
                  </a:cubicBezTo>
                  <a:cubicBezTo>
                    <a:pt x="325" y="420"/>
                    <a:pt x="244" y="488"/>
                    <a:pt x="163" y="583"/>
                  </a:cubicBezTo>
                  <a:cubicBezTo>
                    <a:pt x="122" y="637"/>
                    <a:pt x="95" y="691"/>
                    <a:pt x="68" y="745"/>
                  </a:cubicBezTo>
                  <a:cubicBezTo>
                    <a:pt x="41" y="799"/>
                    <a:pt x="28" y="867"/>
                    <a:pt x="14" y="935"/>
                  </a:cubicBezTo>
                  <a:cubicBezTo>
                    <a:pt x="0" y="975"/>
                    <a:pt x="14" y="1043"/>
                    <a:pt x="28" y="1083"/>
                  </a:cubicBezTo>
                  <a:cubicBezTo>
                    <a:pt x="41" y="1138"/>
                    <a:pt x="68" y="1192"/>
                    <a:pt x="109" y="1219"/>
                  </a:cubicBezTo>
                  <a:cubicBezTo>
                    <a:pt x="149" y="1246"/>
                    <a:pt x="190" y="1273"/>
                    <a:pt x="230" y="1286"/>
                  </a:cubicBezTo>
                  <a:cubicBezTo>
                    <a:pt x="285" y="1314"/>
                    <a:pt x="339" y="1327"/>
                    <a:pt x="393" y="1327"/>
                  </a:cubicBezTo>
                  <a:cubicBezTo>
                    <a:pt x="515" y="1327"/>
                    <a:pt x="636" y="1327"/>
                    <a:pt x="745" y="1300"/>
                  </a:cubicBezTo>
                  <a:cubicBezTo>
                    <a:pt x="880" y="1273"/>
                    <a:pt x="1002" y="1232"/>
                    <a:pt x="1124" y="1178"/>
                  </a:cubicBezTo>
                  <a:cubicBezTo>
                    <a:pt x="1232" y="1138"/>
                    <a:pt x="1327" y="1083"/>
                    <a:pt x="1421" y="1029"/>
                  </a:cubicBezTo>
                  <a:lnTo>
                    <a:pt x="1448" y="1016"/>
                  </a:lnTo>
                  <a:cubicBezTo>
                    <a:pt x="1584" y="948"/>
                    <a:pt x="1692" y="867"/>
                    <a:pt x="1800" y="772"/>
                  </a:cubicBezTo>
                  <a:cubicBezTo>
                    <a:pt x="1881" y="678"/>
                    <a:pt x="1935" y="569"/>
                    <a:pt x="1949" y="448"/>
                  </a:cubicBezTo>
                  <a:cubicBezTo>
                    <a:pt x="1962" y="339"/>
                    <a:pt x="1922" y="231"/>
                    <a:pt x="1854" y="150"/>
                  </a:cubicBezTo>
                  <a:cubicBezTo>
                    <a:pt x="1760" y="42"/>
                    <a:pt x="1611" y="1"/>
                    <a:pt x="1475" y="1"/>
                  </a:cubicBezTo>
                  <a:close/>
                </a:path>
              </a:pathLst>
            </a:custGeom>
            <a:solidFill>
              <a:srgbClr val="FFFFFF">
                <a:alpha val="3464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1" name="Google Shape;171;p9"/>
            <p:cNvSpPr/>
            <p:nvPr/>
          </p:nvSpPr>
          <p:spPr>
            <a:xfrm>
              <a:off x="2713220" y="3720159"/>
              <a:ext cx="69309" cy="57226"/>
            </a:xfrm>
            <a:custGeom>
              <a:avLst/>
              <a:gdLst/>
              <a:ahLst/>
              <a:cxnLst/>
              <a:rect l="l" t="t" r="r" b="b"/>
              <a:pathLst>
                <a:path w="935" h="772" extrusionOk="0">
                  <a:moveTo>
                    <a:pt x="650" y="1"/>
                  </a:moveTo>
                  <a:cubicBezTo>
                    <a:pt x="596" y="1"/>
                    <a:pt x="555" y="1"/>
                    <a:pt x="515" y="28"/>
                  </a:cubicBezTo>
                  <a:cubicBezTo>
                    <a:pt x="461" y="41"/>
                    <a:pt x="420" y="55"/>
                    <a:pt x="379" y="82"/>
                  </a:cubicBezTo>
                  <a:lnTo>
                    <a:pt x="325" y="123"/>
                  </a:lnTo>
                  <a:cubicBezTo>
                    <a:pt x="258" y="163"/>
                    <a:pt x="190" y="217"/>
                    <a:pt x="136" y="271"/>
                  </a:cubicBezTo>
                  <a:cubicBezTo>
                    <a:pt x="82" y="325"/>
                    <a:pt x="41" y="380"/>
                    <a:pt x="28" y="461"/>
                  </a:cubicBezTo>
                  <a:cubicBezTo>
                    <a:pt x="1" y="596"/>
                    <a:pt x="109" y="745"/>
                    <a:pt x="258" y="772"/>
                  </a:cubicBezTo>
                  <a:lnTo>
                    <a:pt x="366" y="772"/>
                  </a:lnTo>
                  <a:cubicBezTo>
                    <a:pt x="406" y="758"/>
                    <a:pt x="447" y="758"/>
                    <a:pt x="488" y="745"/>
                  </a:cubicBezTo>
                  <a:cubicBezTo>
                    <a:pt x="528" y="731"/>
                    <a:pt x="555" y="718"/>
                    <a:pt x="596" y="704"/>
                  </a:cubicBezTo>
                  <a:cubicBezTo>
                    <a:pt x="664" y="664"/>
                    <a:pt x="718" y="623"/>
                    <a:pt x="785" y="583"/>
                  </a:cubicBezTo>
                  <a:cubicBezTo>
                    <a:pt x="812" y="556"/>
                    <a:pt x="839" y="528"/>
                    <a:pt x="867" y="488"/>
                  </a:cubicBezTo>
                  <a:cubicBezTo>
                    <a:pt x="894" y="447"/>
                    <a:pt x="921" y="407"/>
                    <a:pt x="934" y="353"/>
                  </a:cubicBezTo>
                  <a:cubicBezTo>
                    <a:pt x="934" y="298"/>
                    <a:pt x="934" y="244"/>
                    <a:pt x="921" y="190"/>
                  </a:cubicBezTo>
                  <a:cubicBezTo>
                    <a:pt x="907" y="136"/>
                    <a:pt x="867" y="95"/>
                    <a:pt x="826" y="55"/>
                  </a:cubicBezTo>
                  <a:cubicBezTo>
                    <a:pt x="785" y="28"/>
                    <a:pt x="745" y="1"/>
                    <a:pt x="691" y="1"/>
                  </a:cubicBezTo>
                  <a:close/>
                </a:path>
              </a:pathLst>
            </a:custGeom>
            <a:solidFill>
              <a:srgbClr val="FFFFFF">
                <a:alpha val="3464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2" name="Google Shape;172;p9"/>
            <p:cNvSpPr/>
            <p:nvPr/>
          </p:nvSpPr>
          <p:spPr>
            <a:xfrm>
              <a:off x="2604919" y="3734244"/>
              <a:ext cx="47219" cy="29132"/>
            </a:xfrm>
            <a:custGeom>
              <a:avLst/>
              <a:gdLst/>
              <a:ahLst/>
              <a:cxnLst/>
              <a:rect l="l" t="t" r="r" b="b"/>
              <a:pathLst>
                <a:path w="637" h="393" extrusionOk="0">
                  <a:moveTo>
                    <a:pt x="366" y="0"/>
                  </a:moveTo>
                  <a:lnTo>
                    <a:pt x="311" y="14"/>
                  </a:lnTo>
                  <a:cubicBezTo>
                    <a:pt x="271" y="14"/>
                    <a:pt x="244" y="27"/>
                    <a:pt x="217" y="41"/>
                  </a:cubicBezTo>
                  <a:cubicBezTo>
                    <a:pt x="203" y="54"/>
                    <a:pt x="190" y="68"/>
                    <a:pt x="176" y="68"/>
                  </a:cubicBezTo>
                  <a:cubicBezTo>
                    <a:pt x="108" y="122"/>
                    <a:pt x="54" y="176"/>
                    <a:pt x="14" y="244"/>
                  </a:cubicBezTo>
                  <a:cubicBezTo>
                    <a:pt x="0" y="271"/>
                    <a:pt x="0" y="298"/>
                    <a:pt x="0" y="325"/>
                  </a:cubicBezTo>
                  <a:cubicBezTo>
                    <a:pt x="14" y="352"/>
                    <a:pt x="41" y="366"/>
                    <a:pt x="68" y="366"/>
                  </a:cubicBezTo>
                  <a:cubicBezTo>
                    <a:pt x="108" y="379"/>
                    <a:pt x="149" y="393"/>
                    <a:pt x="203" y="393"/>
                  </a:cubicBezTo>
                  <a:cubicBezTo>
                    <a:pt x="244" y="379"/>
                    <a:pt x="298" y="379"/>
                    <a:pt x="338" y="366"/>
                  </a:cubicBezTo>
                  <a:cubicBezTo>
                    <a:pt x="393" y="338"/>
                    <a:pt x="433" y="325"/>
                    <a:pt x="474" y="298"/>
                  </a:cubicBezTo>
                  <a:cubicBezTo>
                    <a:pt x="528" y="271"/>
                    <a:pt x="568" y="230"/>
                    <a:pt x="596" y="190"/>
                  </a:cubicBezTo>
                  <a:cubicBezTo>
                    <a:pt x="623" y="149"/>
                    <a:pt x="636" y="108"/>
                    <a:pt x="609" y="68"/>
                  </a:cubicBezTo>
                  <a:cubicBezTo>
                    <a:pt x="596" y="27"/>
                    <a:pt x="568" y="0"/>
                    <a:pt x="528" y="0"/>
                  </a:cubicBezTo>
                  <a:close/>
                </a:path>
              </a:pathLst>
            </a:custGeom>
            <a:solidFill>
              <a:srgbClr val="FFFFFF">
                <a:alpha val="3464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73" name="Google Shape;173;p9"/>
          <p:cNvGrpSpPr/>
          <p:nvPr/>
        </p:nvGrpSpPr>
        <p:grpSpPr>
          <a:xfrm rot="7492537" flipH="1">
            <a:off x="4120216" y="716141"/>
            <a:ext cx="670503" cy="438527"/>
            <a:chOff x="7555450" y="377766"/>
            <a:chExt cx="670499" cy="438524"/>
          </a:xfrm>
        </p:grpSpPr>
        <p:sp>
          <p:nvSpPr>
            <p:cNvPr id="174" name="Google Shape;174;p9"/>
            <p:cNvSpPr/>
            <p:nvPr/>
          </p:nvSpPr>
          <p:spPr>
            <a:xfrm>
              <a:off x="7555450" y="562549"/>
              <a:ext cx="279163" cy="253742"/>
            </a:xfrm>
            <a:custGeom>
              <a:avLst/>
              <a:gdLst/>
              <a:ahLst/>
              <a:cxnLst/>
              <a:rect l="l" t="t" r="r" b="b"/>
              <a:pathLst>
                <a:path w="4206" h="3823" extrusionOk="0">
                  <a:moveTo>
                    <a:pt x="3169" y="1"/>
                  </a:moveTo>
                  <a:cubicBezTo>
                    <a:pt x="3073" y="1"/>
                    <a:pt x="2977" y="1"/>
                    <a:pt x="2881" y="20"/>
                  </a:cubicBezTo>
                  <a:cubicBezTo>
                    <a:pt x="2746" y="59"/>
                    <a:pt x="2573" y="97"/>
                    <a:pt x="2362" y="193"/>
                  </a:cubicBezTo>
                  <a:cubicBezTo>
                    <a:pt x="2017" y="347"/>
                    <a:pt x="1690" y="558"/>
                    <a:pt x="1325" y="846"/>
                  </a:cubicBezTo>
                  <a:cubicBezTo>
                    <a:pt x="1210" y="942"/>
                    <a:pt x="1114" y="1019"/>
                    <a:pt x="1018" y="1115"/>
                  </a:cubicBezTo>
                  <a:lnTo>
                    <a:pt x="999" y="1134"/>
                  </a:lnTo>
                  <a:cubicBezTo>
                    <a:pt x="864" y="1230"/>
                    <a:pt x="749" y="1345"/>
                    <a:pt x="615" y="1518"/>
                  </a:cubicBezTo>
                  <a:cubicBezTo>
                    <a:pt x="480" y="1652"/>
                    <a:pt x="384" y="1806"/>
                    <a:pt x="288" y="1979"/>
                  </a:cubicBezTo>
                  <a:cubicBezTo>
                    <a:pt x="192" y="2133"/>
                    <a:pt x="135" y="2325"/>
                    <a:pt x="77" y="2497"/>
                  </a:cubicBezTo>
                  <a:cubicBezTo>
                    <a:pt x="39" y="2670"/>
                    <a:pt x="0" y="2843"/>
                    <a:pt x="0" y="2997"/>
                  </a:cubicBezTo>
                  <a:cubicBezTo>
                    <a:pt x="0" y="3189"/>
                    <a:pt x="58" y="3342"/>
                    <a:pt x="154" y="3458"/>
                  </a:cubicBezTo>
                  <a:cubicBezTo>
                    <a:pt x="173" y="3515"/>
                    <a:pt x="192" y="3534"/>
                    <a:pt x="231" y="3554"/>
                  </a:cubicBezTo>
                  <a:lnTo>
                    <a:pt x="288" y="3630"/>
                  </a:lnTo>
                  <a:cubicBezTo>
                    <a:pt x="384" y="3707"/>
                    <a:pt x="461" y="3726"/>
                    <a:pt x="538" y="3746"/>
                  </a:cubicBezTo>
                  <a:cubicBezTo>
                    <a:pt x="653" y="3803"/>
                    <a:pt x="768" y="3822"/>
                    <a:pt x="941" y="3822"/>
                  </a:cubicBezTo>
                  <a:lnTo>
                    <a:pt x="1191" y="3822"/>
                  </a:lnTo>
                  <a:cubicBezTo>
                    <a:pt x="1383" y="3803"/>
                    <a:pt x="1575" y="3746"/>
                    <a:pt x="1786" y="3669"/>
                  </a:cubicBezTo>
                  <a:cubicBezTo>
                    <a:pt x="1978" y="3611"/>
                    <a:pt x="2170" y="3515"/>
                    <a:pt x="2381" y="3381"/>
                  </a:cubicBezTo>
                  <a:cubicBezTo>
                    <a:pt x="2593" y="3266"/>
                    <a:pt x="2823" y="3131"/>
                    <a:pt x="3015" y="2958"/>
                  </a:cubicBezTo>
                  <a:cubicBezTo>
                    <a:pt x="3207" y="2785"/>
                    <a:pt x="3399" y="2613"/>
                    <a:pt x="3553" y="2459"/>
                  </a:cubicBezTo>
                  <a:cubicBezTo>
                    <a:pt x="3745" y="2267"/>
                    <a:pt x="3879" y="2056"/>
                    <a:pt x="3995" y="1844"/>
                  </a:cubicBezTo>
                  <a:cubicBezTo>
                    <a:pt x="4110" y="1633"/>
                    <a:pt x="4167" y="1422"/>
                    <a:pt x="4187" y="1230"/>
                  </a:cubicBezTo>
                  <a:cubicBezTo>
                    <a:pt x="4206" y="1038"/>
                    <a:pt x="4167" y="846"/>
                    <a:pt x="4091" y="615"/>
                  </a:cubicBezTo>
                  <a:cubicBezTo>
                    <a:pt x="4071" y="500"/>
                    <a:pt x="4033" y="462"/>
                    <a:pt x="3975" y="366"/>
                  </a:cubicBezTo>
                  <a:cubicBezTo>
                    <a:pt x="3918" y="289"/>
                    <a:pt x="3879" y="251"/>
                    <a:pt x="3802" y="193"/>
                  </a:cubicBezTo>
                  <a:cubicBezTo>
                    <a:pt x="3687" y="97"/>
                    <a:pt x="3534" y="59"/>
                    <a:pt x="3361" y="20"/>
                  </a:cubicBezTo>
                  <a:cubicBezTo>
                    <a:pt x="3322" y="20"/>
                    <a:pt x="3246" y="1"/>
                    <a:pt x="3169" y="1"/>
                  </a:cubicBezTo>
                  <a:close/>
                </a:path>
              </a:pathLst>
            </a:custGeom>
            <a:solidFill>
              <a:srgbClr val="FFFFFF">
                <a:alpha val="3464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5" name="Google Shape;175;p9"/>
            <p:cNvSpPr/>
            <p:nvPr/>
          </p:nvSpPr>
          <p:spPr>
            <a:xfrm>
              <a:off x="8005393" y="377766"/>
              <a:ext cx="142767" cy="126240"/>
            </a:xfrm>
            <a:custGeom>
              <a:avLst/>
              <a:gdLst/>
              <a:ahLst/>
              <a:cxnLst/>
              <a:rect l="l" t="t" r="r" b="b"/>
              <a:pathLst>
                <a:path w="2151" h="1902" extrusionOk="0">
                  <a:moveTo>
                    <a:pt x="1556" y="0"/>
                  </a:moveTo>
                  <a:cubicBezTo>
                    <a:pt x="1383" y="0"/>
                    <a:pt x="1229" y="58"/>
                    <a:pt x="999" y="154"/>
                  </a:cubicBezTo>
                  <a:cubicBezTo>
                    <a:pt x="845" y="250"/>
                    <a:pt x="672" y="365"/>
                    <a:pt x="499" y="480"/>
                  </a:cubicBezTo>
                  <a:lnTo>
                    <a:pt x="423" y="557"/>
                  </a:lnTo>
                  <a:lnTo>
                    <a:pt x="346" y="634"/>
                  </a:lnTo>
                  <a:cubicBezTo>
                    <a:pt x="154" y="826"/>
                    <a:pt x="77" y="1018"/>
                    <a:pt x="19" y="1210"/>
                  </a:cubicBezTo>
                  <a:cubicBezTo>
                    <a:pt x="0" y="1402"/>
                    <a:pt x="77" y="1633"/>
                    <a:pt x="211" y="1748"/>
                  </a:cubicBezTo>
                  <a:cubicBezTo>
                    <a:pt x="288" y="1825"/>
                    <a:pt x="365" y="1844"/>
                    <a:pt x="461" y="1882"/>
                  </a:cubicBezTo>
                  <a:cubicBezTo>
                    <a:pt x="499" y="1882"/>
                    <a:pt x="557" y="1902"/>
                    <a:pt x="615" y="1902"/>
                  </a:cubicBezTo>
                  <a:lnTo>
                    <a:pt x="768" y="1902"/>
                  </a:lnTo>
                  <a:lnTo>
                    <a:pt x="1056" y="1825"/>
                  </a:lnTo>
                  <a:cubicBezTo>
                    <a:pt x="1152" y="1806"/>
                    <a:pt x="1229" y="1748"/>
                    <a:pt x="1344" y="1690"/>
                  </a:cubicBezTo>
                  <a:cubicBezTo>
                    <a:pt x="1536" y="1556"/>
                    <a:pt x="1709" y="1421"/>
                    <a:pt x="1844" y="1249"/>
                  </a:cubicBezTo>
                  <a:cubicBezTo>
                    <a:pt x="1940" y="1133"/>
                    <a:pt x="2093" y="961"/>
                    <a:pt x="2132" y="749"/>
                  </a:cubicBezTo>
                  <a:cubicBezTo>
                    <a:pt x="2151" y="653"/>
                    <a:pt x="2151" y="577"/>
                    <a:pt x="2132" y="461"/>
                  </a:cubicBezTo>
                  <a:cubicBezTo>
                    <a:pt x="2112" y="365"/>
                    <a:pt x="2055" y="269"/>
                    <a:pt x="2016" y="192"/>
                  </a:cubicBezTo>
                  <a:cubicBezTo>
                    <a:pt x="1959" y="116"/>
                    <a:pt x="1863" y="77"/>
                    <a:pt x="1805" y="58"/>
                  </a:cubicBezTo>
                  <a:cubicBezTo>
                    <a:pt x="1728" y="20"/>
                    <a:pt x="1652" y="0"/>
                    <a:pt x="1556" y="0"/>
                  </a:cubicBezTo>
                  <a:close/>
                </a:path>
              </a:pathLst>
            </a:custGeom>
            <a:solidFill>
              <a:srgbClr val="FFFFFF">
                <a:alpha val="3464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6" name="Google Shape;176;p9"/>
            <p:cNvSpPr/>
            <p:nvPr/>
          </p:nvSpPr>
          <p:spPr>
            <a:xfrm>
              <a:off x="8139200" y="543433"/>
              <a:ext cx="86749" cy="71483"/>
            </a:xfrm>
            <a:custGeom>
              <a:avLst/>
              <a:gdLst/>
              <a:ahLst/>
              <a:cxnLst/>
              <a:rect l="l" t="t" r="r" b="b"/>
              <a:pathLst>
                <a:path w="1307" h="1077" extrusionOk="0">
                  <a:moveTo>
                    <a:pt x="1153" y="1"/>
                  </a:moveTo>
                  <a:cubicBezTo>
                    <a:pt x="1037" y="1"/>
                    <a:pt x="941" y="20"/>
                    <a:pt x="845" y="58"/>
                  </a:cubicBezTo>
                  <a:cubicBezTo>
                    <a:pt x="711" y="97"/>
                    <a:pt x="596" y="154"/>
                    <a:pt x="500" y="212"/>
                  </a:cubicBezTo>
                  <a:cubicBezTo>
                    <a:pt x="461" y="270"/>
                    <a:pt x="384" y="308"/>
                    <a:pt x="327" y="366"/>
                  </a:cubicBezTo>
                  <a:lnTo>
                    <a:pt x="308" y="385"/>
                  </a:lnTo>
                  <a:cubicBezTo>
                    <a:pt x="173" y="539"/>
                    <a:pt x="0" y="750"/>
                    <a:pt x="116" y="942"/>
                  </a:cubicBezTo>
                  <a:cubicBezTo>
                    <a:pt x="173" y="1038"/>
                    <a:pt x="269" y="1076"/>
                    <a:pt x="404" y="1076"/>
                  </a:cubicBezTo>
                  <a:cubicBezTo>
                    <a:pt x="500" y="1076"/>
                    <a:pt x="557" y="1076"/>
                    <a:pt x="615" y="1057"/>
                  </a:cubicBezTo>
                  <a:cubicBezTo>
                    <a:pt x="692" y="1057"/>
                    <a:pt x="769" y="1019"/>
                    <a:pt x="826" y="980"/>
                  </a:cubicBezTo>
                  <a:cubicBezTo>
                    <a:pt x="961" y="923"/>
                    <a:pt x="1076" y="788"/>
                    <a:pt x="1172" y="654"/>
                  </a:cubicBezTo>
                  <a:cubicBezTo>
                    <a:pt x="1268" y="500"/>
                    <a:pt x="1306" y="347"/>
                    <a:pt x="1287" y="193"/>
                  </a:cubicBezTo>
                  <a:cubicBezTo>
                    <a:pt x="1287" y="154"/>
                    <a:pt x="1268" y="97"/>
                    <a:pt x="1249" y="58"/>
                  </a:cubicBezTo>
                  <a:cubicBezTo>
                    <a:pt x="1249" y="20"/>
                    <a:pt x="1191" y="1"/>
                    <a:pt x="1153" y="1"/>
                  </a:cubicBezTo>
                  <a:close/>
                </a:path>
              </a:pathLst>
            </a:custGeom>
            <a:solidFill>
              <a:srgbClr val="FFFFFF">
                <a:alpha val="3464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77" name="Google Shape;177;p9"/>
          <p:cNvSpPr/>
          <p:nvPr/>
        </p:nvSpPr>
        <p:spPr>
          <a:xfrm>
            <a:off x="6625601" y="145447"/>
            <a:ext cx="907592" cy="450957"/>
          </a:xfrm>
          <a:custGeom>
            <a:avLst/>
            <a:gdLst/>
            <a:ahLst/>
            <a:cxnLst/>
            <a:rect l="l" t="t" r="r" b="b"/>
            <a:pathLst>
              <a:path w="12214" h="6069" extrusionOk="0">
                <a:moveTo>
                  <a:pt x="6318" y="1"/>
                </a:moveTo>
                <a:cubicBezTo>
                  <a:pt x="6069" y="1"/>
                  <a:pt x="5819" y="20"/>
                  <a:pt x="5531" y="97"/>
                </a:cubicBezTo>
                <a:cubicBezTo>
                  <a:pt x="5281" y="135"/>
                  <a:pt x="5051" y="231"/>
                  <a:pt x="4801" y="346"/>
                </a:cubicBezTo>
                <a:cubicBezTo>
                  <a:pt x="4609" y="442"/>
                  <a:pt x="4417" y="596"/>
                  <a:pt x="4225" y="769"/>
                </a:cubicBezTo>
                <a:cubicBezTo>
                  <a:pt x="3918" y="1057"/>
                  <a:pt x="3630" y="1402"/>
                  <a:pt x="3380" y="1883"/>
                </a:cubicBezTo>
                <a:cubicBezTo>
                  <a:pt x="3188" y="2267"/>
                  <a:pt x="3035" y="2708"/>
                  <a:pt x="2843" y="3265"/>
                </a:cubicBezTo>
                <a:cubicBezTo>
                  <a:pt x="2766" y="3515"/>
                  <a:pt x="2689" y="3784"/>
                  <a:pt x="2612" y="3995"/>
                </a:cubicBezTo>
                <a:cubicBezTo>
                  <a:pt x="2555" y="3745"/>
                  <a:pt x="2420" y="3553"/>
                  <a:pt x="2305" y="3361"/>
                </a:cubicBezTo>
                <a:cubicBezTo>
                  <a:pt x="2170" y="3131"/>
                  <a:pt x="1998" y="2996"/>
                  <a:pt x="1825" y="2900"/>
                </a:cubicBezTo>
                <a:cubicBezTo>
                  <a:pt x="1729" y="2843"/>
                  <a:pt x="1633" y="2804"/>
                  <a:pt x="1537" y="2804"/>
                </a:cubicBezTo>
                <a:cubicBezTo>
                  <a:pt x="1498" y="2804"/>
                  <a:pt x="1422" y="2785"/>
                  <a:pt x="1364" y="2785"/>
                </a:cubicBezTo>
                <a:cubicBezTo>
                  <a:pt x="1306" y="2785"/>
                  <a:pt x="1230" y="2785"/>
                  <a:pt x="1153" y="2804"/>
                </a:cubicBezTo>
                <a:cubicBezTo>
                  <a:pt x="1018" y="2823"/>
                  <a:pt x="884" y="2881"/>
                  <a:pt x="788" y="2920"/>
                </a:cubicBezTo>
                <a:cubicBezTo>
                  <a:pt x="692" y="2977"/>
                  <a:pt x="596" y="3035"/>
                  <a:pt x="481" y="3131"/>
                </a:cubicBezTo>
                <a:cubicBezTo>
                  <a:pt x="346" y="3284"/>
                  <a:pt x="212" y="3457"/>
                  <a:pt x="116" y="3688"/>
                </a:cubicBezTo>
                <a:cubicBezTo>
                  <a:pt x="58" y="3860"/>
                  <a:pt x="0" y="4072"/>
                  <a:pt x="0" y="4360"/>
                </a:cubicBezTo>
                <a:cubicBezTo>
                  <a:pt x="0" y="4552"/>
                  <a:pt x="0" y="4801"/>
                  <a:pt x="20" y="5090"/>
                </a:cubicBezTo>
                <a:cubicBezTo>
                  <a:pt x="58" y="5378"/>
                  <a:pt x="96" y="5627"/>
                  <a:pt x="154" y="5896"/>
                </a:cubicBezTo>
                <a:lnTo>
                  <a:pt x="154" y="5954"/>
                </a:lnTo>
                <a:lnTo>
                  <a:pt x="173" y="6069"/>
                </a:lnTo>
                <a:lnTo>
                  <a:pt x="11734" y="6069"/>
                </a:lnTo>
                <a:lnTo>
                  <a:pt x="11772" y="6050"/>
                </a:lnTo>
                <a:lnTo>
                  <a:pt x="11830" y="5954"/>
                </a:lnTo>
                <a:cubicBezTo>
                  <a:pt x="12099" y="5493"/>
                  <a:pt x="12214" y="5051"/>
                  <a:pt x="12176" y="4667"/>
                </a:cubicBezTo>
                <a:cubicBezTo>
                  <a:pt x="12118" y="4283"/>
                  <a:pt x="11964" y="3957"/>
                  <a:pt x="11676" y="3707"/>
                </a:cubicBezTo>
                <a:cubicBezTo>
                  <a:pt x="11388" y="3476"/>
                  <a:pt x="11023" y="3361"/>
                  <a:pt x="10620" y="3361"/>
                </a:cubicBezTo>
                <a:lnTo>
                  <a:pt x="10562" y="3361"/>
                </a:lnTo>
                <a:cubicBezTo>
                  <a:pt x="10178" y="3361"/>
                  <a:pt x="9775" y="3476"/>
                  <a:pt x="9391" y="3707"/>
                </a:cubicBezTo>
                <a:cubicBezTo>
                  <a:pt x="9237" y="3803"/>
                  <a:pt x="9103" y="3899"/>
                  <a:pt x="8988" y="4033"/>
                </a:cubicBezTo>
                <a:cubicBezTo>
                  <a:pt x="9007" y="3841"/>
                  <a:pt x="9007" y="3592"/>
                  <a:pt x="8988" y="3323"/>
                </a:cubicBezTo>
                <a:cubicBezTo>
                  <a:pt x="8949" y="2843"/>
                  <a:pt x="8853" y="2401"/>
                  <a:pt x="8719" y="1979"/>
                </a:cubicBezTo>
                <a:cubicBezTo>
                  <a:pt x="8546" y="1537"/>
                  <a:pt x="8335" y="1153"/>
                  <a:pt x="8066" y="826"/>
                </a:cubicBezTo>
                <a:cubicBezTo>
                  <a:pt x="7778" y="500"/>
                  <a:pt x="7413" y="250"/>
                  <a:pt x="7010" y="135"/>
                </a:cubicBezTo>
                <a:cubicBezTo>
                  <a:pt x="6799" y="39"/>
                  <a:pt x="6549" y="1"/>
                  <a:pt x="6318" y="1"/>
                </a:cubicBezTo>
                <a:close/>
              </a:path>
            </a:pathLst>
          </a:custGeom>
          <a:solidFill>
            <a:srgbClr val="FFFFFF">
              <a:alpha val="3464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8" name="Google Shape;178;p9"/>
          <p:cNvSpPr txBox="1">
            <a:spLocks noGrp="1"/>
          </p:cNvSpPr>
          <p:nvPr>
            <p:ph type="title"/>
          </p:nvPr>
        </p:nvSpPr>
        <p:spPr>
          <a:xfrm>
            <a:off x="1799350" y="1453900"/>
            <a:ext cx="5545200" cy="841800"/>
          </a:xfrm>
          <a:prstGeom prst="rect">
            <a:avLst/>
          </a:prstGeom>
          <a:effectLst>
            <a:outerShdw dist="47625" dir="3000000" algn="bl" rotWithShape="0">
              <a:schemeClr val="lt1"/>
            </a:outerShdw>
          </a:effectLst>
        </p:spPr>
        <p:txBody>
          <a:bodyPr spcFirstLastPara="1" wrap="square" lIns="91425" tIns="91425" rIns="91425" bIns="91425" anchor="t" anchorCtr="0">
            <a:noAutofit/>
          </a:bodyPr>
          <a:lstStyle>
            <a:lvl1pPr lvl="0" algn="ctr" rtl="0">
              <a:spcBef>
                <a:spcPts val="0"/>
              </a:spcBef>
              <a:spcAft>
                <a:spcPts val="0"/>
              </a:spcAft>
              <a:buSzPts val="3600"/>
              <a:buNone/>
              <a:defRPr sz="4500"/>
            </a:lvl1pPr>
            <a:lvl2pPr lvl="1" algn="ctr" rtl="0">
              <a:spcBef>
                <a:spcPts val="0"/>
              </a:spcBef>
              <a:spcAft>
                <a:spcPts val="0"/>
              </a:spcAft>
              <a:buSzPts val="3600"/>
              <a:buNone/>
              <a:defRPr sz="3600"/>
            </a:lvl2pPr>
            <a:lvl3pPr lvl="2" algn="ctr" rtl="0">
              <a:spcBef>
                <a:spcPts val="0"/>
              </a:spcBef>
              <a:spcAft>
                <a:spcPts val="0"/>
              </a:spcAft>
              <a:buSzPts val="3600"/>
              <a:buNone/>
              <a:defRPr sz="3600"/>
            </a:lvl3pPr>
            <a:lvl4pPr lvl="3" algn="ctr" rtl="0">
              <a:spcBef>
                <a:spcPts val="0"/>
              </a:spcBef>
              <a:spcAft>
                <a:spcPts val="0"/>
              </a:spcAft>
              <a:buSzPts val="3600"/>
              <a:buNone/>
              <a:defRPr sz="3600"/>
            </a:lvl4pPr>
            <a:lvl5pPr lvl="4" algn="ctr" rtl="0">
              <a:spcBef>
                <a:spcPts val="0"/>
              </a:spcBef>
              <a:spcAft>
                <a:spcPts val="0"/>
              </a:spcAft>
              <a:buSzPts val="3600"/>
              <a:buNone/>
              <a:defRPr sz="3600"/>
            </a:lvl5pPr>
            <a:lvl6pPr lvl="5" algn="ctr" rtl="0">
              <a:spcBef>
                <a:spcPts val="0"/>
              </a:spcBef>
              <a:spcAft>
                <a:spcPts val="0"/>
              </a:spcAft>
              <a:buSzPts val="3600"/>
              <a:buNone/>
              <a:defRPr sz="3600"/>
            </a:lvl6pPr>
            <a:lvl7pPr lvl="6" algn="ctr" rtl="0">
              <a:spcBef>
                <a:spcPts val="0"/>
              </a:spcBef>
              <a:spcAft>
                <a:spcPts val="0"/>
              </a:spcAft>
              <a:buSzPts val="3600"/>
              <a:buNone/>
              <a:defRPr sz="3600"/>
            </a:lvl7pPr>
            <a:lvl8pPr lvl="7" algn="ctr" rtl="0">
              <a:spcBef>
                <a:spcPts val="0"/>
              </a:spcBef>
              <a:spcAft>
                <a:spcPts val="0"/>
              </a:spcAft>
              <a:buSzPts val="3600"/>
              <a:buNone/>
              <a:defRPr sz="3600"/>
            </a:lvl8pPr>
            <a:lvl9pPr lvl="8" algn="ctr" rtl="0">
              <a:spcBef>
                <a:spcPts val="0"/>
              </a:spcBef>
              <a:spcAft>
                <a:spcPts val="0"/>
              </a:spcAft>
              <a:buSzPts val="3600"/>
              <a:buNone/>
              <a:defRPr sz="3600"/>
            </a:lvl9pPr>
          </a:lstStyle>
          <a:p>
            <a:endParaRPr/>
          </a:p>
        </p:txBody>
      </p:sp>
      <p:sp>
        <p:nvSpPr>
          <p:cNvPr id="179" name="Google Shape;179;p9"/>
          <p:cNvSpPr txBox="1">
            <a:spLocks noGrp="1"/>
          </p:cNvSpPr>
          <p:nvPr>
            <p:ph type="subTitle" idx="1"/>
          </p:nvPr>
        </p:nvSpPr>
        <p:spPr>
          <a:xfrm>
            <a:off x="1799750" y="2282825"/>
            <a:ext cx="5544900" cy="13176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1400"/>
              <a:buNone/>
              <a:defRPr sz="1800"/>
            </a:lvl1pPr>
            <a:lvl2pPr lvl="1" algn="ctr" rtl="0">
              <a:lnSpc>
                <a:spcPct val="100000"/>
              </a:lnSpc>
              <a:spcBef>
                <a:spcPts val="1600"/>
              </a:spcBef>
              <a:spcAft>
                <a:spcPts val="0"/>
              </a:spcAft>
              <a:buSzPts val="1400"/>
              <a:buNone/>
              <a:defRPr/>
            </a:lvl2pPr>
            <a:lvl3pPr lvl="2" algn="ctr" rtl="0">
              <a:lnSpc>
                <a:spcPct val="100000"/>
              </a:lnSpc>
              <a:spcBef>
                <a:spcPts val="1600"/>
              </a:spcBef>
              <a:spcAft>
                <a:spcPts val="0"/>
              </a:spcAft>
              <a:buSzPts val="1400"/>
              <a:buNone/>
              <a:defRPr/>
            </a:lvl3pPr>
            <a:lvl4pPr lvl="3" algn="ctr" rtl="0">
              <a:lnSpc>
                <a:spcPct val="100000"/>
              </a:lnSpc>
              <a:spcBef>
                <a:spcPts val="1600"/>
              </a:spcBef>
              <a:spcAft>
                <a:spcPts val="0"/>
              </a:spcAft>
              <a:buSzPts val="1400"/>
              <a:buNone/>
              <a:defRPr/>
            </a:lvl4pPr>
            <a:lvl5pPr lvl="4" algn="ctr" rtl="0">
              <a:lnSpc>
                <a:spcPct val="100000"/>
              </a:lnSpc>
              <a:spcBef>
                <a:spcPts val="1600"/>
              </a:spcBef>
              <a:spcAft>
                <a:spcPts val="0"/>
              </a:spcAft>
              <a:buSzPts val="1400"/>
              <a:buNone/>
              <a:defRPr/>
            </a:lvl5pPr>
            <a:lvl6pPr lvl="5" algn="ctr" rtl="0">
              <a:lnSpc>
                <a:spcPct val="100000"/>
              </a:lnSpc>
              <a:spcBef>
                <a:spcPts val="1600"/>
              </a:spcBef>
              <a:spcAft>
                <a:spcPts val="0"/>
              </a:spcAft>
              <a:buSzPts val="1400"/>
              <a:buNone/>
              <a:defRPr/>
            </a:lvl6pPr>
            <a:lvl7pPr lvl="6" algn="ctr" rtl="0">
              <a:lnSpc>
                <a:spcPct val="100000"/>
              </a:lnSpc>
              <a:spcBef>
                <a:spcPts val="1600"/>
              </a:spcBef>
              <a:spcAft>
                <a:spcPts val="0"/>
              </a:spcAft>
              <a:buSzPts val="1400"/>
              <a:buNone/>
              <a:defRPr/>
            </a:lvl7pPr>
            <a:lvl8pPr lvl="7" algn="ctr" rtl="0">
              <a:lnSpc>
                <a:spcPct val="100000"/>
              </a:lnSpc>
              <a:spcBef>
                <a:spcPts val="1600"/>
              </a:spcBef>
              <a:spcAft>
                <a:spcPts val="0"/>
              </a:spcAft>
              <a:buSzPts val="1400"/>
              <a:buNone/>
              <a:defRPr/>
            </a:lvl8pPr>
            <a:lvl9pPr lvl="8" algn="ctr" rtl="0">
              <a:lnSpc>
                <a:spcPct val="100000"/>
              </a:lnSpc>
              <a:spcBef>
                <a:spcPts val="1600"/>
              </a:spcBef>
              <a:spcAft>
                <a:spcPts val="1600"/>
              </a:spcAft>
              <a:buSzPts val="1400"/>
              <a:buNone/>
              <a:defRPr/>
            </a:lvl9pPr>
          </a:lstStyle>
          <a:p>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Blank" type="blank">
  <p:cSld name="BLANK">
    <p:bg>
      <p:bgPr>
        <a:noFill/>
        <a:effectLst/>
      </p:bgPr>
    </p:bg>
    <p:spTree>
      <p:nvGrpSpPr>
        <p:cNvPr id="1" name="Shape 189"/>
        <p:cNvGrpSpPr/>
        <p:nvPr/>
      </p:nvGrpSpPr>
      <p:grpSpPr>
        <a:xfrm>
          <a:off x="0" y="0"/>
          <a:ext cx="0" cy="0"/>
          <a:chOff x="0" y="0"/>
          <a:chExt cx="0" cy="0"/>
        </a:xfrm>
      </p:grpSpPr>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Title and text 1">
  <p:cSld name="CUSTOM_1">
    <p:spTree>
      <p:nvGrpSpPr>
        <p:cNvPr id="1" name="Shape 212"/>
        <p:cNvGrpSpPr/>
        <p:nvPr/>
      </p:nvGrpSpPr>
      <p:grpSpPr>
        <a:xfrm>
          <a:off x="0" y="0"/>
          <a:ext cx="0" cy="0"/>
          <a:chOff x="0" y="0"/>
          <a:chExt cx="0" cy="0"/>
        </a:xfrm>
      </p:grpSpPr>
      <p:sp>
        <p:nvSpPr>
          <p:cNvPr id="213" name="Google Shape;213;p14"/>
          <p:cNvSpPr/>
          <p:nvPr/>
        </p:nvSpPr>
        <p:spPr>
          <a:xfrm>
            <a:off x="-937174" y="2476126"/>
            <a:ext cx="5684903" cy="2996391"/>
          </a:xfrm>
          <a:custGeom>
            <a:avLst/>
            <a:gdLst/>
            <a:ahLst/>
            <a:cxnLst/>
            <a:rect l="l" t="t" r="r" b="b"/>
            <a:pathLst>
              <a:path w="190449" h="97404" extrusionOk="0">
                <a:moveTo>
                  <a:pt x="12428" y="1"/>
                </a:moveTo>
                <a:cubicBezTo>
                  <a:pt x="11845" y="1"/>
                  <a:pt x="11261" y="20"/>
                  <a:pt x="10620" y="79"/>
                </a:cubicBezTo>
                <a:lnTo>
                  <a:pt x="10561" y="79"/>
                </a:lnTo>
                <a:cubicBezTo>
                  <a:pt x="7099" y="351"/>
                  <a:pt x="3793" y="1265"/>
                  <a:pt x="448" y="2899"/>
                </a:cubicBezTo>
                <a:lnTo>
                  <a:pt x="0" y="3113"/>
                </a:lnTo>
                <a:lnTo>
                  <a:pt x="0" y="97403"/>
                </a:lnTo>
                <a:lnTo>
                  <a:pt x="190448" y="97403"/>
                </a:lnTo>
                <a:cubicBezTo>
                  <a:pt x="190448" y="92774"/>
                  <a:pt x="188153" y="88495"/>
                  <a:pt x="184322" y="85947"/>
                </a:cubicBezTo>
                <a:cubicBezTo>
                  <a:pt x="183952" y="85695"/>
                  <a:pt x="183583" y="85461"/>
                  <a:pt x="183194" y="85247"/>
                </a:cubicBezTo>
                <a:cubicBezTo>
                  <a:pt x="179576" y="83011"/>
                  <a:pt x="175900" y="81746"/>
                  <a:pt x="173469" y="80988"/>
                </a:cubicBezTo>
                <a:cubicBezTo>
                  <a:pt x="172652" y="80716"/>
                  <a:pt x="171796" y="80502"/>
                  <a:pt x="170941" y="80288"/>
                </a:cubicBezTo>
                <a:cubicBezTo>
                  <a:pt x="170610" y="78848"/>
                  <a:pt x="170124" y="77409"/>
                  <a:pt x="169462" y="76048"/>
                </a:cubicBezTo>
                <a:cubicBezTo>
                  <a:pt x="168607" y="74278"/>
                  <a:pt x="167420" y="72566"/>
                  <a:pt x="165942" y="71049"/>
                </a:cubicBezTo>
                <a:cubicBezTo>
                  <a:pt x="164697" y="69746"/>
                  <a:pt x="163258" y="68618"/>
                  <a:pt x="161683" y="67607"/>
                </a:cubicBezTo>
                <a:cubicBezTo>
                  <a:pt x="159193" y="66090"/>
                  <a:pt x="156451" y="65137"/>
                  <a:pt x="153320" y="64670"/>
                </a:cubicBezTo>
                <a:cubicBezTo>
                  <a:pt x="152308" y="64514"/>
                  <a:pt x="151297" y="64456"/>
                  <a:pt x="150247" y="64456"/>
                </a:cubicBezTo>
                <a:cubicBezTo>
                  <a:pt x="149838" y="64456"/>
                  <a:pt x="149449" y="64456"/>
                  <a:pt x="149041" y="64475"/>
                </a:cubicBezTo>
                <a:cubicBezTo>
                  <a:pt x="148943" y="60508"/>
                  <a:pt x="147835" y="56793"/>
                  <a:pt x="145832" y="53642"/>
                </a:cubicBezTo>
                <a:cubicBezTo>
                  <a:pt x="143264" y="49655"/>
                  <a:pt x="139258" y="46563"/>
                  <a:pt x="134473" y="44987"/>
                </a:cubicBezTo>
                <a:cubicBezTo>
                  <a:pt x="132373" y="44268"/>
                  <a:pt x="130175" y="43937"/>
                  <a:pt x="127938" y="43937"/>
                </a:cubicBezTo>
                <a:cubicBezTo>
                  <a:pt x="125760" y="43937"/>
                  <a:pt x="123601" y="44248"/>
                  <a:pt x="121539" y="44909"/>
                </a:cubicBezTo>
                <a:cubicBezTo>
                  <a:pt x="118369" y="45882"/>
                  <a:pt x="115413" y="47496"/>
                  <a:pt x="112437" y="49908"/>
                </a:cubicBezTo>
                <a:cubicBezTo>
                  <a:pt x="110395" y="51600"/>
                  <a:pt x="108586" y="53467"/>
                  <a:pt x="106505" y="56015"/>
                </a:cubicBezTo>
                <a:cubicBezTo>
                  <a:pt x="105785" y="56949"/>
                  <a:pt x="105046" y="57882"/>
                  <a:pt x="104346" y="58893"/>
                </a:cubicBezTo>
                <a:cubicBezTo>
                  <a:pt x="104132" y="58757"/>
                  <a:pt x="103938" y="58621"/>
                  <a:pt x="103724" y="58504"/>
                </a:cubicBezTo>
                <a:cubicBezTo>
                  <a:pt x="103529" y="58368"/>
                  <a:pt x="103296" y="58271"/>
                  <a:pt x="103101" y="58154"/>
                </a:cubicBezTo>
                <a:cubicBezTo>
                  <a:pt x="102965" y="55976"/>
                  <a:pt x="102596" y="53992"/>
                  <a:pt x="102012" y="52047"/>
                </a:cubicBezTo>
                <a:cubicBezTo>
                  <a:pt x="100612" y="47243"/>
                  <a:pt x="97811" y="43334"/>
                  <a:pt x="93941" y="40708"/>
                </a:cubicBezTo>
                <a:cubicBezTo>
                  <a:pt x="91918" y="39347"/>
                  <a:pt x="89565" y="38316"/>
                  <a:pt x="87056" y="37791"/>
                </a:cubicBezTo>
                <a:cubicBezTo>
                  <a:pt x="85694" y="37499"/>
                  <a:pt x="84313" y="37344"/>
                  <a:pt x="82913" y="37344"/>
                </a:cubicBezTo>
                <a:cubicBezTo>
                  <a:pt x="82038" y="37344"/>
                  <a:pt x="81123" y="37402"/>
                  <a:pt x="80229" y="37519"/>
                </a:cubicBezTo>
                <a:cubicBezTo>
                  <a:pt x="76728" y="37966"/>
                  <a:pt x="73441" y="39347"/>
                  <a:pt x="70193" y="41681"/>
                </a:cubicBezTo>
                <a:cubicBezTo>
                  <a:pt x="69318" y="40864"/>
                  <a:pt x="68345" y="40144"/>
                  <a:pt x="67314" y="39502"/>
                </a:cubicBezTo>
                <a:cubicBezTo>
                  <a:pt x="65058" y="38122"/>
                  <a:pt x="62549" y="37266"/>
                  <a:pt x="59982" y="37013"/>
                </a:cubicBezTo>
                <a:cubicBezTo>
                  <a:pt x="58718" y="35671"/>
                  <a:pt x="57259" y="34543"/>
                  <a:pt x="55645" y="33648"/>
                </a:cubicBezTo>
                <a:cubicBezTo>
                  <a:pt x="52961" y="32151"/>
                  <a:pt x="49868" y="31334"/>
                  <a:pt x="46698" y="31334"/>
                </a:cubicBezTo>
                <a:cubicBezTo>
                  <a:pt x="46367" y="31334"/>
                  <a:pt x="46056" y="31334"/>
                  <a:pt x="45765" y="31373"/>
                </a:cubicBezTo>
                <a:cubicBezTo>
                  <a:pt x="44306" y="31431"/>
                  <a:pt x="42847" y="31684"/>
                  <a:pt x="41427" y="32092"/>
                </a:cubicBezTo>
                <a:cubicBezTo>
                  <a:pt x="41194" y="30167"/>
                  <a:pt x="40824" y="28280"/>
                  <a:pt x="40377" y="26510"/>
                </a:cubicBezTo>
                <a:cubicBezTo>
                  <a:pt x="39774" y="24040"/>
                  <a:pt x="38899" y="21551"/>
                  <a:pt x="37790" y="19042"/>
                </a:cubicBezTo>
                <a:cubicBezTo>
                  <a:pt x="36079" y="15191"/>
                  <a:pt x="34056" y="11962"/>
                  <a:pt x="31605" y="9142"/>
                </a:cubicBezTo>
                <a:cubicBezTo>
                  <a:pt x="30341" y="7683"/>
                  <a:pt x="28902" y="6341"/>
                  <a:pt x="27346" y="5155"/>
                </a:cubicBezTo>
                <a:cubicBezTo>
                  <a:pt x="25829" y="3969"/>
                  <a:pt x="24117" y="2977"/>
                  <a:pt x="22153" y="2063"/>
                </a:cubicBezTo>
                <a:cubicBezTo>
                  <a:pt x="19158" y="701"/>
                  <a:pt x="15774" y="1"/>
                  <a:pt x="12428"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4" name="Google Shape;214;p14"/>
          <p:cNvSpPr/>
          <p:nvPr/>
        </p:nvSpPr>
        <p:spPr>
          <a:xfrm>
            <a:off x="-937182" y="2583837"/>
            <a:ext cx="5435864" cy="2780992"/>
          </a:xfrm>
          <a:custGeom>
            <a:avLst/>
            <a:gdLst/>
            <a:ahLst/>
            <a:cxnLst/>
            <a:rect l="l" t="t" r="r" b="b"/>
            <a:pathLst>
              <a:path w="182106" h="90402" extrusionOk="0">
                <a:moveTo>
                  <a:pt x="10990" y="1"/>
                </a:moveTo>
                <a:cubicBezTo>
                  <a:pt x="10581" y="1"/>
                  <a:pt x="10173" y="20"/>
                  <a:pt x="9706" y="59"/>
                </a:cubicBezTo>
                <a:lnTo>
                  <a:pt x="9667" y="59"/>
                </a:lnTo>
                <a:cubicBezTo>
                  <a:pt x="7080" y="254"/>
                  <a:pt x="4571" y="954"/>
                  <a:pt x="2023" y="2198"/>
                </a:cubicBezTo>
                <a:cubicBezTo>
                  <a:pt x="1343" y="2510"/>
                  <a:pt x="681" y="2879"/>
                  <a:pt x="1" y="3288"/>
                </a:cubicBezTo>
                <a:lnTo>
                  <a:pt x="1" y="90401"/>
                </a:lnTo>
                <a:lnTo>
                  <a:pt x="182105" y="90401"/>
                </a:lnTo>
                <a:cubicBezTo>
                  <a:pt x="182105" y="88126"/>
                  <a:pt x="180996" y="85967"/>
                  <a:pt x="179051" y="84664"/>
                </a:cubicBezTo>
                <a:cubicBezTo>
                  <a:pt x="178721" y="84469"/>
                  <a:pt x="178429" y="84255"/>
                  <a:pt x="178118" y="84080"/>
                </a:cubicBezTo>
                <a:cubicBezTo>
                  <a:pt x="175181" y="82252"/>
                  <a:pt x="172069" y="81202"/>
                  <a:pt x="170008" y="80540"/>
                </a:cubicBezTo>
                <a:cubicBezTo>
                  <a:pt x="167907" y="79918"/>
                  <a:pt x="165690" y="79373"/>
                  <a:pt x="163239" y="78984"/>
                </a:cubicBezTo>
                <a:cubicBezTo>
                  <a:pt x="163161" y="78965"/>
                  <a:pt x="163103" y="78945"/>
                  <a:pt x="163025" y="78945"/>
                </a:cubicBezTo>
                <a:cubicBezTo>
                  <a:pt x="163259" y="76631"/>
                  <a:pt x="162850" y="74200"/>
                  <a:pt x="161800" y="72041"/>
                </a:cubicBezTo>
                <a:cubicBezTo>
                  <a:pt x="161275" y="70913"/>
                  <a:pt x="160497" y="69824"/>
                  <a:pt x="159524" y="68812"/>
                </a:cubicBezTo>
                <a:cubicBezTo>
                  <a:pt x="158688" y="67937"/>
                  <a:pt x="157716" y="67159"/>
                  <a:pt x="156626" y="66498"/>
                </a:cubicBezTo>
                <a:cubicBezTo>
                  <a:pt x="154954" y="65467"/>
                  <a:pt x="153087" y="64825"/>
                  <a:pt x="150889" y="64495"/>
                </a:cubicBezTo>
                <a:cubicBezTo>
                  <a:pt x="150228" y="64397"/>
                  <a:pt x="149527" y="64358"/>
                  <a:pt x="148827" y="64358"/>
                </a:cubicBezTo>
                <a:cubicBezTo>
                  <a:pt x="147796" y="64358"/>
                  <a:pt x="146707" y="64456"/>
                  <a:pt x="145521" y="64670"/>
                </a:cubicBezTo>
                <a:cubicBezTo>
                  <a:pt x="143693" y="64981"/>
                  <a:pt x="142098" y="65564"/>
                  <a:pt x="140892" y="66031"/>
                </a:cubicBezTo>
                <a:cubicBezTo>
                  <a:pt x="140658" y="66128"/>
                  <a:pt x="140386" y="66226"/>
                  <a:pt x="140114" y="66342"/>
                </a:cubicBezTo>
                <a:cubicBezTo>
                  <a:pt x="139861" y="66128"/>
                  <a:pt x="139589" y="65934"/>
                  <a:pt x="139316" y="65739"/>
                </a:cubicBezTo>
                <a:cubicBezTo>
                  <a:pt x="140094" y="63425"/>
                  <a:pt x="140561" y="61285"/>
                  <a:pt x="140678" y="59224"/>
                </a:cubicBezTo>
                <a:cubicBezTo>
                  <a:pt x="140892" y="55917"/>
                  <a:pt x="140172" y="52864"/>
                  <a:pt x="138558" y="50374"/>
                </a:cubicBezTo>
                <a:cubicBezTo>
                  <a:pt x="136866" y="47710"/>
                  <a:pt x="134143" y="45668"/>
                  <a:pt x="130856" y="44559"/>
                </a:cubicBezTo>
                <a:cubicBezTo>
                  <a:pt x="129475" y="44112"/>
                  <a:pt x="127997" y="43859"/>
                  <a:pt x="126480" y="43859"/>
                </a:cubicBezTo>
                <a:cubicBezTo>
                  <a:pt x="125002" y="43859"/>
                  <a:pt x="123524" y="44073"/>
                  <a:pt x="122104" y="44520"/>
                </a:cubicBezTo>
                <a:cubicBezTo>
                  <a:pt x="119828" y="45220"/>
                  <a:pt x="117611" y="46446"/>
                  <a:pt x="115374" y="48254"/>
                </a:cubicBezTo>
                <a:cubicBezTo>
                  <a:pt x="113721" y="49616"/>
                  <a:pt x="112185" y="51211"/>
                  <a:pt x="110434" y="53370"/>
                </a:cubicBezTo>
                <a:cubicBezTo>
                  <a:pt x="109092" y="55023"/>
                  <a:pt x="107828" y="56851"/>
                  <a:pt x="106544" y="58932"/>
                </a:cubicBezTo>
                <a:lnTo>
                  <a:pt x="105883" y="60021"/>
                </a:lnTo>
                <a:cubicBezTo>
                  <a:pt x="105669" y="60002"/>
                  <a:pt x="105455" y="60002"/>
                  <a:pt x="105241" y="60002"/>
                </a:cubicBezTo>
                <a:cubicBezTo>
                  <a:pt x="104210" y="60002"/>
                  <a:pt x="103199" y="60157"/>
                  <a:pt x="102188" y="60410"/>
                </a:cubicBezTo>
                <a:cubicBezTo>
                  <a:pt x="101273" y="59243"/>
                  <a:pt x="100145" y="58271"/>
                  <a:pt x="98862" y="57551"/>
                </a:cubicBezTo>
                <a:cubicBezTo>
                  <a:pt x="97598" y="56812"/>
                  <a:pt x="96236" y="56365"/>
                  <a:pt x="94797" y="56131"/>
                </a:cubicBezTo>
                <a:cubicBezTo>
                  <a:pt x="94836" y="55684"/>
                  <a:pt x="94855" y="55198"/>
                  <a:pt x="94855" y="54731"/>
                </a:cubicBezTo>
                <a:cubicBezTo>
                  <a:pt x="94933" y="51755"/>
                  <a:pt x="94661" y="49324"/>
                  <a:pt x="93980" y="47068"/>
                </a:cubicBezTo>
                <a:cubicBezTo>
                  <a:pt x="93007" y="43820"/>
                  <a:pt x="91160" y="41194"/>
                  <a:pt x="88631" y="39483"/>
                </a:cubicBezTo>
                <a:cubicBezTo>
                  <a:pt x="87348" y="38608"/>
                  <a:pt x="85811" y="37946"/>
                  <a:pt x="84177" y="37616"/>
                </a:cubicBezTo>
                <a:cubicBezTo>
                  <a:pt x="83302" y="37421"/>
                  <a:pt x="82388" y="37324"/>
                  <a:pt x="81474" y="37324"/>
                </a:cubicBezTo>
                <a:cubicBezTo>
                  <a:pt x="80891" y="37324"/>
                  <a:pt x="80288" y="37363"/>
                  <a:pt x="79685" y="37441"/>
                </a:cubicBezTo>
                <a:cubicBezTo>
                  <a:pt x="77254" y="37752"/>
                  <a:pt x="74900" y="38783"/>
                  <a:pt x="72488" y="40572"/>
                </a:cubicBezTo>
                <a:cubicBezTo>
                  <a:pt x="70349" y="42167"/>
                  <a:pt x="68735" y="44053"/>
                  <a:pt x="67568" y="45512"/>
                </a:cubicBezTo>
                <a:cubicBezTo>
                  <a:pt x="67568" y="45512"/>
                  <a:pt x="67548" y="45570"/>
                  <a:pt x="67529" y="45570"/>
                </a:cubicBezTo>
                <a:cubicBezTo>
                  <a:pt x="67257" y="44695"/>
                  <a:pt x="66945" y="43859"/>
                  <a:pt x="66517" y="43081"/>
                </a:cubicBezTo>
                <a:cubicBezTo>
                  <a:pt x="66517" y="43081"/>
                  <a:pt x="66517" y="43061"/>
                  <a:pt x="66498" y="43061"/>
                </a:cubicBezTo>
                <a:cubicBezTo>
                  <a:pt x="65526" y="41194"/>
                  <a:pt x="64047" y="39599"/>
                  <a:pt x="62219" y="38491"/>
                </a:cubicBezTo>
                <a:cubicBezTo>
                  <a:pt x="60547" y="37460"/>
                  <a:pt x="58679" y="36915"/>
                  <a:pt x="56773" y="36915"/>
                </a:cubicBezTo>
                <a:cubicBezTo>
                  <a:pt x="56482" y="36915"/>
                  <a:pt x="56170" y="36935"/>
                  <a:pt x="55879" y="36954"/>
                </a:cubicBezTo>
                <a:cubicBezTo>
                  <a:pt x="55626" y="36974"/>
                  <a:pt x="55392" y="37013"/>
                  <a:pt x="55178" y="37052"/>
                </a:cubicBezTo>
                <a:cubicBezTo>
                  <a:pt x="54070" y="35204"/>
                  <a:pt x="52592" y="33765"/>
                  <a:pt x="50822" y="32773"/>
                </a:cubicBezTo>
                <a:cubicBezTo>
                  <a:pt x="49149" y="31839"/>
                  <a:pt x="47224" y="31334"/>
                  <a:pt x="45259" y="31334"/>
                </a:cubicBezTo>
                <a:cubicBezTo>
                  <a:pt x="45104" y="31334"/>
                  <a:pt x="44890" y="31334"/>
                  <a:pt x="44637" y="31372"/>
                </a:cubicBezTo>
                <a:cubicBezTo>
                  <a:pt x="42595" y="31450"/>
                  <a:pt x="40611" y="32092"/>
                  <a:pt x="38860" y="33220"/>
                </a:cubicBezTo>
                <a:cubicBezTo>
                  <a:pt x="37091" y="34329"/>
                  <a:pt x="35865" y="35749"/>
                  <a:pt x="35107" y="36682"/>
                </a:cubicBezTo>
                <a:cubicBezTo>
                  <a:pt x="34329" y="37693"/>
                  <a:pt x="33629" y="38783"/>
                  <a:pt x="32928" y="40144"/>
                </a:cubicBezTo>
                <a:cubicBezTo>
                  <a:pt x="33531" y="35690"/>
                  <a:pt x="33687" y="31625"/>
                  <a:pt x="33317" y="27697"/>
                </a:cubicBezTo>
                <a:cubicBezTo>
                  <a:pt x="33123" y="25460"/>
                  <a:pt x="32753" y="23301"/>
                  <a:pt x="32248" y="21278"/>
                </a:cubicBezTo>
                <a:cubicBezTo>
                  <a:pt x="31742" y="19217"/>
                  <a:pt x="30983" y="17097"/>
                  <a:pt x="30030" y="14957"/>
                </a:cubicBezTo>
                <a:cubicBezTo>
                  <a:pt x="28591" y="11748"/>
                  <a:pt x="26938" y="9045"/>
                  <a:pt x="24954" y="6769"/>
                </a:cubicBezTo>
                <a:cubicBezTo>
                  <a:pt x="24001" y="5660"/>
                  <a:pt x="22893" y="4630"/>
                  <a:pt x="21687" y="3696"/>
                </a:cubicBezTo>
                <a:cubicBezTo>
                  <a:pt x="20598" y="2840"/>
                  <a:pt x="19353" y="2121"/>
                  <a:pt x="17894" y="1459"/>
                </a:cubicBezTo>
                <a:cubicBezTo>
                  <a:pt x="15794" y="506"/>
                  <a:pt x="13382" y="1"/>
                  <a:pt x="10990" y="1"/>
                </a:cubicBezTo>
                <a:close/>
              </a:path>
            </a:pathLst>
          </a:custGeom>
          <a:solidFill>
            <a:srgbClr val="74BEA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215" name="Google Shape;215;p14"/>
          <p:cNvGrpSpPr/>
          <p:nvPr/>
        </p:nvGrpSpPr>
        <p:grpSpPr>
          <a:xfrm flipH="1">
            <a:off x="-333505" y="255047"/>
            <a:ext cx="1489984" cy="1388214"/>
            <a:chOff x="7195051" y="-202918"/>
            <a:chExt cx="880241" cy="820118"/>
          </a:xfrm>
        </p:grpSpPr>
        <p:sp>
          <p:nvSpPr>
            <p:cNvPr id="216" name="Google Shape;216;p14"/>
            <p:cNvSpPr/>
            <p:nvPr/>
          </p:nvSpPr>
          <p:spPr>
            <a:xfrm flipH="1">
              <a:off x="7195051" y="-173448"/>
              <a:ext cx="761277" cy="790648"/>
            </a:xfrm>
            <a:custGeom>
              <a:avLst/>
              <a:gdLst/>
              <a:ahLst/>
              <a:cxnLst/>
              <a:rect l="l" t="t" r="r" b="b"/>
              <a:pathLst>
                <a:path w="15448" h="16044" extrusionOk="0">
                  <a:moveTo>
                    <a:pt x="8178" y="0"/>
                  </a:moveTo>
                  <a:cubicBezTo>
                    <a:pt x="7841" y="0"/>
                    <a:pt x="7529" y="26"/>
                    <a:pt x="7218" y="104"/>
                  </a:cubicBezTo>
                  <a:lnTo>
                    <a:pt x="7192" y="104"/>
                  </a:lnTo>
                  <a:cubicBezTo>
                    <a:pt x="6387" y="312"/>
                    <a:pt x="5712" y="805"/>
                    <a:pt x="5271" y="1480"/>
                  </a:cubicBezTo>
                  <a:cubicBezTo>
                    <a:pt x="5063" y="1843"/>
                    <a:pt x="4933" y="2259"/>
                    <a:pt x="4907" y="2674"/>
                  </a:cubicBezTo>
                  <a:cubicBezTo>
                    <a:pt x="4881" y="3012"/>
                    <a:pt x="4881" y="3349"/>
                    <a:pt x="4959" y="3661"/>
                  </a:cubicBezTo>
                  <a:cubicBezTo>
                    <a:pt x="4726" y="3635"/>
                    <a:pt x="4492" y="3609"/>
                    <a:pt x="4284" y="3609"/>
                  </a:cubicBezTo>
                  <a:lnTo>
                    <a:pt x="4051" y="3609"/>
                  </a:lnTo>
                  <a:cubicBezTo>
                    <a:pt x="3635" y="3635"/>
                    <a:pt x="3220" y="3712"/>
                    <a:pt x="2831" y="3842"/>
                  </a:cubicBezTo>
                  <a:cubicBezTo>
                    <a:pt x="2078" y="4076"/>
                    <a:pt x="1403" y="4517"/>
                    <a:pt x="884" y="5140"/>
                  </a:cubicBezTo>
                  <a:cubicBezTo>
                    <a:pt x="650" y="5452"/>
                    <a:pt x="442" y="5789"/>
                    <a:pt x="286" y="6179"/>
                  </a:cubicBezTo>
                  <a:cubicBezTo>
                    <a:pt x="157" y="6568"/>
                    <a:pt x="53" y="7009"/>
                    <a:pt x="53" y="7425"/>
                  </a:cubicBezTo>
                  <a:cubicBezTo>
                    <a:pt x="1" y="8256"/>
                    <a:pt x="131" y="9086"/>
                    <a:pt x="442" y="9865"/>
                  </a:cubicBezTo>
                  <a:cubicBezTo>
                    <a:pt x="728" y="10514"/>
                    <a:pt x="1169" y="11111"/>
                    <a:pt x="1714" y="11579"/>
                  </a:cubicBezTo>
                  <a:cubicBezTo>
                    <a:pt x="2259" y="12072"/>
                    <a:pt x="2882" y="12461"/>
                    <a:pt x="3557" y="12747"/>
                  </a:cubicBezTo>
                  <a:cubicBezTo>
                    <a:pt x="4258" y="13058"/>
                    <a:pt x="4985" y="13292"/>
                    <a:pt x="5738" y="13448"/>
                  </a:cubicBezTo>
                  <a:cubicBezTo>
                    <a:pt x="6465" y="13629"/>
                    <a:pt x="7218" y="13733"/>
                    <a:pt x="7919" y="13837"/>
                  </a:cubicBezTo>
                  <a:lnTo>
                    <a:pt x="8879" y="13915"/>
                  </a:lnTo>
                  <a:cubicBezTo>
                    <a:pt x="9762" y="13993"/>
                    <a:pt x="10619" y="14123"/>
                    <a:pt x="11501" y="14278"/>
                  </a:cubicBezTo>
                  <a:cubicBezTo>
                    <a:pt x="12332" y="14434"/>
                    <a:pt x="13137" y="14694"/>
                    <a:pt x="13916" y="15057"/>
                  </a:cubicBezTo>
                  <a:cubicBezTo>
                    <a:pt x="14279" y="15239"/>
                    <a:pt x="14643" y="15447"/>
                    <a:pt x="15006" y="15706"/>
                  </a:cubicBezTo>
                  <a:cubicBezTo>
                    <a:pt x="15136" y="15810"/>
                    <a:pt x="15292" y="15914"/>
                    <a:pt x="15447" y="16044"/>
                  </a:cubicBezTo>
                  <a:lnTo>
                    <a:pt x="15447" y="16018"/>
                  </a:lnTo>
                  <a:cubicBezTo>
                    <a:pt x="15162" y="15291"/>
                    <a:pt x="14902" y="14564"/>
                    <a:pt x="14695" y="13811"/>
                  </a:cubicBezTo>
                  <a:lnTo>
                    <a:pt x="14695" y="13863"/>
                  </a:lnTo>
                  <a:cubicBezTo>
                    <a:pt x="14539" y="13136"/>
                    <a:pt x="14409" y="12357"/>
                    <a:pt x="14331" y="11605"/>
                  </a:cubicBezTo>
                  <a:cubicBezTo>
                    <a:pt x="14279" y="11085"/>
                    <a:pt x="14227" y="10592"/>
                    <a:pt x="14201" y="10073"/>
                  </a:cubicBezTo>
                  <a:lnTo>
                    <a:pt x="14149" y="9424"/>
                  </a:lnTo>
                  <a:cubicBezTo>
                    <a:pt x="14046" y="7892"/>
                    <a:pt x="13786" y="6386"/>
                    <a:pt x="13423" y="4907"/>
                  </a:cubicBezTo>
                  <a:cubicBezTo>
                    <a:pt x="13215" y="4232"/>
                    <a:pt x="12929" y="3531"/>
                    <a:pt x="12592" y="2908"/>
                  </a:cubicBezTo>
                  <a:cubicBezTo>
                    <a:pt x="12254" y="2285"/>
                    <a:pt x="11813" y="1739"/>
                    <a:pt x="11294" y="1272"/>
                  </a:cubicBezTo>
                  <a:cubicBezTo>
                    <a:pt x="11034" y="1039"/>
                    <a:pt x="10723" y="805"/>
                    <a:pt x="10411" y="623"/>
                  </a:cubicBezTo>
                  <a:cubicBezTo>
                    <a:pt x="10100" y="441"/>
                    <a:pt x="9736" y="286"/>
                    <a:pt x="9373" y="156"/>
                  </a:cubicBezTo>
                  <a:cubicBezTo>
                    <a:pt x="9035" y="52"/>
                    <a:pt x="8646" y="0"/>
                    <a:pt x="8282" y="0"/>
                  </a:cubicBezTo>
                  <a:close/>
                </a:path>
              </a:pathLst>
            </a:custGeom>
            <a:solidFill>
              <a:srgbClr val="FEB83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7" name="Google Shape;217;p14"/>
            <p:cNvSpPr/>
            <p:nvPr/>
          </p:nvSpPr>
          <p:spPr>
            <a:xfrm flipH="1">
              <a:off x="7270549" y="-202918"/>
              <a:ext cx="804742" cy="724170"/>
            </a:xfrm>
            <a:custGeom>
              <a:avLst/>
              <a:gdLst/>
              <a:ahLst/>
              <a:cxnLst/>
              <a:rect l="l" t="t" r="r" b="b"/>
              <a:pathLst>
                <a:path w="16330" h="14695" extrusionOk="0">
                  <a:moveTo>
                    <a:pt x="935" y="1"/>
                  </a:moveTo>
                  <a:cubicBezTo>
                    <a:pt x="805" y="1"/>
                    <a:pt x="701" y="1"/>
                    <a:pt x="598" y="27"/>
                  </a:cubicBezTo>
                  <a:cubicBezTo>
                    <a:pt x="520" y="53"/>
                    <a:pt x="442" y="79"/>
                    <a:pt x="364" y="105"/>
                  </a:cubicBezTo>
                  <a:lnTo>
                    <a:pt x="260" y="157"/>
                  </a:lnTo>
                  <a:cubicBezTo>
                    <a:pt x="234" y="183"/>
                    <a:pt x="208" y="209"/>
                    <a:pt x="182" y="235"/>
                  </a:cubicBezTo>
                  <a:lnTo>
                    <a:pt x="156" y="261"/>
                  </a:lnTo>
                  <a:cubicBezTo>
                    <a:pt x="130" y="287"/>
                    <a:pt x="130" y="287"/>
                    <a:pt x="104" y="313"/>
                  </a:cubicBezTo>
                  <a:cubicBezTo>
                    <a:pt x="78" y="338"/>
                    <a:pt x="52" y="390"/>
                    <a:pt x="52" y="416"/>
                  </a:cubicBezTo>
                  <a:cubicBezTo>
                    <a:pt x="26" y="494"/>
                    <a:pt x="0" y="572"/>
                    <a:pt x="0" y="676"/>
                  </a:cubicBezTo>
                  <a:cubicBezTo>
                    <a:pt x="0" y="676"/>
                    <a:pt x="0" y="702"/>
                    <a:pt x="0" y="728"/>
                  </a:cubicBezTo>
                  <a:cubicBezTo>
                    <a:pt x="26" y="806"/>
                    <a:pt x="26" y="832"/>
                    <a:pt x="52" y="858"/>
                  </a:cubicBezTo>
                  <a:cubicBezTo>
                    <a:pt x="78" y="936"/>
                    <a:pt x="130" y="1013"/>
                    <a:pt x="182" y="1091"/>
                  </a:cubicBezTo>
                  <a:cubicBezTo>
                    <a:pt x="260" y="1195"/>
                    <a:pt x="364" y="1299"/>
                    <a:pt x="468" y="1403"/>
                  </a:cubicBezTo>
                  <a:cubicBezTo>
                    <a:pt x="598" y="1507"/>
                    <a:pt x="727" y="1611"/>
                    <a:pt x="883" y="1714"/>
                  </a:cubicBezTo>
                  <a:cubicBezTo>
                    <a:pt x="1221" y="1948"/>
                    <a:pt x="1532" y="2130"/>
                    <a:pt x="1870" y="2311"/>
                  </a:cubicBezTo>
                  <a:cubicBezTo>
                    <a:pt x="2519" y="2727"/>
                    <a:pt x="3194" y="3064"/>
                    <a:pt x="3817" y="3376"/>
                  </a:cubicBezTo>
                  <a:lnTo>
                    <a:pt x="4570" y="3765"/>
                  </a:lnTo>
                  <a:cubicBezTo>
                    <a:pt x="5452" y="4207"/>
                    <a:pt x="6335" y="4648"/>
                    <a:pt x="7166" y="5141"/>
                  </a:cubicBezTo>
                  <a:cubicBezTo>
                    <a:pt x="7114" y="5271"/>
                    <a:pt x="7036" y="5375"/>
                    <a:pt x="6984" y="5505"/>
                  </a:cubicBezTo>
                  <a:cubicBezTo>
                    <a:pt x="6854" y="5764"/>
                    <a:pt x="6776" y="6050"/>
                    <a:pt x="6698" y="6309"/>
                  </a:cubicBezTo>
                  <a:cubicBezTo>
                    <a:pt x="6517" y="6881"/>
                    <a:pt x="6413" y="7452"/>
                    <a:pt x="6335" y="8049"/>
                  </a:cubicBezTo>
                  <a:cubicBezTo>
                    <a:pt x="6257" y="8620"/>
                    <a:pt x="6257" y="9191"/>
                    <a:pt x="6283" y="9788"/>
                  </a:cubicBezTo>
                  <a:cubicBezTo>
                    <a:pt x="6283" y="10333"/>
                    <a:pt x="6361" y="10879"/>
                    <a:pt x="6491" y="11398"/>
                  </a:cubicBezTo>
                  <a:cubicBezTo>
                    <a:pt x="6517" y="11476"/>
                    <a:pt x="6569" y="11502"/>
                    <a:pt x="6620" y="11502"/>
                  </a:cubicBezTo>
                  <a:cubicBezTo>
                    <a:pt x="6672" y="11476"/>
                    <a:pt x="6698" y="11424"/>
                    <a:pt x="6698" y="11372"/>
                  </a:cubicBezTo>
                  <a:cubicBezTo>
                    <a:pt x="6595" y="10904"/>
                    <a:pt x="6543" y="10437"/>
                    <a:pt x="6543" y="9970"/>
                  </a:cubicBezTo>
                  <a:cubicBezTo>
                    <a:pt x="6517" y="9606"/>
                    <a:pt x="6543" y="9217"/>
                    <a:pt x="6569" y="8828"/>
                  </a:cubicBezTo>
                  <a:cubicBezTo>
                    <a:pt x="6620" y="8464"/>
                    <a:pt x="6672" y="8075"/>
                    <a:pt x="6776" y="7711"/>
                  </a:cubicBezTo>
                  <a:cubicBezTo>
                    <a:pt x="6828" y="7452"/>
                    <a:pt x="6906" y="7192"/>
                    <a:pt x="7010" y="6932"/>
                  </a:cubicBezTo>
                  <a:cubicBezTo>
                    <a:pt x="7088" y="6673"/>
                    <a:pt x="7192" y="6413"/>
                    <a:pt x="7321" y="6154"/>
                  </a:cubicBezTo>
                  <a:lnTo>
                    <a:pt x="7425" y="5972"/>
                  </a:lnTo>
                  <a:cubicBezTo>
                    <a:pt x="7503" y="5842"/>
                    <a:pt x="7581" y="5712"/>
                    <a:pt x="7659" y="5583"/>
                  </a:cubicBezTo>
                  <a:cubicBezTo>
                    <a:pt x="7685" y="5531"/>
                    <a:pt x="7711" y="5479"/>
                    <a:pt x="7737" y="5453"/>
                  </a:cubicBezTo>
                  <a:lnTo>
                    <a:pt x="7763" y="5453"/>
                  </a:lnTo>
                  <a:lnTo>
                    <a:pt x="7737" y="5427"/>
                  </a:lnTo>
                  <a:lnTo>
                    <a:pt x="7737" y="5427"/>
                  </a:lnTo>
                  <a:cubicBezTo>
                    <a:pt x="8126" y="5660"/>
                    <a:pt x="8490" y="5920"/>
                    <a:pt x="8853" y="6180"/>
                  </a:cubicBezTo>
                  <a:cubicBezTo>
                    <a:pt x="9191" y="6439"/>
                    <a:pt x="9554" y="6699"/>
                    <a:pt x="9995" y="7088"/>
                  </a:cubicBezTo>
                  <a:cubicBezTo>
                    <a:pt x="10203" y="7244"/>
                    <a:pt x="10411" y="7426"/>
                    <a:pt x="10592" y="7607"/>
                  </a:cubicBezTo>
                  <a:cubicBezTo>
                    <a:pt x="10567" y="7945"/>
                    <a:pt x="10541" y="8308"/>
                    <a:pt x="10567" y="8672"/>
                  </a:cubicBezTo>
                  <a:cubicBezTo>
                    <a:pt x="10567" y="9113"/>
                    <a:pt x="10618" y="9529"/>
                    <a:pt x="10696" y="9970"/>
                  </a:cubicBezTo>
                  <a:cubicBezTo>
                    <a:pt x="10748" y="10385"/>
                    <a:pt x="10852" y="10827"/>
                    <a:pt x="10956" y="11242"/>
                  </a:cubicBezTo>
                  <a:cubicBezTo>
                    <a:pt x="11060" y="11631"/>
                    <a:pt x="11190" y="12047"/>
                    <a:pt x="11319" y="12436"/>
                  </a:cubicBezTo>
                  <a:cubicBezTo>
                    <a:pt x="11345" y="12488"/>
                    <a:pt x="11397" y="12488"/>
                    <a:pt x="11449" y="12488"/>
                  </a:cubicBezTo>
                  <a:cubicBezTo>
                    <a:pt x="11501" y="12462"/>
                    <a:pt x="11501" y="12410"/>
                    <a:pt x="11501" y="12358"/>
                  </a:cubicBezTo>
                  <a:cubicBezTo>
                    <a:pt x="11449" y="12228"/>
                    <a:pt x="11423" y="12125"/>
                    <a:pt x="11371" y="12021"/>
                  </a:cubicBezTo>
                  <a:cubicBezTo>
                    <a:pt x="11138" y="11190"/>
                    <a:pt x="11008" y="10359"/>
                    <a:pt x="10982" y="9529"/>
                  </a:cubicBezTo>
                  <a:lnTo>
                    <a:pt x="10982" y="9061"/>
                  </a:lnTo>
                  <a:cubicBezTo>
                    <a:pt x="10982" y="8880"/>
                    <a:pt x="10982" y="8698"/>
                    <a:pt x="11008" y="8542"/>
                  </a:cubicBezTo>
                  <a:cubicBezTo>
                    <a:pt x="11034" y="8360"/>
                    <a:pt x="11034" y="8205"/>
                    <a:pt x="11060" y="8023"/>
                  </a:cubicBezTo>
                  <a:cubicBezTo>
                    <a:pt x="11449" y="8412"/>
                    <a:pt x="11839" y="8776"/>
                    <a:pt x="12202" y="9165"/>
                  </a:cubicBezTo>
                  <a:lnTo>
                    <a:pt x="12436" y="9425"/>
                  </a:lnTo>
                  <a:lnTo>
                    <a:pt x="13033" y="10178"/>
                  </a:lnTo>
                  <a:cubicBezTo>
                    <a:pt x="13189" y="10359"/>
                    <a:pt x="13318" y="10541"/>
                    <a:pt x="13448" y="10697"/>
                  </a:cubicBezTo>
                  <a:cubicBezTo>
                    <a:pt x="13422" y="10930"/>
                    <a:pt x="13396" y="11138"/>
                    <a:pt x="13422" y="11346"/>
                  </a:cubicBezTo>
                  <a:cubicBezTo>
                    <a:pt x="13422" y="11579"/>
                    <a:pt x="13448" y="11813"/>
                    <a:pt x="13474" y="12047"/>
                  </a:cubicBezTo>
                  <a:cubicBezTo>
                    <a:pt x="13552" y="12488"/>
                    <a:pt x="13682" y="12903"/>
                    <a:pt x="13864" y="13319"/>
                  </a:cubicBezTo>
                  <a:cubicBezTo>
                    <a:pt x="13889" y="13371"/>
                    <a:pt x="13941" y="13371"/>
                    <a:pt x="13993" y="13371"/>
                  </a:cubicBezTo>
                  <a:cubicBezTo>
                    <a:pt x="14019" y="13345"/>
                    <a:pt x="14045" y="13293"/>
                    <a:pt x="14019" y="13241"/>
                  </a:cubicBezTo>
                  <a:cubicBezTo>
                    <a:pt x="13993" y="13137"/>
                    <a:pt x="13941" y="13007"/>
                    <a:pt x="13915" y="12903"/>
                  </a:cubicBezTo>
                  <a:cubicBezTo>
                    <a:pt x="13864" y="12722"/>
                    <a:pt x="13812" y="12514"/>
                    <a:pt x="13786" y="12306"/>
                  </a:cubicBezTo>
                  <a:cubicBezTo>
                    <a:pt x="13760" y="12099"/>
                    <a:pt x="13760" y="11891"/>
                    <a:pt x="13734" y="11683"/>
                  </a:cubicBezTo>
                  <a:lnTo>
                    <a:pt x="13734" y="11112"/>
                  </a:lnTo>
                  <a:lnTo>
                    <a:pt x="13838" y="11216"/>
                  </a:lnTo>
                  <a:cubicBezTo>
                    <a:pt x="14097" y="11579"/>
                    <a:pt x="14357" y="11943"/>
                    <a:pt x="14616" y="12306"/>
                  </a:cubicBezTo>
                  <a:cubicBezTo>
                    <a:pt x="14876" y="12670"/>
                    <a:pt x="15136" y="13007"/>
                    <a:pt x="15369" y="13397"/>
                  </a:cubicBezTo>
                  <a:lnTo>
                    <a:pt x="15343" y="13371"/>
                  </a:lnTo>
                  <a:lnTo>
                    <a:pt x="15343" y="13371"/>
                  </a:lnTo>
                  <a:cubicBezTo>
                    <a:pt x="15603" y="13786"/>
                    <a:pt x="15863" y="14202"/>
                    <a:pt x="16070" y="14617"/>
                  </a:cubicBezTo>
                  <a:cubicBezTo>
                    <a:pt x="16089" y="14655"/>
                    <a:pt x="16108" y="14679"/>
                    <a:pt x="16137" y="14679"/>
                  </a:cubicBezTo>
                  <a:cubicBezTo>
                    <a:pt x="16148" y="14679"/>
                    <a:pt x="16160" y="14676"/>
                    <a:pt x="16174" y="14669"/>
                  </a:cubicBezTo>
                  <a:cubicBezTo>
                    <a:pt x="16174" y="14695"/>
                    <a:pt x="16200" y="14695"/>
                    <a:pt x="16226" y="14695"/>
                  </a:cubicBezTo>
                  <a:cubicBezTo>
                    <a:pt x="16278" y="14695"/>
                    <a:pt x="16304" y="14669"/>
                    <a:pt x="16304" y="14643"/>
                  </a:cubicBezTo>
                  <a:cubicBezTo>
                    <a:pt x="16330" y="14617"/>
                    <a:pt x="16330" y="14591"/>
                    <a:pt x="16330" y="14565"/>
                  </a:cubicBezTo>
                  <a:cubicBezTo>
                    <a:pt x="15681" y="13345"/>
                    <a:pt x="14954" y="12151"/>
                    <a:pt x="14149" y="11008"/>
                  </a:cubicBezTo>
                  <a:lnTo>
                    <a:pt x="14383" y="11008"/>
                  </a:lnTo>
                  <a:cubicBezTo>
                    <a:pt x="14513" y="11008"/>
                    <a:pt x="14642" y="11034"/>
                    <a:pt x="14746" y="11060"/>
                  </a:cubicBezTo>
                  <a:cubicBezTo>
                    <a:pt x="14902" y="11112"/>
                    <a:pt x="15032" y="11138"/>
                    <a:pt x="15162" y="11190"/>
                  </a:cubicBezTo>
                  <a:cubicBezTo>
                    <a:pt x="15291" y="11242"/>
                    <a:pt x="15421" y="11320"/>
                    <a:pt x="15551" y="11372"/>
                  </a:cubicBezTo>
                  <a:lnTo>
                    <a:pt x="15577" y="11372"/>
                  </a:lnTo>
                  <a:cubicBezTo>
                    <a:pt x="15655" y="11424"/>
                    <a:pt x="15733" y="11476"/>
                    <a:pt x="15837" y="11528"/>
                  </a:cubicBezTo>
                  <a:cubicBezTo>
                    <a:pt x="15851" y="11542"/>
                    <a:pt x="15867" y="11549"/>
                    <a:pt x="15883" y="11549"/>
                  </a:cubicBezTo>
                  <a:cubicBezTo>
                    <a:pt x="15947" y="11549"/>
                    <a:pt x="16003" y="11435"/>
                    <a:pt x="15940" y="11372"/>
                  </a:cubicBezTo>
                  <a:cubicBezTo>
                    <a:pt x="15629" y="11190"/>
                    <a:pt x="15291" y="10982"/>
                    <a:pt x="14954" y="10827"/>
                  </a:cubicBezTo>
                  <a:cubicBezTo>
                    <a:pt x="14798" y="10749"/>
                    <a:pt x="14616" y="10697"/>
                    <a:pt x="14435" y="10671"/>
                  </a:cubicBezTo>
                  <a:cubicBezTo>
                    <a:pt x="14331" y="10645"/>
                    <a:pt x="14227" y="10619"/>
                    <a:pt x="14097" y="10619"/>
                  </a:cubicBezTo>
                  <a:cubicBezTo>
                    <a:pt x="14045" y="10619"/>
                    <a:pt x="13967" y="10645"/>
                    <a:pt x="13915" y="10645"/>
                  </a:cubicBezTo>
                  <a:cubicBezTo>
                    <a:pt x="13630" y="10204"/>
                    <a:pt x="13318" y="9788"/>
                    <a:pt x="12981" y="9373"/>
                  </a:cubicBezTo>
                  <a:cubicBezTo>
                    <a:pt x="12514" y="8750"/>
                    <a:pt x="12020" y="8153"/>
                    <a:pt x="11501" y="7530"/>
                  </a:cubicBezTo>
                  <a:lnTo>
                    <a:pt x="11605" y="7478"/>
                  </a:lnTo>
                  <a:cubicBezTo>
                    <a:pt x="11761" y="7400"/>
                    <a:pt x="11916" y="7348"/>
                    <a:pt x="12098" y="7296"/>
                  </a:cubicBezTo>
                  <a:cubicBezTo>
                    <a:pt x="12280" y="7244"/>
                    <a:pt x="12462" y="7192"/>
                    <a:pt x="12643" y="7166"/>
                  </a:cubicBezTo>
                  <a:cubicBezTo>
                    <a:pt x="12877" y="7140"/>
                    <a:pt x="13085" y="7114"/>
                    <a:pt x="13318" y="7114"/>
                  </a:cubicBezTo>
                  <a:lnTo>
                    <a:pt x="13292" y="7114"/>
                  </a:lnTo>
                  <a:cubicBezTo>
                    <a:pt x="13368" y="7110"/>
                    <a:pt x="13443" y="7108"/>
                    <a:pt x="13517" y="7108"/>
                  </a:cubicBezTo>
                  <a:cubicBezTo>
                    <a:pt x="13876" y="7108"/>
                    <a:pt x="14220" y="7158"/>
                    <a:pt x="14564" y="7244"/>
                  </a:cubicBezTo>
                  <a:cubicBezTo>
                    <a:pt x="14616" y="7244"/>
                    <a:pt x="14668" y="7218"/>
                    <a:pt x="14668" y="7166"/>
                  </a:cubicBezTo>
                  <a:cubicBezTo>
                    <a:pt x="14694" y="7114"/>
                    <a:pt x="14668" y="7062"/>
                    <a:pt x="14616" y="7036"/>
                  </a:cubicBezTo>
                  <a:cubicBezTo>
                    <a:pt x="14331" y="6984"/>
                    <a:pt x="14045" y="6907"/>
                    <a:pt x="13760" y="6881"/>
                  </a:cubicBezTo>
                  <a:cubicBezTo>
                    <a:pt x="13474" y="6829"/>
                    <a:pt x="13163" y="6803"/>
                    <a:pt x="12877" y="6803"/>
                  </a:cubicBezTo>
                  <a:lnTo>
                    <a:pt x="12747" y="6803"/>
                  </a:lnTo>
                  <a:cubicBezTo>
                    <a:pt x="12410" y="6829"/>
                    <a:pt x="12098" y="6855"/>
                    <a:pt x="11787" y="6932"/>
                  </a:cubicBezTo>
                  <a:cubicBezTo>
                    <a:pt x="11605" y="6958"/>
                    <a:pt x="11449" y="7010"/>
                    <a:pt x="11319" y="7088"/>
                  </a:cubicBezTo>
                  <a:cubicBezTo>
                    <a:pt x="11267" y="7114"/>
                    <a:pt x="11216" y="7140"/>
                    <a:pt x="11164" y="7166"/>
                  </a:cubicBezTo>
                  <a:lnTo>
                    <a:pt x="10956" y="6932"/>
                  </a:lnTo>
                  <a:cubicBezTo>
                    <a:pt x="10203" y="6102"/>
                    <a:pt x="9476" y="5375"/>
                    <a:pt x="8775" y="4700"/>
                  </a:cubicBezTo>
                  <a:cubicBezTo>
                    <a:pt x="8697" y="4648"/>
                    <a:pt x="8645" y="4596"/>
                    <a:pt x="8568" y="4544"/>
                  </a:cubicBezTo>
                  <a:cubicBezTo>
                    <a:pt x="8801" y="4285"/>
                    <a:pt x="9061" y="4077"/>
                    <a:pt x="9346" y="3895"/>
                  </a:cubicBezTo>
                  <a:cubicBezTo>
                    <a:pt x="9762" y="3661"/>
                    <a:pt x="10203" y="3480"/>
                    <a:pt x="10644" y="3350"/>
                  </a:cubicBezTo>
                  <a:cubicBezTo>
                    <a:pt x="11164" y="3194"/>
                    <a:pt x="11683" y="3116"/>
                    <a:pt x="12202" y="3090"/>
                  </a:cubicBezTo>
                  <a:lnTo>
                    <a:pt x="12540" y="3090"/>
                  </a:lnTo>
                  <a:cubicBezTo>
                    <a:pt x="12591" y="3090"/>
                    <a:pt x="12643" y="3038"/>
                    <a:pt x="12643" y="2986"/>
                  </a:cubicBezTo>
                  <a:cubicBezTo>
                    <a:pt x="12643" y="2935"/>
                    <a:pt x="12617" y="2883"/>
                    <a:pt x="12565" y="2883"/>
                  </a:cubicBezTo>
                  <a:lnTo>
                    <a:pt x="12202" y="2883"/>
                  </a:lnTo>
                  <a:cubicBezTo>
                    <a:pt x="11916" y="2883"/>
                    <a:pt x="11631" y="2883"/>
                    <a:pt x="11345" y="2909"/>
                  </a:cubicBezTo>
                  <a:cubicBezTo>
                    <a:pt x="10930" y="2961"/>
                    <a:pt x="10515" y="3038"/>
                    <a:pt x="10125" y="3142"/>
                  </a:cubicBezTo>
                  <a:cubicBezTo>
                    <a:pt x="9736" y="3272"/>
                    <a:pt x="9346" y="3428"/>
                    <a:pt x="9009" y="3610"/>
                  </a:cubicBezTo>
                  <a:cubicBezTo>
                    <a:pt x="8827" y="3713"/>
                    <a:pt x="8645" y="3817"/>
                    <a:pt x="8464" y="3947"/>
                  </a:cubicBezTo>
                  <a:cubicBezTo>
                    <a:pt x="8360" y="4025"/>
                    <a:pt x="8256" y="4103"/>
                    <a:pt x="8178" y="4181"/>
                  </a:cubicBezTo>
                  <a:cubicBezTo>
                    <a:pt x="7607" y="3661"/>
                    <a:pt x="7010" y="3168"/>
                    <a:pt x="6413" y="2727"/>
                  </a:cubicBezTo>
                  <a:lnTo>
                    <a:pt x="6283" y="2623"/>
                  </a:lnTo>
                  <a:cubicBezTo>
                    <a:pt x="5920" y="2337"/>
                    <a:pt x="5582" y="2078"/>
                    <a:pt x="5219" y="1818"/>
                  </a:cubicBezTo>
                  <a:cubicBezTo>
                    <a:pt x="4777" y="1507"/>
                    <a:pt x="4336" y="1221"/>
                    <a:pt x="3895" y="962"/>
                  </a:cubicBezTo>
                  <a:cubicBezTo>
                    <a:pt x="3453" y="702"/>
                    <a:pt x="2986" y="468"/>
                    <a:pt x="2519" y="313"/>
                  </a:cubicBezTo>
                  <a:cubicBezTo>
                    <a:pt x="2051" y="131"/>
                    <a:pt x="1584" y="27"/>
                    <a:pt x="1091" y="1"/>
                  </a:cubicBezTo>
                  <a:close/>
                </a:path>
              </a:pathLst>
            </a:custGeom>
            <a:solidFill>
              <a:srgbClr val="FDAD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8" name="Google Shape;218;p14"/>
            <p:cNvSpPr/>
            <p:nvPr/>
          </p:nvSpPr>
          <p:spPr>
            <a:xfrm flipH="1">
              <a:off x="7844955" y="275991"/>
              <a:ext cx="63620" cy="54652"/>
            </a:xfrm>
            <a:custGeom>
              <a:avLst/>
              <a:gdLst/>
              <a:ahLst/>
              <a:cxnLst/>
              <a:rect l="l" t="t" r="r" b="b"/>
              <a:pathLst>
                <a:path w="1291" h="1109" extrusionOk="0">
                  <a:moveTo>
                    <a:pt x="561" y="1"/>
                  </a:moveTo>
                  <a:cubicBezTo>
                    <a:pt x="272" y="1"/>
                    <a:pt x="0" y="238"/>
                    <a:pt x="18" y="563"/>
                  </a:cubicBezTo>
                  <a:cubicBezTo>
                    <a:pt x="18" y="875"/>
                    <a:pt x="278" y="1109"/>
                    <a:pt x="589" y="1109"/>
                  </a:cubicBezTo>
                  <a:cubicBezTo>
                    <a:pt x="1057" y="1083"/>
                    <a:pt x="1290" y="486"/>
                    <a:pt x="927" y="148"/>
                  </a:cubicBezTo>
                  <a:cubicBezTo>
                    <a:pt x="817" y="46"/>
                    <a:pt x="687" y="1"/>
                    <a:pt x="561" y="1"/>
                  </a:cubicBezTo>
                  <a:close/>
                </a:path>
              </a:pathLst>
            </a:custGeom>
            <a:solidFill>
              <a:srgbClr val="FDAD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9" name="Google Shape;219;p14"/>
            <p:cNvSpPr/>
            <p:nvPr/>
          </p:nvSpPr>
          <p:spPr>
            <a:xfrm flipH="1">
              <a:off x="7889750" y="224394"/>
              <a:ext cx="33313" cy="28878"/>
            </a:xfrm>
            <a:custGeom>
              <a:avLst/>
              <a:gdLst/>
              <a:ahLst/>
              <a:cxnLst/>
              <a:rect l="l" t="t" r="r" b="b"/>
              <a:pathLst>
                <a:path w="676" h="586" extrusionOk="0">
                  <a:moveTo>
                    <a:pt x="286" y="1"/>
                  </a:moveTo>
                  <a:cubicBezTo>
                    <a:pt x="131" y="27"/>
                    <a:pt x="1" y="157"/>
                    <a:pt x="1" y="312"/>
                  </a:cubicBezTo>
                  <a:cubicBezTo>
                    <a:pt x="18" y="482"/>
                    <a:pt x="157" y="586"/>
                    <a:pt x="295" y="586"/>
                  </a:cubicBezTo>
                  <a:cubicBezTo>
                    <a:pt x="368" y="586"/>
                    <a:pt x="440" y="557"/>
                    <a:pt x="494" y="494"/>
                  </a:cubicBezTo>
                  <a:cubicBezTo>
                    <a:pt x="676" y="286"/>
                    <a:pt x="546" y="1"/>
                    <a:pt x="286" y="1"/>
                  </a:cubicBezTo>
                  <a:close/>
                </a:path>
              </a:pathLst>
            </a:custGeom>
            <a:solidFill>
              <a:srgbClr val="FDAD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0" name="Google Shape;220;p14"/>
            <p:cNvSpPr/>
            <p:nvPr/>
          </p:nvSpPr>
          <p:spPr>
            <a:xfrm flipH="1">
              <a:off x="7865406" y="227942"/>
              <a:ext cx="24394" cy="20845"/>
            </a:xfrm>
            <a:custGeom>
              <a:avLst/>
              <a:gdLst/>
              <a:ahLst/>
              <a:cxnLst/>
              <a:rect l="l" t="t" r="r" b="b"/>
              <a:pathLst>
                <a:path w="495" h="423" extrusionOk="0">
                  <a:moveTo>
                    <a:pt x="224" y="1"/>
                  </a:moveTo>
                  <a:cubicBezTo>
                    <a:pt x="112" y="1"/>
                    <a:pt x="1" y="89"/>
                    <a:pt x="1" y="214"/>
                  </a:cubicBezTo>
                  <a:cubicBezTo>
                    <a:pt x="1" y="344"/>
                    <a:pt x="105" y="422"/>
                    <a:pt x="234" y="422"/>
                  </a:cubicBezTo>
                  <a:cubicBezTo>
                    <a:pt x="416" y="422"/>
                    <a:pt x="494" y="188"/>
                    <a:pt x="364" y="59"/>
                  </a:cubicBezTo>
                  <a:cubicBezTo>
                    <a:pt x="324" y="18"/>
                    <a:pt x="274" y="1"/>
                    <a:pt x="224" y="1"/>
                  </a:cubicBezTo>
                  <a:close/>
                </a:path>
              </a:pathLst>
            </a:custGeom>
            <a:solidFill>
              <a:srgbClr val="FDAD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1" name="Google Shape;221;p14"/>
            <p:cNvSpPr/>
            <p:nvPr/>
          </p:nvSpPr>
          <p:spPr>
            <a:xfrm flipH="1">
              <a:off x="7883689" y="137365"/>
              <a:ext cx="45732" cy="38488"/>
            </a:xfrm>
            <a:custGeom>
              <a:avLst/>
              <a:gdLst/>
              <a:ahLst/>
              <a:cxnLst/>
              <a:rect l="l" t="t" r="r" b="b"/>
              <a:pathLst>
                <a:path w="928" h="781" extrusionOk="0">
                  <a:moveTo>
                    <a:pt x="422" y="0"/>
                  </a:moveTo>
                  <a:cubicBezTo>
                    <a:pt x="411" y="0"/>
                    <a:pt x="400" y="1"/>
                    <a:pt x="389" y="2"/>
                  </a:cubicBezTo>
                  <a:cubicBezTo>
                    <a:pt x="182" y="2"/>
                    <a:pt x="0" y="183"/>
                    <a:pt x="26" y="417"/>
                  </a:cubicBezTo>
                  <a:cubicBezTo>
                    <a:pt x="26" y="638"/>
                    <a:pt x="215" y="781"/>
                    <a:pt x="411" y="781"/>
                  </a:cubicBezTo>
                  <a:cubicBezTo>
                    <a:pt x="514" y="781"/>
                    <a:pt x="620" y="740"/>
                    <a:pt x="701" y="651"/>
                  </a:cubicBezTo>
                  <a:cubicBezTo>
                    <a:pt x="928" y="399"/>
                    <a:pt x="763" y="0"/>
                    <a:pt x="422" y="0"/>
                  </a:cubicBezTo>
                  <a:close/>
                </a:path>
              </a:pathLst>
            </a:custGeom>
            <a:solidFill>
              <a:srgbClr val="FDAD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2" name="Google Shape;222;p14"/>
            <p:cNvSpPr/>
            <p:nvPr/>
          </p:nvSpPr>
          <p:spPr>
            <a:xfrm flipH="1">
              <a:off x="7853923" y="179943"/>
              <a:ext cx="15375" cy="16361"/>
            </a:xfrm>
            <a:custGeom>
              <a:avLst/>
              <a:gdLst/>
              <a:ahLst/>
              <a:cxnLst/>
              <a:rect l="l" t="t" r="r" b="b"/>
              <a:pathLst>
                <a:path w="312" h="332" extrusionOk="0">
                  <a:moveTo>
                    <a:pt x="156" y="1"/>
                  </a:moveTo>
                  <a:cubicBezTo>
                    <a:pt x="78" y="1"/>
                    <a:pt x="0" y="59"/>
                    <a:pt x="0" y="176"/>
                  </a:cubicBezTo>
                  <a:cubicBezTo>
                    <a:pt x="0" y="280"/>
                    <a:pt x="78" y="332"/>
                    <a:pt x="156" y="332"/>
                  </a:cubicBezTo>
                  <a:cubicBezTo>
                    <a:pt x="234" y="332"/>
                    <a:pt x="312" y="280"/>
                    <a:pt x="312" y="176"/>
                  </a:cubicBezTo>
                  <a:cubicBezTo>
                    <a:pt x="312" y="59"/>
                    <a:pt x="234" y="1"/>
                    <a:pt x="156" y="1"/>
                  </a:cubicBezTo>
                  <a:close/>
                </a:path>
              </a:pathLst>
            </a:custGeom>
            <a:solidFill>
              <a:srgbClr val="FDAD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23" name="Google Shape;223;p14"/>
          <p:cNvGrpSpPr/>
          <p:nvPr/>
        </p:nvGrpSpPr>
        <p:grpSpPr>
          <a:xfrm>
            <a:off x="7920650" y="1204729"/>
            <a:ext cx="670499" cy="438524"/>
            <a:chOff x="7555450" y="377766"/>
            <a:chExt cx="670499" cy="438524"/>
          </a:xfrm>
        </p:grpSpPr>
        <p:sp>
          <p:nvSpPr>
            <p:cNvPr id="224" name="Google Shape;224;p14"/>
            <p:cNvSpPr/>
            <p:nvPr/>
          </p:nvSpPr>
          <p:spPr>
            <a:xfrm>
              <a:off x="7555450" y="562549"/>
              <a:ext cx="279163" cy="253742"/>
            </a:xfrm>
            <a:custGeom>
              <a:avLst/>
              <a:gdLst/>
              <a:ahLst/>
              <a:cxnLst/>
              <a:rect l="l" t="t" r="r" b="b"/>
              <a:pathLst>
                <a:path w="4206" h="3823" extrusionOk="0">
                  <a:moveTo>
                    <a:pt x="3169" y="1"/>
                  </a:moveTo>
                  <a:cubicBezTo>
                    <a:pt x="3073" y="1"/>
                    <a:pt x="2977" y="1"/>
                    <a:pt x="2881" y="20"/>
                  </a:cubicBezTo>
                  <a:cubicBezTo>
                    <a:pt x="2746" y="59"/>
                    <a:pt x="2573" y="97"/>
                    <a:pt x="2362" y="193"/>
                  </a:cubicBezTo>
                  <a:cubicBezTo>
                    <a:pt x="2017" y="347"/>
                    <a:pt x="1690" y="558"/>
                    <a:pt x="1325" y="846"/>
                  </a:cubicBezTo>
                  <a:cubicBezTo>
                    <a:pt x="1210" y="942"/>
                    <a:pt x="1114" y="1019"/>
                    <a:pt x="1018" y="1115"/>
                  </a:cubicBezTo>
                  <a:lnTo>
                    <a:pt x="999" y="1134"/>
                  </a:lnTo>
                  <a:cubicBezTo>
                    <a:pt x="864" y="1230"/>
                    <a:pt x="749" y="1345"/>
                    <a:pt x="615" y="1518"/>
                  </a:cubicBezTo>
                  <a:cubicBezTo>
                    <a:pt x="480" y="1652"/>
                    <a:pt x="384" y="1806"/>
                    <a:pt x="288" y="1979"/>
                  </a:cubicBezTo>
                  <a:cubicBezTo>
                    <a:pt x="192" y="2133"/>
                    <a:pt x="135" y="2325"/>
                    <a:pt x="77" y="2497"/>
                  </a:cubicBezTo>
                  <a:cubicBezTo>
                    <a:pt x="39" y="2670"/>
                    <a:pt x="0" y="2843"/>
                    <a:pt x="0" y="2997"/>
                  </a:cubicBezTo>
                  <a:cubicBezTo>
                    <a:pt x="0" y="3189"/>
                    <a:pt x="58" y="3342"/>
                    <a:pt x="154" y="3458"/>
                  </a:cubicBezTo>
                  <a:cubicBezTo>
                    <a:pt x="173" y="3515"/>
                    <a:pt x="192" y="3534"/>
                    <a:pt x="231" y="3554"/>
                  </a:cubicBezTo>
                  <a:lnTo>
                    <a:pt x="288" y="3630"/>
                  </a:lnTo>
                  <a:cubicBezTo>
                    <a:pt x="384" y="3707"/>
                    <a:pt x="461" y="3726"/>
                    <a:pt x="538" y="3746"/>
                  </a:cubicBezTo>
                  <a:cubicBezTo>
                    <a:pt x="653" y="3803"/>
                    <a:pt x="768" y="3822"/>
                    <a:pt x="941" y="3822"/>
                  </a:cubicBezTo>
                  <a:lnTo>
                    <a:pt x="1191" y="3822"/>
                  </a:lnTo>
                  <a:cubicBezTo>
                    <a:pt x="1383" y="3803"/>
                    <a:pt x="1575" y="3746"/>
                    <a:pt x="1786" y="3669"/>
                  </a:cubicBezTo>
                  <a:cubicBezTo>
                    <a:pt x="1978" y="3611"/>
                    <a:pt x="2170" y="3515"/>
                    <a:pt x="2381" y="3381"/>
                  </a:cubicBezTo>
                  <a:cubicBezTo>
                    <a:pt x="2593" y="3266"/>
                    <a:pt x="2823" y="3131"/>
                    <a:pt x="3015" y="2958"/>
                  </a:cubicBezTo>
                  <a:cubicBezTo>
                    <a:pt x="3207" y="2785"/>
                    <a:pt x="3399" y="2613"/>
                    <a:pt x="3553" y="2459"/>
                  </a:cubicBezTo>
                  <a:cubicBezTo>
                    <a:pt x="3745" y="2267"/>
                    <a:pt x="3879" y="2056"/>
                    <a:pt x="3995" y="1844"/>
                  </a:cubicBezTo>
                  <a:cubicBezTo>
                    <a:pt x="4110" y="1633"/>
                    <a:pt x="4167" y="1422"/>
                    <a:pt x="4187" y="1230"/>
                  </a:cubicBezTo>
                  <a:cubicBezTo>
                    <a:pt x="4206" y="1038"/>
                    <a:pt x="4167" y="846"/>
                    <a:pt x="4091" y="615"/>
                  </a:cubicBezTo>
                  <a:cubicBezTo>
                    <a:pt x="4071" y="500"/>
                    <a:pt x="4033" y="462"/>
                    <a:pt x="3975" y="366"/>
                  </a:cubicBezTo>
                  <a:cubicBezTo>
                    <a:pt x="3918" y="289"/>
                    <a:pt x="3879" y="251"/>
                    <a:pt x="3802" y="193"/>
                  </a:cubicBezTo>
                  <a:cubicBezTo>
                    <a:pt x="3687" y="97"/>
                    <a:pt x="3534" y="59"/>
                    <a:pt x="3361" y="20"/>
                  </a:cubicBezTo>
                  <a:cubicBezTo>
                    <a:pt x="3322" y="20"/>
                    <a:pt x="3246" y="1"/>
                    <a:pt x="3169" y="1"/>
                  </a:cubicBezTo>
                  <a:close/>
                </a:path>
              </a:pathLst>
            </a:custGeom>
            <a:solidFill>
              <a:srgbClr val="FFFFFF">
                <a:alpha val="3464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5" name="Google Shape;225;p14"/>
            <p:cNvSpPr/>
            <p:nvPr/>
          </p:nvSpPr>
          <p:spPr>
            <a:xfrm>
              <a:off x="8005393" y="377766"/>
              <a:ext cx="142767" cy="126240"/>
            </a:xfrm>
            <a:custGeom>
              <a:avLst/>
              <a:gdLst/>
              <a:ahLst/>
              <a:cxnLst/>
              <a:rect l="l" t="t" r="r" b="b"/>
              <a:pathLst>
                <a:path w="2151" h="1902" extrusionOk="0">
                  <a:moveTo>
                    <a:pt x="1556" y="0"/>
                  </a:moveTo>
                  <a:cubicBezTo>
                    <a:pt x="1383" y="0"/>
                    <a:pt x="1229" y="58"/>
                    <a:pt x="999" y="154"/>
                  </a:cubicBezTo>
                  <a:cubicBezTo>
                    <a:pt x="845" y="250"/>
                    <a:pt x="672" y="365"/>
                    <a:pt x="499" y="480"/>
                  </a:cubicBezTo>
                  <a:lnTo>
                    <a:pt x="423" y="557"/>
                  </a:lnTo>
                  <a:lnTo>
                    <a:pt x="346" y="634"/>
                  </a:lnTo>
                  <a:cubicBezTo>
                    <a:pt x="154" y="826"/>
                    <a:pt x="77" y="1018"/>
                    <a:pt x="19" y="1210"/>
                  </a:cubicBezTo>
                  <a:cubicBezTo>
                    <a:pt x="0" y="1402"/>
                    <a:pt x="77" y="1633"/>
                    <a:pt x="211" y="1748"/>
                  </a:cubicBezTo>
                  <a:cubicBezTo>
                    <a:pt x="288" y="1825"/>
                    <a:pt x="365" y="1844"/>
                    <a:pt x="461" y="1882"/>
                  </a:cubicBezTo>
                  <a:cubicBezTo>
                    <a:pt x="499" y="1882"/>
                    <a:pt x="557" y="1902"/>
                    <a:pt x="615" y="1902"/>
                  </a:cubicBezTo>
                  <a:lnTo>
                    <a:pt x="768" y="1902"/>
                  </a:lnTo>
                  <a:lnTo>
                    <a:pt x="1056" y="1825"/>
                  </a:lnTo>
                  <a:cubicBezTo>
                    <a:pt x="1152" y="1806"/>
                    <a:pt x="1229" y="1748"/>
                    <a:pt x="1344" y="1690"/>
                  </a:cubicBezTo>
                  <a:cubicBezTo>
                    <a:pt x="1536" y="1556"/>
                    <a:pt x="1709" y="1421"/>
                    <a:pt x="1844" y="1249"/>
                  </a:cubicBezTo>
                  <a:cubicBezTo>
                    <a:pt x="1940" y="1133"/>
                    <a:pt x="2093" y="961"/>
                    <a:pt x="2132" y="749"/>
                  </a:cubicBezTo>
                  <a:cubicBezTo>
                    <a:pt x="2151" y="653"/>
                    <a:pt x="2151" y="577"/>
                    <a:pt x="2132" y="461"/>
                  </a:cubicBezTo>
                  <a:cubicBezTo>
                    <a:pt x="2112" y="365"/>
                    <a:pt x="2055" y="269"/>
                    <a:pt x="2016" y="192"/>
                  </a:cubicBezTo>
                  <a:cubicBezTo>
                    <a:pt x="1959" y="116"/>
                    <a:pt x="1863" y="77"/>
                    <a:pt x="1805" y="58"/>
                  </a:cubicBezTo>
                  <a:cubicBezTo>
                    <a:pt x="1728" y="20"/>
                    <a:pt x="1652" y="0"/>
                    <a:pt x="1556" y="0"/>
                  </a:cubicBezTo>
                  <a:close/>
                </a:path>
              </a:pathLst>
            </a:custGeom>
            <a:solidFill>
              <a:srgbClr val="FFFFFF">
                <a:alpha val="3464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6" name="Google Shape;226;p14"/>
            <p:cNvSpPr/>
            <p:nvPr/>
          </p:nvSpPr>
          <p:spPr>
            <a:xfrm>
              <a:off x="8139200" y="543433"/>
              <a:ext cx="86749" cy="71483"/>
            </a:xfrm>
            <a:custGeom>
              <a:avLst/>
              <a:gdLst/>
              <a:ahLst/>
              <a:cxnLst/>
              <a:rect l="l" t="t" r="r" b="b"/>
              <a:pathLst>
                <a:path w="1307" h="1077" extrusionOk="0">
                  <a:moveTo>
                    <a:pt x="1153" y="1"/>
                  </a:moveTo>
                  <a:cubicBezTo>
                    <a:pt x="1037" y="1"/>
                    <a:pt x="941" y="20"/>
                    <a:pt x="845" y="58"/>
                  </a:cubicBezTo>
                  <a:cubicBezTo>
                    <a:pt x="711" y="97"/>
                    <a:pt x="596" y="154"/>
                    <a:pt x="500" y="212"/>
                  </a:cubicBezTo>
                  <a:cubicBezTo>
                    <a:pt x="461" y="270"/>
                    <a:pt x="384" y="308"/>
                    <a:pt x="327" y="366"/>
                  </a:cubicBezTo>
                  <a:lnTo>
                    <a:pt x="308" y="385"/>
                  </a:lnTo>
                  <a:cubicBezTo>
                    <a:pt x="173" y="539"/>
                    <a:pt x="0" y="750"/>
                    <a:pt x="116" y="942"/>
                  </a:cubicBezTo>
                  <a:cubicBezTo>
                    <a:pt x="173" y="1038"/>
                    <a:pt x="269" y="1076"/>
                    <a:pt x="404" y="1076"/>
                  </a:cubicBezTo>
                  <a:cubicBezTo>
                    <a:pt x="500" y="1076"/>
                    <a:pt x="557" y="1076"/>
                    <a:pt x="615" y="1057"/>
                  </a:cubicBezTo>
                  <a:cubicBezTo>
                    <a:pt x="692" y="1057"/>
                    <a:pt x="769" y="1019"/>
                    <a:pt x="826" y="980"/>
                  </a:cubicBezTo>
                  <a:cubicBezTo>
                    <a:pt x="961" y="923"/>
                    <a:pt x="1076" y="788"/>
                    <a:pt x="1172" y="654"/>
                  </a:cubicBezTo>
                  <a:cubicBezTo>
                    <a:pt x="1268" y="500"/>
                    <a:pt x="1306" y="347"/>
                    <a:pt x="1287" y="193"/>
                  </a:cubicBezTo>
                  <a:cubicBezTo>
                    <a:pt x="1287" y="154"/>
                    <a:pt x="1268" y="97"/>
                    <a:pt x="1249" y="58"/>
                  </a:cubicBezTo>
                  <a:cubicBezTo>
                    <a:pt x="1249" y="20"/>
                    <a:pt x="1191" y="1"/>
                    <a:pt x="1153" y="1"/>
                  </a:cubicBezTo>
                  <a:close/>
                </a:path>
              </a:pathLst>
            </a:custGeom>
            <a:solidFill>
              <a:srgbClr val="FFFFFF">
                <a:alpha val="3464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27" name="Google Shape;227;p14"/>
          <p:cNvGrpSpPr/>
          <p:nvPr/>
        </p:nvGrpSpPr>
        <p:grpSpPr>
          <a:xfrm>
            <a:off x="861613" y="2381903"/>
            <a:ext cx="490228" cy="608811"/>
            <a:chOff x="7376250" y="1989890"/>
            <a:chExt cx="490228" cy="608811"/>
          </a:xfrm>
        </p:grpSpPr>
        <p:sp>
          <p:nvSpPr>
            <p:cNvPr id="228" name="Google Shape;228;p14"/>
            <p:cNvSpPr/>
            <p:nvPr/>
          </p:nvSpPr>
          <p:spPr>
            <a:xfrm>
              <a:off x="7376250" y="2459787"/>
              <a:ext cx="183714" cy="138915"/>
            </a:xfrm>
            <a:custGeom>
              <a:avLst/>
              <a:gdLst/>
              <a:ahLst/>
              <a:cxnLst/>
              <a:rect l="l" t="t" r="r" b="b"/>
              <a:pathLst>
                <a:path w="2440" h="1845" extrusionOk="0">
                  <a:moveTo>
                    <a:pt x="1652" y="1"/>
                  </a:moveTo>
                  <a:cubicBezTo>
                    <a:pt x="1595" y="1"/>
                    <a:pt x="1518" y="1"/>
                    <a:pt x="1441" y="20"/>
                  </a:cubicBezTo>
                  <a:cubicBezTo>
                    <a:pt x="1268" y="39"/>
                    <a:pt x="1115" y="116"/>
                    <a:pt x="923" y="212"/>
                  </a:cubicBezTo>
                  <a:cubicBezTo>
                    <a:pt x="827" y="270"/>
                    <a:pt x="750" y="308"/>
                    <a:pt x="673" y="385"/>
                  </a:cubicBezTo>
                  <a:cubicBezTo>
                    <a:pt x="596" y="423"/>
                    <a:pt x="539" y="481"/>
                    <a:pt x="462" y="558"/>
                  </a:cubicBezTo>
                  <a:cubicBezTo>
                    <a:pt x="212" y="769"/>
                    <a:pt x="1" y="1153"/>
                    <a:pt x="155" y="1480"/>
                  </a:cubicBezTo>
                  <a:cubicBezTo>
                    <a:pt x="212" y="1633"/>
                    <a:pt x="347" y="1749"/>
                    <a:pt x="558" y="1806"/>
                  </a:cubicBezTo>
                  <a:cubicBezTo>
                    <a:pt x="654" y="1825"/>
                    <a:pt x="750" y="1845"/>
                    <a:pt x="904" y="1845"/>
                  </a:cubicBezTo>
                  <a:cubicBezTo>
                    <a:pt x="980" y="1845"/>
                    <a:pt x="1076" y="1825"/>
                    <a:pt x="1192" y="1806"/>
                  </a:cubicBezTo>
                  <a:cubicBezTo>
                    <a:pt x="1288" y="1768"/>
                    <a:pt x="1384" y="1729"/>
                    <a:pt x="1480" y="1672"/>
                  </a:cubicBezTo>
                  <a:cubicBezTo>
                    <a:pt x="1576" y="1633"/>
                    <a:pt x="1672" y="1576"/>
                    <a:pt x="1768" y="1518"/>
                  </a:cubicBezTo>
                  <a:cubicBezTo>
                    <a:pt x="1979" y="1364"/>
                    <a:pt x="2152" y="1230"/>
                    <a:pt x="2267" y="1038"/>
                  </a:cubicBezTo>
                  <a:cubicBezTo>
                    <a:pt x="2382" y="846"/>
                    <a:pt x="2440" y="616"/>
                    <a:pt x="2363" y="462"/>
                  </a:cubicBezTo>
                  <a:cubicBezTo>
                    <a:pt x="2286" y="270"/>
                    <a:pt x="2152" y="116"/>
                    <a:pt x="1941" y="39"/>
                  </a:cubicBezTo>
                  <a:cubicBezTo>
                    <a:pt x="1864" y="20"/>
                    <a:pt x="1787" y="1"/>
                    <a:pt x="1652" y="1"/>
                  </a:cubicBezTo>
                  <a:close/>
                </a:path>
              </a:pathLst>
            </a:custGeom>
            <a:solidFill>
              <a:srgbClr val="FFFFFF">
                <a:alpha val="3464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9" name="Google Shape;229;p14"/>
            <p:cNvSpPr/>
            <p:nvPr/>
          </p:nvSpPr>
          <p:spPr>
            <a:xfrm>
              <a:off x="7526683" y="1989890"/>
              <a:ext cx="339795" cy="261792"/>
            </a:xfrm>
            <a:custGeom>
              <a:avLst/>
              <a:gdLst/>
              <a:ahLst/>
              <a:cxnLst/>
              <a:rect l="l" t="t" r="r" b="b"/>
              <a:pathLst>
                <a:path w="4513" h="3477" extrusionOk="0">
                  <a:moveTo>
                    <a:pt x="3265" y="1"/>
                  </a:moveTo>
                  <a:cubicBezTo>
                    <a:pt x="3073" y="1"/>
                    <a:pt x="2861" y="39"/>
                    <a:pt x="2669" y="97"/>
                  </a:cubicBezTo>
                  <a:cubicBezTo>
                    <a:pt x="2650" y="97"/>
                    <a:pt x="2612" y="116"/>
                    <a:pt x="2593" y="116"/>
                  </a:cubicBezTo>
                  <a:lnTo>
                    <a:pt x="2516" y="116"/>
                  </a:lnTo>
                  <a:cubicBezTo>
                    <a:pt x="2113" y="270"/>
                    <a:pt x="1748" y="481"/>
                    <a:pt x="1517" y="615"/>
                  </a:cubicBezTo>
                  <a:cubicBezTo>
                    <a:pt x="1325" y="750"/>
                    <a:pt x="1133" y="884"/>
                    <a:pt x="941" y="1038"/>
                  </a:cubicBezTo>
                  <a:cubicBezTo>
                    <a:pt x="749" y="1172"/>
                    <a:pt x="595" y="1345"/>
                    <a:pt x="461" y="1479"/>
                  </a:cubicBezTo>
                  <a:cubicBezTo>
                    <a:pt x="154" y="1864"/>
                    <a:pt x="0" y="2228"/>
                    <a:pt x="39" y="2593"/>
                  </a:cubicBezTo>
                  <a:cubicBezTo>
                    <a:pt x="77" y="2785"/>
                    <a:pt x="173" y="2958"/>
                    <a:pt x="307" y="3150"/>
                  </a:cubicBezTo>
                  <a:cubicBezTo>
                    <a:pt x="403" y="3265"/>
                    <a:pt x="557" y="3361"/>
                    <a:pt x="749" y="3400"/>
                  </a:cubicBezTo>
                  <a:cubicBezTo>
                    <a:pt x="864" y="3457"/>
                    <a:pt x="999" y="3477"/>
                    <a:pt x="1152" y="3477"/>
                  </a:cubicBezTo>
                  <a:lnTo>
                    <a:pt x="1268" y="3477"/>
                  </a:lnTo>
                  <a:cubicBezTo>
                    <a:pt x="1460" y="3477"/>
                    <a:pt x="1652" y="3438"/>
                    <a:pt x="1863" y="3361"/>
                  </a:cubicBezTo>
                  <a:cubicBezTo>
                    <a:pt x="2285" y="3246"/>
                    <a:pt x="2689" y="3054"/>
                    <a:pt x="3092" y="2785"/>
                  </a:cubicBezTo>
                  <a:cubicBezTo>
                    <a:pt x="3514" y="2516"/>
                    <a:pt x="3841" y="2248"/>
                    <a:pt x="4091" y="1940"/>
                  </a:cubicBezTo>
                  <a:cubicBezTo>
                    <a:pt x="4225" y="1768"/>
                    <a:pt x="4302" y="1652"/>
                    <a:pt x="4379" y="1518"/>
                  </a:cubicBezTo>
                  <a:cubicBezTo>
                    <a:pt x="4436" y="1345"/>
                    <a:pt x="4494" y="1134"/>
                    <a:pt x="4494" y="903"/>
                  </a:cubicBezTo>
                  <a:cubicBezTo>
                    <a:pt x="4513" y="807"/>
                    <a:pt x="4494" y="711"/>
                    <a:pt x="4475" y="615"/>
                  </a:cubicBezTo>
                  <a:cubicBezTo>
                    <a:pt x="4436" y="519"/>
                    <a:pt x="4398" y="462"/>
                    <a:pt x="4321" y="366"/>
                  </a:cubicBezTo>
                  <a:cubicBezTo>
                    <a:pt x="4263" y="289"/>
                    <a:pt x="4187" y="231"/>
                    <a:pt x="4129" y="193"/>
                  </a:cubicBezTo>
                  <a:cubicBezTo>
                    <a:pt x="4052" y="135"/>
                    <a:pt x="3995" y="116"/>
                    <a:pt x="3860" y="78"/>
                  </a:cubicBezTo>
                  <a:cubicBezTo>
                    <a:pt x="3726" y="20"/>
                    <a:pt x="3553" y="1"/>
                    <a:pt x="3361" y="1"/>
                  </a:cubicBezTo>
                  <a:close/>
                </a:path>
              </a:pathLst>
            </a:custGeom>
            <a:solidFill>
              <a:srgbClr val="FFFFFF">
                <a:alpha val="3464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0" name="Google Shape;230;p14"/>
            <p:cNvSpPr/>
            <p:nvPr/>
          </p:nvSpPr>
          <p:spPr>
            <a:xfrm>
              <a:off x="7694358" y="2297909"/>
              <a:ext cx="124459" cy="99838"/>
            </a:xfrm>
            <a:custGeom>
              <a:avLst/>
              <a:gdLst/>
              <a:ahLst/>
              <a:cxnLst/>
              <a:rect l="l" t="t" r="r" b="b"/>
              <a:pathLst>
                <a:path w="1653" h="1326" extrusionOk="0">
                  <a:moveTo>
                    <a:pt x="1115" y="0"/>
                  </a:moveTo>
                  <a:cubicBezTo>
                    <a:pt x="1019" y="0"/>
                    <a:pt x="923" y="39"/>
                    <a:pt x="827" y="58"/>
                  </a:cubicBezTo>
                  <a:cubicBezTo>
                    <a:pt x="692" y="96"/>
                    <a:pt x="558" y="154"/>
                    <a:pt x="462" y="231"/>
                  </a:cubicBezTo>
                  <a:cubicBezTo>
                    <a:pt x="346" y="288"/>
                    <a:pt x="250" y="365"/>
                    <a:pt x="174" y="442"/>
                  </a:cubicBezTo>
                  <a:cubicBezTo>
                    <a:pt x="97" y="538"/>
                    <a:pt x="58" y="615"/>
                    <a:pt x="20" y="730"/>
                  </a:cubicBezTo>
                  <a:cubicBezTo>
                    <a:pt x="1" y="768"/>
                    <a:pt x="1" y="845"/>
                    <a:pt x="1" y="903"/>
                  </a:cubicBezTo>
                  <a:cubicBezTo>
                    <a:pt x="1" y="941"/>
                    <a:pt x="20" y="999"/>
                    <a:pt x="58" y="1056"/>
                  </a:cubicBezTo>
                  <a:cubicBezTo>
                    <a:pt x="78" y="1114"/>
                    <a:pt x="97" y="1152"/>
                    <a:pt x="174" y="1210"/>
                  </a:cubicBezTo>
                  <a:cubicBezTo>
                    <a:pt x="212" y="1229"/>
                    <a:pt x="270" y="1287"/>
                    <a:pt x="308" y="1306"/>
                  </a:cubicBezTo>
                  <a:cubicBezTo>
                    <a:pt x="346" y="1306"/>
                    <a:pt x="385" y="1325"/>
                    <a:pt x="442" y="1325"/>
                  </a:cubicBezTo>
                  <a:lnTo>
                    <a:pt x="558" y="1325"/>
                  </a:lnTo>
                  <a:cubicBezTo>
                    <a:pt x="634" y="1325"/>
                    <a:pt x="673" y="1306"/>
                    <a:pt x="731" y="1287"/>
                  </a:cubicBezTo>
                  <a:cubicBezTo>
                    <a:pt x="942" y="1210"/>
                    <a:pt x="1153" y="1095"/>
                    <a:pt x="1345" y="941"/>
                  </a:cubicBezTo>
                  <a:cubicBezTo>
                    <a:pt x="1441" y="864"/>
                    <a:pt x="1499" y="807"/>
                    <a:pt x="1556" y="730"/>
                  </a:cubicBezTo>
                  <a:cubicBezTo>
                    <a:pt x="1595" y="692"/>
                    <a:pt x="1614" y="653"/>
                    <a:pt x="1633" y="615"/>
                  </a:cubicBezTo>
                  <a:cubicBezTo>
                    <a:pt x="1652" y="557"/>
                    <a:pt x="1652" y="519"/>
                    <a:pt x="1652" y="461"/>
                  </a:cubicBezTo>
                  <a:cubicBezTo>
                    <a:pt x="1652" y="384"/>
                    <a:pt x="1633" y="288"/>
                    <a:pt x="1595" y="231"/>
                  </a:cubicBezTo>
                  <a:cubicBezTo>
                    <a:pt x="1518" y="115"/>
                    <a:pt x="1441" y="58"/>
                    <a:pt x="1345" y="39"/>
                  </a:cubicBezTo>
                  <a:cubicBezTo>
                    <a:pt x="1307" y="0"/>
                    <a:pt x="1249" y="0"/>
                    <a:pt x="1172" y="0"/>
                  </a:cubicBezTo>
                  <a:close/>
                </a:path>
              </a:pathLst>
            </a:custGeom>
            <a:solidFill>
              <a:srgbClr val="FFFFFF">
                <a:alpha val="3464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231" name="Google Shape;231;p14"/>
          <p:cNvSpPr txBox="1">
            <a:spLocks noGrp="1"/>
          </p:cNvSpPr>
          <p:nvPr>
            <p:ph type="title"/>
          </p:nvPr>
        </p:nvSpPr>
        <p:spPr>
          <a:xfrm>
            <a:off x="1696638" y="1204725"/>
            <a:ext cx="5462100" cy="1242300"/>
          </a:xfrm>
          <a:prstGeom prst="rect">
            <a:avLst/>
          </a:prstGeom>
          <a:effectLst>
            <a:outerShdw dist="57150" dir="3960000" algn="bl" rotWithShape="0">
              <a:schemeClr val="lt1"/>
            </a:outerShdw>
          </a:effectLst>
        </p:spPr>
        <p:txBody>
          <a:bodyPr spcFirstLastPara="1" wrap="square" lIns="91425" tIns="91425" rIns="91425" bIns="91425" anchor="ctr" anchorCtr="0">
            <a:noAutofit/>
          </a:bodyPr>
          <a:lstStyle>
            <a:lvl1pPr lvl="0" algn="ctr" rtl="0">
              <a:spcBef>
                <a:spcPts val="0"/>
              </a:spcBef>
              <a:spcAft>
                <a:spcPts val="0"/>
              </a:spcAft>
              <a:buSzPts val="100"/>
              <a:buNone/>
              <a:defRPr sz="8500"/>
            </a:lvl1pPr>
            <a:lvl2pPr lvl="1" algn="ctr" rtl="0">
              <a:spcBef>
                <a:spcPts val="0"/>
              </a:spcBef>
              <a:spcAft>
                <a:spcPts val="0"/>
              </a:spcAft>
              <a:buSzPts val="3500"/>
              <a:buNone/>
              <a:defRPr/>
            </a:lvl2pPr>
            <a:lvl3pPr lvl="2" algn="ctr" rtl="0">
              <a:spcBef>
                <a:spcPts val="0"/>
              </a:spcBef>
              <a:spcAft>
                <a:spcPts val="0"/>
              </a:spcAft>
              <a:buSzPts val="3500"/>
              <a:buNone/>
              <a:defRPr/>
            </a:lvl3pPr>
            <a:lvl4pPr lvl="3" algn="ctr" rtl="0">
              <a:spcBef>
                <a:spcPts val="0"/>
              </a:spcBef>
              <a:spcAft>
                <a:spcPts val="0"/>
              </a:spcAft>
              <a:buSzPts val="3500"/>
              <a:buNone/>
              <a:defRPr/>
            </a:lvl4pPr>
            <a:lvl5pPr lvl="4" algn="ctr" rtl="0">
              <a:spcBef>
                <a:spcPts val="0"/>
              </a:spcBef>
              <a:spcAft>
                <a:spcPts val="0"/>
              </a:spcAft>
              <a:buSzPts val="3500"/>
              <a:buNone/>
              <a:defRPr/>
            </a:lvl5pPr>
            <a:lvl6pPr lvl="5" algn="ctr" rtl="0">
              <a:spcBef>
                <a:spcPts val="0"/>
              </a:spcBef>
              <a:spcAft>
                <a:spcPts val="0"/>
              </a:spcAft>
              <a:buSzPts val="3500"/>
              <a:buNone/>
              <a:defRPr/>
            </a:lvl6pPr>
            <a:lvl7pPr lvl="6" algn="ctr" rtl="0">
              <a:spcBef>
                <a:spcPts val="0"/>
              </a:spcBef>
              <a:spcAft>
                <a:spcPts val="0"/>
              </a:spcAft>
              <a:buSzPts val="3500"/>
              <a:buNone/>
              <a:defRPr/>
            </a:lvl7pPr>
            <a:lvl8pPr lvl="7" algn="ctr" rtl="0">
              <a:spcBef>
                <a:spcPts val="0"/>
              </a:spcBef>
              <a:spcAft>
                <a:spcPts val="0"/>
              </a:spcAft>
              <a:buSzPts val="3500"/>
              <a:buNone/>
              <a:defRPr/>
            </a:lvl8pPr>
            <a:lvl9pPr lvl="8" algn="ctr" rtl="0">
              <a:spcBef>
                <a:spcPts val="0"/>
              </a:spcBef>
              <a:spcAft>
                <a:spcPts val="0"/>
              </a:spcAft>
              <a:buSzPts val="3500"/>
              <a:buNone/>
              <a:defRPr/>
            </a:lvl9pPr>
          </a:lstStyle>
          <a:p>
            <a:endParaRPr/>
          </a:p>
        </p:txBody>
      </p:sp>
      <p:sp>
        <p:nvSpPr>
          <p:cNvPr id="232" name="Google Shape;232;p14"/>
          <p:cNvSpPr txBox="1">
            <a:spLocks noGrp="1"/>
          </p:cNvSpPr>
          <p:nvPr>
            <p:ph type="subTitle" idx="1"/>
          </p:nvPr>
        </p:nvSpPr>
        <p:spPr>
          <a:xfrm>
            <a:off x="2235138" y="2427000"/>
            <a:ext cx="4385100" cy="1073700"/>
          </a:xfrm>
          <a:prstGeom prst="rect">
            <a:avLst/>
          </a:prstGeom>
        </p:spPr>
        <p:txBody>
          <a:bodyPr spcFirstLastPara="1" wrap="square" lIns="91425" tIns="91425" rIns="91425" bIns="91425" anchor="t" anchorCtr="0">
            <a:noAutofit/>
          </a:bodyPr>
          <a:lstStyle>
            <a:lvl1pPr lvl="0" algn="ctr" rtl="0">
              <a:lnSpc>
                <a:spcPct val="100000"/>
              </a:lnSpc>
              <a:spcBef>
                <a:spcPts val="1000"/>
              </a:spcBef>
              <a:spcAft>
                <a:spcPts val="0"/>
              </a:spcAft>
              <a:buSzPts val="1800"/>
              <a:buNone/>
              <a:defRPr sz="1800"/>
            </a:lvl1pPr>
            <a:lvl2pPr lvl="1" algn="ctr" rtl="0">
              <a:lnSpc>
                <a:spcPct val="100000"/>
              </a:lnSpc>
              <a:spcBef>
                <a:spcPts val="0"/>
              </a:spcBef>
              <a:spcAft>
                <a:spcPts val="0"/>
              </a:spcAft>
              <a:buSzPts val="1800"/>
              <a:buNone/>
              <a:defRPr sz="1800"/>
            </a:lvl2pPr>
            <a:lvl3pPr lvl="2" algn="ctr" rtl="0">
              <a:lnSpc>
                <a:spcPct val="100000"/>
              </a:lnSpc>
              <a:spcBef>
                <a:spcPts val="1600"/>
              </a:spcBef>
              <a:spcAft>
                <a:spcPts val="0"/>
              </a:spcAft>
              <a:buSzPts val="1800"/>
              <a:buNone/>
              <a:defRPr sz="1800"/>
            </a:lvl3pPr>
            <a:lvl4pPr lvl="3" algn="ctr" rtl="0">
              <a:lnSpc>
                <a:spcPct val="100000"/>
              </a:lnSpc>
              <a:spcBef>
                <a:spcPts val="1600"/>
              </a:spcBef>
              <a:spcAft>
                <a:spcPts val="0"/>
              </a:spcAft>
              <a:buSzPts val="1800"/>
              <a:buNone/>
              <a:defRPr sz="1800"/>
            </a:lvl4pPr>
            <a:lvl5pPr lvl="4" algn="ctr" rtl="0">
              <a:lnSpc>
                <a:spcPct val="100000"/>
              </a:lnSpc>
              <a:spcBef>
                <a:spcPts val="1600"/>
              </a:spcBef>
              <a:spcAft>
                <a:spcPts val="0"/>
              </a:spcAft>
              <a:buSzPts val="1800"/>
              <a:buNone/>
              <a:defRPr sz="1800"/>
            </a:lvl5pPr>
            <a:lvl6pPr lvl="5" algn="ctr" rtl="0">
              <a:lnSpc>
                <a:spcPct val="100000"/>
              </a:lnSpc>
              <a:spcBef>
                <a:spcPts val="1600"/>
              </a:spcBef>
              <a:spcAft>
                <a:spcPts val="0"/>
              </a:spcAft>
              <a:buSzPts val="1800"/>
              <a:buNone/>
              <a:defRPr sz="1800"/>
            </a:lvl6pPr>
            <a:lvl7pPr lvl="6" algn="ctr" rtl="0">
              <a:lnSpc>
                <a:spcPct val="100000"/>
              </a:lnSpc>
              <a:spcBef>
                <a:spcPts val="1600"/>
              </a:spcBef>
              <a:spcAft>
                <a:spcPts val="0"/>
              </a:spcAft>
              <a:buSzPts val="1800"/>
              <a:buNone/>
              <a:defRPr sz="1800"/>
            </a:lvl7pPr>
            <a:lvl8pPr lvl="7" algn="ctr" rtl="0">
              <a:lnSpc>
                <a:spcPct val="100000"/>
              </a:lnSpc>
              <a:spcBef>
                <a:spcPts val="1600"/>
              </a:spcBef>
              <a:spcAft>
                <a:spcPts val="0"/>
              </a:spcAft>
              <a:buSzPts val="1800"/>
              <a:buNone/>
              <a:defRPr sz="1800"/>
            </a:lvl8pPr>
            <a:lvl9pPr lvl="8" algn="ctr" rtl="0">
              <a:lnSpc>
                <a:spcPct val="100000"/>
              </a:lnSpc>
              <a:spcBef>
                <a:spcPts val="1600"/>
              </a:spcBef>
              <a:spcAft>
                <a:spcPts val="1600"/>
              </a:spcAft>
              <a:buSzPts val="1800"/>
              <a:buNone/>
              <a:defRPr sz="1800"/>
            </a:lvl9pPr>
          </a:lstStyle>
          <a:p>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Background">
  <p:cSld name="BLANK_1_1_1_1_1_1_1">
    <p:spTree>
      <p:nvGrpSpPr>
        <p:cNvPr id="1" name="Shape 517"/>
        <p:cNvGrpSpPr/>
        <p:nvPr/>
      </p:nvGrpSpPr>
      <p:grpSpPr>
        <a:xfrm>
          <a:off x="0" y="0"/>
          <a:ext cx="0" cy="0"/>
          <a:chOff x="0" y="0"/>
          <a:chExt cx="0" cy="0"/>
        </a:xfrm>
      </p:grpSpPr>
      <p:sp>
        <p:nvSpPr>
          <p:cNvPr id="518" name="Google Shape;518;p28"/>
          <p:cNvSpPr/>
          <p:nvPr/>
        </p:nvSpPr>
        <p:spPr>
          <a:xfrm flipH="1">
            <a:off x="-2340642" y="1670735"/>
            <a:ext cx="13825282" cy="4667937"/>
          </a:xfrm>
          <a:custGeom>
            <a:avLst/>
            <a:gdLst/>
            <a:ahLst/>
            <a:cxnLst/>
            <a:rect l="l" t="t" r="r" b="b"/>
            <a:pathLst>
              <a:path w="75728" h="32607" extrusionOk="0">
                <a:moveTo>
                  <a:pt x="61034" y="0"/>
                </a:moveTo>
                <a:cubicBezTo>
                  <a:pt x="57451" y="26"/>
                  <a:pt x="53895" y="831"/>
                  <a:pt x="50624" y="2311"/>
                </a:cubicBezTo>
                <a:cubicBezTo>
                  <a:pt x="49689" y="2726"/>
                  <a:pt x="48780" y="3193"/>
                  <a:pt x="47898" y="3687"/>
                </a:cubicBezTo>
                <a:cubicBezTo>
                  <a:pt x="47041" y="4180"/>
                  <a:pt x="46262" y="4673"/>
                  <a:pt x="45328" y="5296"/>
                </a:cubicBezTo>
                <a:lnTo>
                  <a:pt x="45172" y="5400"/>
                </a:lnTo>
                <a:lnTo>
                  <a:pt x="45146" y="5426"/>
                </a:lnTo>
                <a:cubicBezTo>
                  <a:pt x="43562" y="6516"/>
                  <a:pt x="41901" y="7477"/>
                  <a:pt x="40161" y="8308"/>
                </a:cubicBezTo>
                <a:cubicBezTo>
                  <a:pt x="39175" y="8723"/>
                  <a:pt x="38137" y="9009"/>
                  <a:pt x="37072" y="9164"/>
                </a:cubicBezTo>
                <a:cubicBezTo>
                  <a:pt x="36449" y="9242"/>
                  <a:pt x="35826" y="9294"/>
                  <a:pt x="35229" y="9294"/>
                </a:cubicBezTo>
                <a:cubicBezTo>
                  <a:pt x="34346" y="9294"/>
                  <a:pt x="33490" y="9216"/>
                  <a:pt x="32633" y="9112"/>
                </a:cubicBezTo>
                <a:lnTo>
                  <a:pt x="32529" y="9112"/>
                </a:lnTo>
                <a:cubicBezTo>
                  <a:pt x="31179" y="8931"/>
                  <a:pt x="29803" y="8619"/>
                  <a:pt x="28894" y="8437"/>
                </a:cubicBezTo>
                <a:lnTo>
                  <a:pt x="28401" y="8334"/>
                </a:lnTo>
                <a:lnTo>
                  <a:pt x="28245" y="8282"/>
                </a:lnTo>
                <a:lnTo>
                  <a:pt x="28194" y="8282"/>
                </a:lnTo>
                <a:cubicBezTo>
                  <a:pt x="27207" y="8048"/>
                  <a:pt x="26169" y="7840"/>
                  <a:pt x="25208" y="7607"/>
                </a:cubicBezTo>
                <a:lnTo>
                  <a:pt x="23780" y="7243"/>
                </a:lnTo>
                <a:lnTo>
                  <a:pt x="23728" y="7243"/>
                </a:lnTo>
                <a:cubicBezTo>
                  <a:pt x="21833" y="6776"/>
                  <a:pt x="19860" y="6283"/>
                  <a:pt x="17887" y="5997"/>
                </a:cubicBezTo>
                <a:cubicBezTo>
                  <a:pt x="16771" y="5815"/>
                  <a:pt x="15629" y="5712"/>
                  <a:pt x="14512" y="5686"/>
                </a:cubicBezTo>
                <a:lnTo>
                  <a:pt x="14071" y="5686"/>
                </a:lnTo>
                <a:cubicBezTo>
                  <a:pt x="13422" y="5686"/>
                  <a:pt x="12773" y="5712"/>
                  <a:pt x="12124" y="5763"/>
                </a:cubicBezTo>
                <a:cubicBezTo>
                  <a:pt x="10644" y="5893"/>
                  <a:pt x="9190" y="6153"/>
                  <a:pt x="7762" y="6542"/>
                </a:cubicBezTo>
                <a:cubicBezTo>
                  <a:pt x="7036" y="6750"/>
                  <a:pt x="6309" y="7010"/>
                  <a:pt x="5634" y="7347"/>
                </a:cubicBezTo>
                <a:cubicBezTo>
                  <a:pt x="4959" y="7633"/>
                  <a:pt x="4336" y="7996"/>
                  <a:pt x="3739" y="8437"/>
                </a:cubicBezTo>
                <a:cubicBezTo>
                  <a:pt x="3167" y="8853"/>
                  <a:pt x="2674" y="9346"/>
                  <a:pt x="2233" y="9891"/>
                </a:cubicBezTo>
                <a:cubicBezTo>
                  <a:pt x="1817" y="10410"/>
                  <a:pt x="1506" y="11008"/>
                  <a:pt x="1272" y="11631"/>
                </a:cubicBezTo>
                <a:cubicBezTo>
                  <a:pt x="1168" y="11631"/>
                  <a:pt x="1065" y="11683"/>
                  <a:pt x="961" y="11786"/>
                </a:cubicBezTo>
                <a:cubicBezTo>
                  <a:pt x="883" y="11864"/>
                  <a:pt x="805" y="12020"/>
                  <a:pt x="805" y="12150"/>
                </a:cubicBezTo>
                <a:cubicBezTo>
                  <a:pt x="727" y="13084"/>
                  <a:pt x="623" y="14019"/>
                  <a:pt x="493" y="14980"/>
                </a:cubicBezTo>
                <a:cubicBezTo>
                  <a:pt x="182" y="16875"/>
                  <a:pt x="26" y="18796"/>
                  <a:pt x="26" y="20743"/>
                </a:cubicBezTo>
                <a:cubicBezTo>
                  <a:pt x="52" y="20925"/>
                  <a:pt x="52" y="21132"/>
                  <a:pt x="52" y="21314"/>
                </a:cubicBezTo>
                <a:lnTo>
                  <a:pt x="52" y="21444"/>
                </a:lnTo>
                <a:cubicBezTo>
                  <a:pt x="78" y="21729"/>
                  <a:pt x="78" y="22015"/>
                  <a:pt x="78" y="22352"/>
                </a:cubicBezTo>
                <a:cubicBezTo>
                  <a:pt x="52" y="22690"/>
                  <a:pt x="52" y="23027"/>
                  <a:pt x="52" y="23339"/>
                </a:cubicBezTo>
                <a:lnTo>
                  <a:pt x="52" y="23780"/>
                </a:lnTo>
                <a:cubicBezTo>
                  <a:pt x="0" y="24793"/>
                  <a:pt x="0" y="25831"/>
                  <a:pt x="104" y="26844"/>
                </a:cubicBezTo>
                <a:cubicBezTo>
                  <a:pt x="156" y="27648"/>
                  <a:pt x="338" y="28453"/>
                  <a:pt x="675" y="29180"/>
                </a:cubicBezTo>
                <a:cubicBezTo>
                  <a:pt x="961" y="29803"/>
                  <a:pt x="1428" y="30348"/>
                  <a:pt x="1999" y="30712"/>
                </a:cubicBezTo>
                <a:cubicBezTo>
                  <a:pt x="2622" y="31101"/>
                  <a:pt x="3297" y="31387"/>
                  <a:pt x="3998" y="31543"/>
                </a:cubicBezTo>
                <a:cubicBezTo>
                  <a:pt x="4803" y="31750"/>
                  <a:pt x="5608" y="31880"/>
                  <a:pt x="6412" y="31958"/>
                </a:cubicBezTo>
                <a:cubicBezTo>
                  <a:pt x="7503" y="32062"/>
                  <a:pt x="8593" y="32088"/>
                  <a:pt x="9658" y="32114"/>
                </a:cubicBezTo>
                <a:lnTo>
                  <a:pt x="9735" y="32114"/>
                </a:lnTo>
                <a:lnTo>
                  <a:pt x="10904" y="32140"/>
                </a:lnTo>
                <a:cubicBezTo>
                  <a:pt x="11397" y="32166"/>
                  <a:pt x="11864" y="32192"/>
                  <a:pt x="12383" y="32217"/>
                </a:cubicBezTo>
                <a:lnTo>
                  <a:pt x="12565" y="32217"/>
                </a:lnTo>
                <a:cubicBezTo>
                  <a:pt x="13084" y="32243"/>
                  <a:pt x="13552" y="32243"/>
                  <a:pt x="14045" y="32269"/>
                </a:cubicBezTo>
                <a:cubicBezTo>
                  <a:pt x="15265" y="32321"/>
                  <a:pt x="16511" y="32347"/>
                  <a:pt x="17783" y="32373"/>
                </a:cubicBezTo>
                <a:cubicBezTo>
                  <a:pt x="20172" y="32425"/>
                  <a:pt x="22534" y="32425"/>
                  <a:pt x="24507" y="32425"/>
                </a:cubicBezTo>
                <a:lnTo>
                  <a:pt x="32737" y="32425"/>
                </a:lnTo>
                <a:lnTo>
                  <a:pt x="38526" y="32373"/>
                </a:lnTo>
                <a:lnTo>
                  <a:pt x="38656" y="32373"/>
                </a:lnTo>
                <a:cubicBezTo>
                  <a:pt x="41719" y="32373"/>
                  <a:pt x="44782" y="32347"/>
                  <a:pt x="47820" y="32347"/>
                </a:cubicBezTo>
                <a:lnTo>
                  <a:pt x="49481" y="32347"/>
                </a:lnTo>
                <a:cubicBezTo>
                  <a:pt x="51922" y="32347"/>
                  <a:pt x="53739" y="32373"/>
                  <a:pt x="55374" y="32373"/>
                </a:cubicBezTo>
                <a:cubicBezTo>
                  <a:pt x="57737" y="32373"/>
                  <a:pt x="60255" y="32425"/>
                  <a:pt x="62747" y="32529"/>
                </a:cubicBezTo>
                <a:lnTo>
                  <a:pt x="63137" y="32529"/>
                </a:lnTo>
                <a:cubicBezTo>
                  <a:pt x="64201" y="32555"/>
                  <a:pt x="65291" y="32607"/>
                  <a:pt x="66382" y="32607"/>
                </a:cubicBezTo>
                <a:lnTo>
                  <a:pt x="66823" y="32607"/>
                </a:lnTo>
                <a:cubicBezTo>
                  <a:pt x="67862" y="32607"/>
                  <a:pt x="68900" y="32555"/>
                  <a:pt x="69938" y="32451"/>
                </a:cubicBezTo>
                <a:cubicBezTo>
                  <a:pt x="70380" y="32399"/>
                  <a:pt x="70821" y="32321"/>
                  <a:pt x="71236" y="32166"/>
                </a:cubicBezTo>
                <a:cubicBezTo>
                  <a:pt x="71600" y="32036"/>
                  <a:pt x="71911" y="31854"/>
                  <a:pt x="72223" y="31646"/>
                </a:cubicBezTo>
                <a:cubicBezTo>
                  <a:pt x="72535" y="31413"/>
                  <a:pt x="72846" y="31153"/>
                  <a:pt x="73080" y="30868"/>
                </a:cubicBezTo>
                <a:cubicBezTo>
                  <a:pt x="73313" y="30582"/>
                  <a:pt x="73521" y="30270"/>
                  <a:pt x="73703" y="29959"/>
                </a:cubicBezTo>
                <a:cubicBezTo>
                  <a:pt x="74456" y="28583"/>
                  <a:pt x="74793" y="27025"/>
                  <a:pt x="75105" y="25520"/>
                </a:cubicBezTo>
                <a:lnTo>
                  <a:pt x="75157" y="25338"/>
                </a:lnTo>
                <a:cubicBezTo>
                  <a:pt x="75546" y="23261"/>
                  <a:pt x="75728" y="21132"/>
                  <a:pt x="75676" y="18978"/>
                </a:cubicBezTo>
                <a:cubicBezTo>
                  <a:pt x="75650" y="16745"/>
                  <a:pt x="75494" y="14590"/>
                  <a:pt x="75312" y="12383"/>
                </a:cubicBezTo>
                <a:lnTo>
                  <a:pt x="75260" y="11890"/>
                </a:lnTo>
                <a:lnTo>
                  <a:pt x="75260" y="11760"/>
                </a:lnTo>
                <a:cubicBezTo>
                  <a:pt x="75234" y="11423"/>
                  <a:pt x="75208" y="11085"/>
                  <a:pt x="75183" y="10748"/>
                </a:cubicBezTo>
                <a:cubicBezTo>
                  <a:pt x="75131" y="10099"/>
                  <a:pt x="75131" y="9450"/>
                  <a:pt x="75131" y="9009"/>
                </a:cubicBezTo>
                <a:lnTo>
                  <a:pt x="75131" y="8801"/>
                </a:lnTo>
                <a:cubicBezTo>
                  <a:pt x="75157" y="7685"/>
                  <a:pt x="75079" y="6542"/>
                  <a:pt x="74923" y="5426"/>
                </a:cubicBezTo>
                <a:cubicBezTo>
                  <a:pt x="74871" y="5296"/>
                  <a:pt x="74793" y="5166"/>
                  <a:pt x="74663" y="5114"/>
                </a:cubicBezTo>
                <a:cubicBezTo>
                  <a:pt x="74585" y="5063"/>
                  <a:pt x="74482" y="5037"/>
                  <a:pt x="74404" y="5037"/>
                </a:cubicBezTo>
                <a:lnTo>
                  <a:pt x="74274" y="5037"/>
                </a:lnTo>
                <a:cubicBezTo>
                  <a:pt x="73495" y="4310"/>
                  <a:pt x="72690" y="3635"/>
                  <a:pt x="71808" y="3064"/>
                </a:cubicBezTo>
                <a:cubicBezTo>
                  <a:pt x="70847" y="2415"/>
                  <a:pt x="69835" y="1895"/>
                  <a:pt x="68770" y="1480"/>
                </a:cubicBezTo>
                <a:cubicBezTo>
                  <a:pt x="66745" y="649"/>
                  <a:pt x="64616" y="182"/>
                  <a:pt x="62436" y="52"/>
                </a:cubicBezTo>
                <a:cubicBezTo>
                  <a:pt x="61968" y="0"/>
                  <a:pt x="61501" y="0"/>
                  <a:pt x="61034" y="0"/>
                </a:cubicBezTo>
                <a:close/>
              </a:path>
            </a:pathLst>
          </a:custGeom>
          <a:solidFill>
            <a:srgbClr val="FFFFFF">
              <a:alpha val="3464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9" name="Google Shape;519;p28"/>
          <p:cNvSpPr/>
          <p:nvPr/>
        </p:nvSpPr>
        <p:spPr>
          <a:xfrm>
            <a:off x="-183475" y="2917600"/>
            <a:ext cx="10937774" cy="3517236"/>
          </a:xfrm>
          <a:custGeom>
            <a:avLst/>
            <a:gdLst/>
            <a:ahLst/>
            <a:cxnLst/>
            <a:rect l="l" t="t" r="r" b="b"/>
            <a:pathLst>
              <a:path w="75728" h="32607" extrusionOk="0">
                <a:moveTo>
                  <a:pt x="61034" y="0"/>
                </a:moveTo>
                <a:cubicBezTo>
                  <a:pt x="57451" y="26"/>
                  <a:pt x="53895" y="831"/>
                  <a:pt x="50624" y="2311"/>
                </a:cubicBezTo>
                <a:cubicBezTo>
                  <a:pt x="49689" y="2726"/>
                  <a:pt x="48780" y="3193"/>
                  <a:pt x="47898" y="3687"/>
                </a:cubicBezTo>
                <a:cubicBezTo>
                  <a:pt x="47041" y="4180"/>
                  <a:pt x="46262" y="4673"/>
                  <a:pt x="45328" y="5296"/>
                </a:cubicBezTo>
                <a:lnTo>
                  <a:pt x="45172" y="5400"/>
                </a:lnTo>
                <a:lnTo>
                  <a:pt x="45146" y="5426"/>
                </a:lnTo>
                <a:cubicBezTo>
                  <a:pt x="43562" y="6516"/>
                  <a:pt x="41901" y="7477"/>
                  <a:pt x="40161" y="8308"/>
                </a:cubicBezTo>
                <a:cubicBezTo>
                  <a:pt x="39175" y="8723"/>
                  <a:pt x="38137" y="9009"/>
                  <a:pt x="37072" y="9164"/>
                </a:cubicBezTo>
                <a:cubicBezTo>
                  <a:pt x="36449" y="9242"/>
                  <a:pt x="35826" y="9294"/>
                  <a:pt x="35229" y="9294"/>
                </a:cubicBezTo>
                <a:cubicBezTo>
                  <a:pt x="34346" y="9294"/>
                  <a:pt x="33490" y="9216"/>
                  <a:pt x="32633" y="9112"/>
                </a:cubicBezTo>
                <a:lnTo>
                  <a:pt x="32529" y="9112"/>
                </a:lnTo>
                <a:cubicBezTo>
                  <a:pt x="31179" y="8931"/>
                  <a:pt x="29803" y="8619"/>
                  <a:pt x="28894" y="8437"/>
                </a:cubicBezTo>
                <a:lnTo>
                  <a:pt x="28401" y="8334"/>
                </a:lnTo>
                <a:lnTo>
                  <a:pt x="28245" y="8282"/>
                </a:lnTo>
                <a:lnTo>
                  <a:pt x="28194" y="8282"/>
                </a:lnTo>
                <a:cubicBezTo>
                  <a:pt x="27207" y="8048"/>
                  <a:pt x="26169" y="7840"/>
                  <a:pt x="25208" y="7607"/>
                </a:cubicBezTo>
                <a:lnTo>
                  <a:pt x="23780" y="7243"/>
                </a:lnTo>
                <a:lnTo>
                  <a:pt x="23728" y="7243"/>
                </a:lnTo>
                <a:cubicBezTo>
                  <a:pt x="21833" y="6776"/>
                  <a:pt x="19860" y="6283"/>
                  <a:pt x="17887" y="5997"/>
                </a:cubicBezTo>
                <a:cubicBezTo>
                  <a:pt x="16771" y="5815"/>
                  <a:pt x="15629" y="5712"/>
                  <a:pt x="14512" y="5686"/>
                </a:cubicBezTo>
                <a:lnTo>
                  <a:pt x="14071" y="5686"/>
                </a:lnTo>
                <a:cubicBezTo>
                  <a:pt x="13422" y="5686"/>
                  <a:pt x="12773" y="5712"/>
                  <a:pt x="12124" y="5763"/>
                </a:cubicBezTo>
                <a:cubicBezTo>
                  <a:pt x="10644" y="5893"/>
                  <a:pt x="9190" y="6153"/>
                  <a:pt x="7762" y="6542"/>
                </a:cubicBezTo>
                <a:cubicBezTo>
                  <a:pt x="7036" y="6750"/>
                  <a:pt x="6309" y="7010"/>
                  <a:pt x="5634" y="7347"/>
                </a:cubicBezTo>
                <a:cubicBezTo>
                  <a:pt x="4959" y="7633"/>
                  <a:pt x="4336" y="7996"/>
                  <a:pt x="3739" y="8437"/>
                </a:cubicBezTo>
                <a:cubicBezTo>
                  <a:pt x="3167" y="8853"/>
                  <a:pt x="2674" y="9346"/>
                  <a:pt x="2233" y="9891"/>
                </a:cubicBezTo>
                <a:cubicBezTo>
                  <a:pt x="1817" y="10410"/>
                  <a:pt x="1506" y="11008"/>
                  <a:pt x="1272" y="11631"/>
                </a:cubicBezTo>
                <a:cubicBezTo>
                  <a:pt x="1168" y="11631"/>
                  <a:pt x="1065" y="11683"/>
                  <a:pt x="961" y="11786"/>
                </a:cubicBezTo>
                <a:cubicBezTo>
                  <a:pt x="883" y="11864"/>
                  <a:pt x="805" y="12020"/>
                  <a:pt x="805" y="12150"/>
                </a:cubicBezTo>
                <a:cubicBezTo>
                  <a:pt x="727" y="13084"/>
                  <a:pt x="623" y="14019"/>
                  <a:pt x="493" y="14980"/>
                </a:cubicBezTo>
                <a:cubicBezTo>
                  <a:pt x="182" y="16875"/>
                  <a:pt x="26" y="18796"/>
                  <a:pt x="26" y="20743"/>
                </a:cubicBezTo>
                <a:cubicBezTo>
                  <a:pt x="52" y="20925"/>
                  <a:pt x="52" y="21132"/>
                  <a:pt x="52" y="21314"/>
                </a:cubicBezTo>
                <a:lnTo>
                  <a:pt x="52" y="21444"/>
                </a:lnTo>
                <a:cubicBezTo>
                  <a:pt x="78" y="21729"/>
                  <a:pt x="78" y="22015"/>
                  <a:pt x="78" y="22352"/>
                </a:cubicBezTo>
                <a:cubicBezTo>
                  <a:pt x="52" y="22690"/>
                  <a:pt x="52" y="23027"/>
                  <a:pt x="52" y="23339"/>
                </a:cubicBezTo>
                <a:lnTo>
                  <a:pt x="52" y="23780"/>
                </a:lnTo>
                <a:cubicBezTo>
                  <a:pt x="0" y="24793"/>
                  <a:pt x="0" y="25831"/>
                  <a:pt x="104" y="26844"/>
                </a:cubicBezTo>
                <a:cubicBezTo>
                  <a:pt x="156" y="27648"/>
                  <a:pt x="338" y="28453"/>
                  <a:pt x="675" y="29180"/>
                </a:cubicBezTo>
                <a:cubicBezTo>
                  <a:pt x="961" y="29803"/>
                  <a:pt x="1428" y="30348"/>
                  <a:pt x="1999" y="30712"/>
                </a:cubicBezTo>
                <a:cubicBezTo>
                  <a:pt x="2622" y="31101"/>
                  <a:pt x="3297" y="31387"/>
                  <a:pt x="3998" y="31543"/>
                </a:cubicBezTo>
                <a:cubicBezTo>
                  <a:pt x="4803" y="31750"/>
                  <a:pt x="5608" y="31880"/>
                  <a:pt x="6412" y="31958"/>
                </a:cubicBezTo>
                <a:cubicBezTo>
                  <a:pt x="7503" y="32062"/>
                  <a:pt x="8593" y="32088"/>
                  <a:pt x="9658" y="32114"/>
                </a:cubicBezTo>
                <a:lnTo>
                  <a:pt x="9735" y="32114"/>
                </a:lnTo>
                <a:lnTo>
                  <a:pt x="10904" y="32140"/>
                </a:lnTo>
                <a:cubicBezTo>
                  <a:pt x="11397" y="32166"/>
                  <a:pt x="11864" y="32192"/>
                  <a:pt x="12383" y="32217"/>
                </a:cubicBezTo>
                <a:lnTo>
                  <a:pt x="12565" y="32217"/>
                </a:lnTo>
                <a:cubicBezTo>
                  <a:pt x="13084" y="32243"/>
                  <a:pt x="13552" y="32243"/>
                  <a:pt x="14045" y="32269"/>
                </a:cubicBezTo>
                <a:cubicBezTo>
                  <a:pt x="15265" y="32321"/>
                  <a:pt x="16511" y="32347"/>
                  <a:pt x="17783" y="32373"/>
                </a:cubicBezTo>
                <a:cubicBezTo>
                  <a:pt x="20172" y="32425"/>
                  <a:pt x="22534" y="32425"/>
                  <a:pt x="24507" y="32425"/>
                </a:cubicBezTo>
                <a:lnTo>
                  <a:pt x="32737" y="32425"/>
                </a:lnTo>
                <a:lnTo>
                  <a:pt x="38526" y="32373"/>
                </a:lnTo>
                <a:lnTo>
                  <a:pt x="38656" y="32373"/>
                </a:lnTo>
                <a:cubicBezTo>
                  <a:pt x="41719" y="32373"/>
                  <a:pt x="44782" y="32347"/>
                  <a:pt x="47820" y="32347"/>
                </a:cubicBezTo>
                <a:lnTo>
                  <a:pt x="49481" y="32347"/>
                </a:lnTo>
                <a:cubicBezTo>
                  <a:pt x="51922" y="32347"/>
                  <a:pt x="53739" y="32373"/>
                  <a:pt x="55374" y="32373"/>
                </a:cubicBezTo>
                <a:cubicBezTo>
                  <a:pt x="57737" y="32373"/>
                  <a:pt x="60255" y="32425"/>
                  <a:pt x="62747" y="32529"/>
                </a:cubicBezTo>
                <a:lnTo>
                  <a:pt x="63137" y="32529"/>
                </a:lnTo>
                <a:cubicBezTo>
                  <a:pt x="64201" y="32555"/>
                  <a:pt x="65291" y="32607"/>
                  <a:pt x="66382" y="32607"/>
                </a:cubicBezTo>
                <a:lnTo>
                  <a:pt x="66823" y="32607"/>
                </a:lnTo>
                <a:cubicBezTo>
                  <a:pt x="67862" y="32607"/>
                  <a:pt x="68900" y="32555"/>
                  <a:pt x="69938" y="32451"/>
                </a:cubicBezTo>
                <a:cubicBezTo>
                  <a:pt x="70380" y="32399"/>
                  <a:pt x="70821" y="32321"/>
                  <a:pt x="71236" y="32166"/>
                </a:cubicBezTo>
                <a:cubicBezTo>
                  <a:pt x="71600" y="32036"/>
                  <a:pt x="71911" y="31854"/>
                  <a:pt x="72223" y="31646"/>
                </a:cubicBezTo>
                <a:cubicBezTo>
                  <a:pt x="72535" y="31413"/>
                  <a:pt x="72846" y="31153"/>
                  <a:pt x="73080" y="30868"/>
                </a:cubicBezTo>
                <a:cubicBezTo>
                  <a:pt x="73313" y="30582"/>
                  <a:pt x="73521" y="30270"/>
                  <a:pt x="73703" y="29959"/>
                </a:cubicBezTo>
                <a:cubicBezTo>
                  <a:pt x="74456" y="28583"/>
                  <a:pt x="74793" y="27025"/>
                  <a:pt x="75105" y="25520"/>
                </a:cubicBezTo>
                <a:lnTo>
                  <a:pt x="75157" y="25338"/>
                </a:lnTo>
                <a:cubicBezTo>
                  <a:pt x="75546" y="23261"/>
                  <a:pt x="75728" y="21132"/>
                  <a:pt x="75676" y="18978"/>
                </a:cubicBezTo>
                <a:cubicBezTo>
                  <a:pt x="75650" y="16745"/>
                  <a:pt x="75494" y="14590"/>
                  <a:pt x="75312" y="12383"/>
                </a:cubicBezTo>
                <a:lnTo>
                  <a:pt x="75260" y="11890"/>
                </a:lnTo>
                <a:lnTo>
                  <a:pt x="75260" y="11760"/>
                </a:lnTo>
                <a:cubicBezTo>
                  <a:pt x="75234" y="11423"/>
                  <a:pt x="75208" y="11085"/>
                  <a:pt x="75183" y="10748"/>
                </a:cubicBezTo>
                <a:cubicBezTo>
                  <a:pt x="75131" y="10099"/>
                  <a:pt x="75131" y="9450"/>
                  <a:pt x="75131" y="9009"/>
                </a:cubicBezTo>
                <a:lnTo>
                  <a:pt x="75131" y="8801"/>
                </a:lnTo>
                <a:cubicBezTo>
                  <a:pt x="75157" y="7685"/>
                  <a:pt x="75079" y="6542"/>
                  <a:pt x="74923" y="5426"/>
                </a:cubicBezTo>
                <a:cubicBezTo>
                  <a:pt x="74871" y="5296"/>
                  <a:pt x="74793" y="5166"/>
                  <a:pt x="74663" y="5114"/>
                </a:cubicBezTo>
                <a:cubicBezTo>
                  <a:pt x="74585" y="5063"/>
                  <a:pt x="74482" y="5037"/>
                  <a:pt x="74404" y="5037"/>
                </a:cubicBezTo>
                <a:lnTo>
                  <a:pt x="74274" y="5037"/>
                </a:lnTo>
                <a:cubicBezTo>
                  <a:pt x="73495" y="4310"/>
                  <a:pt x="72690" y="3635"/>
                  <a:pt x="71808" y="3064"/>
                </a:cubicBezTo>
                <a:cubicBezTo>
                  <a:pt x="70847" y="2415"/>
                  <a:pt x="69835" y="1895"/>
                  <a:pt x="68770" y="1480"/>
                </a:cubicBezTo>
                <a:cubicBezTo>
                  <a:pt x="66745" y="649"/>
                  <a:pt x="64616" y="182"/>
                  <a:pt x="62436" y="52"/>
                </a:cubicBezTo>
                <a:cubicBezTo>
                  <a:pt x="61968" y="0"/>
                  <a:pt x="61501" y="0"/>
                  <a:pt x="61034" y="0"/>
                </a:cubicBezTo>
                <a:close/>
              </a:path>
            </a:pathLst>
          </a:custGeom>
          <a:solidFill>
            <a:srgbClr val="FFFFFF">
              <a:alpha val="3464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0" name="Google Shape;520;p28"/>
          <p:cNvSpPr/>
          <p:nvPr/>
        </p:nvSpPr>
        <p:spPr>
          <a:xfrm flipH="1">
            <a:off x="3684242" y="2350515"/>
            <a:ext cx="6961863" cy="3669452"/>
          </a:xfrm>
          <a:custGeom>
            <a:avLst/>
            <a:gdLst/>
            <a:ahLst/>
            <a:cxnLst/>
            <a:rect l="l" t="t" r="r" b="b"/>
            <a:pathLst>
              <a:path w="190449" h="97404" extrusionOk="0">
                <a:moveTo>
                  <a:pt x="12428" y="1"/>
                </a:moveTo>
                <a:cubicBezTo>
                  <a:pt x="11845" y="1"/>
                  <a:pt x="11261" y="20"/>
                  <a:pt x="10620" y="79"/>
                </a:cubicBezTo>
                <a:lnTo>
                  <a:pt x="10561" y="79"/>
                </a:lnTo>
                <a:cubicBezTo>
                  <a:pt x="7099" y="351"/>
                  <a:pt x="3793" y="1265"/>
                  <a:pt x="448" y="2899"/>
                </a:cubicBezTo>
                <a:lnTo>
                  <a:pt x="0" y="3113"/>
                </a:lnTo>
                <a:lnTo>
                  <a:pt x="0" y="97403"/>
                </a:lnTo>
                <a:lnTo>
                  <a:pt x="190448" y="97403"/>
                </a:lnTo>
                <a:cubicBezTo>
                  <a:pt x="190448" y="92774"/>
                  <a:pt x="188153" y="88495"/>
                  <a:pt x="184322" y="85947"/>
                </a:cubicBezTo>
                <a:cubicBezTo>
                  <a:pt x="183952" y="85695"/>
                  <a:pt x="183583" y="85461"/>
                  <a:pt x="183194" y="85247"/>
                </a:cubicBezTo>
                <a:cubicBezTo>
                  <a:pt x="179576" y="83011"/>
                  <a:pt x="175900" y="81746"/>
                  <a:pt x="173469" y="80988"/>
                </a:cubicBezTo>
                <a:cubicBezTo>
                  <a:pt x="172652" y="80716"/>
                  <a:pt x="171796" y="80502"/>
                  <a:pt x="170941" y="80288"/>
                </a:cubicBezTo>
                <a:cubicBezTo>
                  <a:pt x="170610" y="78848"/>
                  <a:pt x="170124" y="77409"/>
                  <a:pt x="169462" y="76048"/>
                </a:cubicBezTo>
                <a:cubicBezTo>
                  <a:pt x="168607" y="74278"/>
                  <a:pt x="167420" y="72566"/>
                  <a:pt x="165942" y="71049"/>
                </a:cubicBezTo>
                <a:cubicBezTo>
                  <a:pt x="164697" y="69746"/>
                  <a:pt x="163258" y="68618"/>
                  <a:pt x="161683" y="67607"/>
                </a:cubicBezTo>
                <a:cubicBezTo>
                  <a:pt x="159193" y="66090"/>
                  <a:pt x="156451" y="65137"/>
                  <a:pt x="153320" y="64670"/>
                </a:cubicBezTo>
                <a:cubicBezTo>
                  <a:pt x="152308" y="64514"/>
                  <a:pt x="151297" y="64456"/>
                  <a:pt x="150247" y="64456"/>
                </a:cubicBezTo>
                <a:cubicBezTo>
                  <a:pt x="149838" y="64456"/>
                  <a:pt x="149449" y="64456"/>
                  <a:pt x="149041" y="64475"/>
                </a:cubicBezTo>
                <a:cubicBezTo>
                  <a:pt x="148943" y="60508"/>
                  <a:pt x="147835" y="56793"/>
                  <a:pt x="145832" y="53642"/>
                </a:cubicBezTo>
                <a:cubicBezTo>
                  <a:pt x="143264" y="49655"/>
                  <a:pt x="139258" y="46563"/>
                  <a:pt x="134473" y="44987"/>
                </a:cubicBezTo>
                <a:cubicBezTo>
                  <a:pt x="132373" y="44268"/>
                  <a:pt x="130175" y="43937"/>
                  <a:pt x="127938" y="43937"/>
                </a:cubicBezTo>
                <a:cubicBezTo>
                  <a:pt x="125760" y="43937"/>
                  <a:pt x="123601" y="44248"/>
                  <a:pt x="121539" y="44909"/>
                </a:cubicBezTo>
                <a:cubicBezTo>
                  <a:pt x="118369" y="45882"/>
                  <a:pt x="115413" y="47496"/>
                  <a:pt x="112437" y="49908"/>
                </a:cubicBezTo>
                <a:cubicBezTo>
                  <a:pt x="110395" y="51600"/>
                  <a:pt x="108586" y="53467"/>
                  <a:pt x="106505" y="56015"/>
                </a:cubicBezTo>
                <a:cubicBezTo>
                  <a:pt x="105785" y="56949"/>
                  <a:pt x="105046" y="57882"/>
                  <a:pt x="104346" y="58893"/>
                </a:cubicBezTo>
                <a:cubicBezTo>
                  <a:pt x="104132" y="58757"/>
                  <a:pt x="103938" y="58621"/>
                  <a:pt x="103724" y="58504"/>
                </a:cubicBezTo>
                <a:cubicBezTo>
                  <a:pt x="103529" y="58368"/>
                  <a:pt x="103296" y="58271"/>
                  <a:pt x="103101" y="58154"/>
                </a:cubicBezTo>
                <a:cubicBezTo>
                  <a:pt x="102965" y="55976"/>
                  <a:pt x="102596" y="53992"/>
                  <a:pt x="102012" y="52047"/>
                </a:cubicBezTo>
                <a:cubicBezTo>
                  <a:pt x="100612" y="47243"/>
                  <a:pt x="97811" y="43334"/>
                  <a:pt x="93941" y="40708"/>
                </a:cubicBezTo>
                <a:cubicBezTo>
                  <a:pt x="91918" y="39347"/>
                  <a:pt x="89565" y="38316"/>
                  <a:pt x="87056" y="37791"/>
                </a:cubicBezTo>
                <a:cubicBezTo>
                  <a:pt x="85694" y="37499"/>
                  <a:pt x="84313" y="37344"/>
                  <a:pt x="82913" y="37344"/>
                </a:cubicBezTo>
                <a:cubicBezTo>
                  <a:pt x="82038" y="37344"/>
                  <a:pt x="81123" y="37402"/>
                  <a:pt x="80229" y="37519"/>
                </a:cubicBezTo>
                <a:cubicBezTo>
                  <a:pt x="76728" y="37966"/>
                  <a:pt x="73441" y="39347"/>
                  <a:pt x="70193" y="41681"/>
                </a:cubicBezTo>
                <a:cubicBezTo>
                  <a:pt x="69318" y="40864"/>
                  <a:pt x="68345" y="40144"/>
                  <a:pt x="67314" y="39502"/>
                </a:cubicBezTo>
                <a:cubicBezTo>
                  <a:pt x="65058" y="38122"/>
                  <a:pt x="62549" y="37266"/>
                  <a:pt x="59982" y="37013"/>
                </a:cubicBezTo>
                <a:cubicBezTo>
                  <a:pt x="58718" y="35671"/>
                  <a:pt x="57259" y="34543"/>
                  <a:pt x="55645" y="33648"/>
                </a:cubicBezTo>
                <a:cubicBezTo>
                  <a:pt x="52961" y="32151"/>
                  <a:pt x="49868" y="31334"/>
                  <a:pt x="46698" y="31334"/>
                </a:cubicBezTo>
                <a:cubicBezTo>
                  <a:pt x="46367" y="31334"/>
                  <a:pt x="46056" y="31334"/>
                  <a:pt x="45765" y="31373"/>
                </a:cubicBezTo>
                <a:cubicBezTo>
                  <a:pt x="44306" y="31431"/>
                  <a:pt x="42847" y="31684"/>
                  <a:pt x="41427" y="32092"/>
                </a:cubicBezTo>
                <a:cubicBezTo>
                  <a:pt x="41194" y="30167"/>
                  <a:pt x="40824" y="28280"/>
                  <a:pt x="40377" y="26510"/>
                </a:cubicBezTo>
                <a:cubicBezTo>
                  <a:pt x="39774" y="24040"/>
                  <a:pt x="38899" y="21551"/>
                  <a:pt x="37790" y="19042"/>
                </a:cubicBezTo>
                <a:cubicBezTo>
                  <a:pt x="36079" y="15191"/>
                  <a:pt x="34056" y="11962"/>
                  <a:pt x="31605" y="9142"/>
                </a:cubicBezTo>
                <a:cubicBezTo>
                  <a:pt x="30341" y="7683"/>
                  <a:pt x="28902" y="6341"/>
                  <a:pt x="27346" y="5155"/>
                </a:cubicBezTo>
                <a:cubicBezTo>
                  <a:pt x="25829" y="3969"/>
                  <a:pt x="24117" y="2977"/>
                  <a:pt x="22153" y="2063"/>
                </a:cubicBezTo>
                <a:cubicBezTo>
                  <a:pt x="19158" y="701"/>
                  <a:pt x="15774" y="1"/>
                  <a:pt x="12428"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1" name="Google Shape;521;p28"/>
          <p:cNvSpPr/>
          <p:nvPr/>
        </p:nvSpPr>
        <p:spPr>
          <a:xfrm flipH="1">
            <a:off x="3988526" y="2614309"/>
            <a:ext cx="6656885" cy="3405669"/>
          </a:xfrm>
          <a:custGeom>
            <a:avLst/>
            <a:gdLst/>
            <a:ahLst/>
            <a:cxnLst/>
            <a:rect l="l" t="t" r="r" b="b"/>
            <a:pathLst>
              <a:path w="182106" h="90402" extrusionOk="0">
                <a:moveTo>
                  <a:pt x="10990" y="1"/>
                </a:moveTo>
                <a:cubicBezTo>
                  <a:pt x="10581" y="1"/>
                  <a:pt x="10173" y="20"/>
                  <a:pt x="9706" y="59"/>
                </a:cubicBezTo>
                <a:lnTo>
                  <a:pt x="9667" y="59"/>
                </a:lnTo>
                <a:cubicBezTo>
                  <a:pt x="7080" y="254"/>
                  <a:pt x="4571" y="954"/>
                  <a:pt x="2023" y="2198"/>
                </a:cubicBezTo>
                <a:cubicBezTo>
                  <a:pt x="1343" y="2510"/>
                  <a:pt x="681" y="2879"/>
                  <a:pt x="1" y="3288"/>
                </a:cubicBezTo>
                <a:lnTo>
                  <a:pt x="1" y="90401"/>
                </a:lnTo>
                <a:lnTo>
                  <a:pt x="182105" y="90401"/>
                </a:lnTo>
                <a:cubicBezTo>
                  <a:pt x="182105" y="88126"/>
                  <a:pt x="180996" y="85967"/>
                  <a:pt x="179051" y="84664"/>
                </a:cubicBezTo>
                <a:cubicBezTo>
                  <a:pt x="178721" y="84469"/>
                  <a:pt x="178429" y="84255"/>
                  <a:pt x="178118" y="84080"/>
                </a:cubicBezTo>
                <a:cubicBezTo>
                  <a:pt x="175181" y="82252"/>
                  <a:pt x="172069" y="81202"/>
                  <a:pt x="170008" y="80540"/>
                </a:cubicBezTo>
                <a:cubicBezTo>
                  <a:pt x="167907" y="79918"/>
                  <a:pt x="165690" y="79373"/>
                  <a:pt x="163239" y="78984"/>
                </a:cubicBezTo>
                <a:cubicBezTo>
                  <a:pt x="163161" y="78965"/>
                  <a:pt x="163103" y="78945"/>
                  <a:pt x="163025" y="78945"/>
                </a:cubicBezTo>
                <a:cubicBezTo>
                  <a:pt x="163259" y="76631"/>
                  <a:pt x="162850" y="74200"/>
                  <a:pt x="161800" y="72041"/>
                </a:cubicBezTo>
                <a:cubicBezTo>
                  <a:pt x="161275" y="70913"/>
                  <a:pt x="160497" y="69824"/>
                  <a:pt x="159524" y="68812"/>
                </a:cubicBezTo>
                <a:cubicBezTo>
                  <a:pt x="158688" y="67937"/>
                  <a:pt x="157716" y="67159"/>
                  <a:pt x="156626" y="66498"/>
                </a:cubicBezTo>
                <a:cubicBezTo>
                  <a:pt x="154954" y="65467"/>
                  <a:pt x="153087" y="64825"/>
                  <a:pt x="150889" y="64495"/>
                </a:cubicBezTo>
                <a:cubicBezTo>
                  <a:pt x="150228" y="64397"/>
                  <a:pt x="149527" y="64358"/>
                  <a:pt x="148827" y="64358"/>
                </a:cubicBezTo>
                <a:cubicBezTo>
                  <a:pt x="147796" y="64358"/>
                  <a:pt x="146707" y="64456"/>
                  <a:pt x="145521" y="64670"/>
                </a:cubicBezTo>
                <a:cubicBezTo>
                  <a:pt x="143693" y="64981"/>
                  <a:pt x="142098" y="65564"/>
                  <a:pt x="140892" y="66031"/>
                </a:cubicBezTo>
                <a:cubicBezTo>
                  <a:pt x="140658" y="66128"/>
                  <a:pt x="140386" y="66226"/>
                  <a:pt x="140114" y="66342"/>
                </a:cubicBezTo>
                <a:cubicBezTo>
                  <a:pt x="139861" y="66128"/>
                  <a:pt x="139589" y="65934"/>
                  <a:pt x="139316" y="65739"/>
                </a:cubicBezTo>
                <a:cubicBezTo>
                  <a:pt x="140094" y="63425"/>
                  <a:pt x="140561" y="61285"/>
                  <a:pt x="140678" y="59224"/>
                </a:cubicBezTo>
                <a:cubicBezTo>
                  <a:pt x="140892" y="55917"/>
                  <a:pt x="140172" y="52864"/>
                  <a:pt x="138558" y="50374"/>
                </a:cubicBezTo>
                <a:cubicBezTo>
                  <a:pt x="136866" y="47710"/>
                  <a:pt x="134143" y="45668"/>
                  <a:pt x="130856" y="44559"/>
                </a:cubicBezTo>
                <a:cubicBezTo>
                  <a:pt x="129475" y="44112"/>
                  <a:pt x="127997" y="43859"/>
                  <a:pt x="126480" y="43859"/>
                </a:cubicBezTo>
                <a:cubicBezTo>
                  <a:pt x="125002" y="43859"/>
                  <a:pt x="123524" y="44073"/>
                  <a:pt x="122104" y="44520"/>
                </a:cubicBezTo>
                <a:cubicBezTo>
                  <a:pt x="119828" y="45220"/>
                  <a:pt x="117611" y="46446"/>
                  <a:pt x="115374" y="48254"/>
                </a:cubicBezTo>
                <a:cubicBezTo>
                  <a:pt x="113721" y="49616"/>
                  <a:pt x="112185" y="51211"/>
                  <a:pt x="110434" y="53370"/>
                </a:cubicBezTo>
                <a:cubicBezTo>
                  <a:pt x="109092" y="55023"/>
                  <a:pt x="107828" y="56851"/>
                  <a:pt x="106544" y="58932"/>
                </a:cubicBezTo>
                <a:lnTo>
                  <a:pt x="105883" y="60021"/>
                </a:lnTo>
                <a:cubicBezTo>
                  <a:pt x="105669" y="60002"/>
                  <a:pt x="105455" y="60002"/>
                  <a:pt x="105241" y="60002"/>
                </a:cubicBezTo>
                <a:cubicBezTo>
                  <a:pt x="104210" y="60002"/>
                  <a:pt x="103199" y="60157"/>
                  <a:pt x="102188" y="60410"/>
                </a:cubicBezTo>
                <a:cubicBezTo>
                  <a:pt x="101273" y="59243"/>
                  <a:pt x="100145" y="58271"/>
                  <a:pt x="98862" y="57551"/>
                </a:cubicBezTo>
                <a:cubicBezTo>
                  <a:pt x="97598" y="56812"/>
                  <a:pt x="96236" y="56365"/>
                  <a:pt x="94797" y="56131"/>
                </a:cubicBezTo>
                <a:cubicBezTo>
                  <a:pt x="94836" y="55684"/>
                  <a:pt x="94855" y="55198"/>
                  <a:pt x="94855" y="54731"/>
                </a:cubicBezTo>
                <a:cubicBezTo>
                  <a:pt x="94933" y="51755"/>
                  <a:pt x="94661" y="49324"/>
                  <a:pt x="93980" y="47068"/>
                </a:cubicBezTo>
                <a:cubicBezTo>
                  <a:pt x="93007" y="43820"/>
                  <a:pt x="91160" y="41194"/>
                  <a:pt x="88631" y="39483"/>
                </a:cubicBezTo>
                <a:cubicBezTo>
                  <a:pt x="87348" y="38608"/>
                  <a:pt x="85811" y="37946"/>
                  <a:pt x="84177" y="37616"/>
                </a:cubicBezTo>
                <a:cubicBezTo>
                  <a:pt x="83302" y="37421"/>
                  <a:pt x="82388" y="37324"/>
                  <a:pt x="81474" y="37324"/>
                </a:cubicBezTo>
                <a:cubicBezTo>
                  <a:pt x="80891" y="37324"/>
                  <a:pt x="80288" y="37363"/>
                  <a:pt x="79685" y="37441"/>
                </a:cubicBezTo>
                <a:cubicBezTo>
                  <a:pt x="77254" y="37752"/>
                  <a:pt x="74900" y="38783"/>
                  <a:pt x="72488" y="40572"/>
                </a:cubicBezTo>
                <a:cubicBezTo>
                  <a:pt x="70349" y="42167"/>
                  <a:pt x="68735" y="44053"/>
                  <a:pt x="67568" y="45512"/>
                </a:cubicBezTo>
                <a:cubicBezTo>
                  <a:pt x="67568" y="45512"/>
                  <a:pt x="67548" y="45570"/>
                  <a:pt x="67529" y="45570"/>
                </a:cubicBezTo>
                <a:cubicBezTo>
                  <a:pt x="67257" y="44695"/>
                  <a:pt x="66945" y="43859"/>
                  <a:pt x="66517" y="43081"/>
                </a:cubicBezTo>
                <a:cubicBezTo>
                  <a:pt x="66517" y="43081"/>
                  <a:pt x="66517" y="43061"/>
                  <a:pt x="66498" y="43061"/>
                </a:cubicBezTo>
                <a:cubicBezTo>
                  <a:pt x="65526" y="41194"/>
                  <a:pt x="64047" y="39599"/>
                  <a:pt x="62219" y="38491"/>
                </a:cubicBezTo>
                <a:cubicBezTo>
                  <a:pt x="60547" y="37460"/>
                  <a:pt x="58679" y="36915"/>
                  <a:pt x="56773" y="36915"/>
                </a:cubicBezTo>
                <a:cubicBezTo>
                  <a:pt x="56482" y="36915"/>
                  <a:pt x="56170" y="36935"/>
                  <a:pt x="55879" y="36954"/>
                </a:cubicBezTo>
                <a:cubicBezTo>
                  <a:pt x="55626" y="36974"/>
                  <a:pt x="55392" y="37013"/>
                  <a:pt x="55178" y="37052"/>
                </a:cubicBezTo>
                <a:cubicBezTo>
                  <a:pt x="54070" y="35204"/>
                  <a:pt x="52592" y="33765"/>
                  <a:pt x="50822" y="32773"/>
                </a:cubicBezTo>
                <a:cubicBezTo>
                  <a:pt x="49149" y="31839"/>
                  <a:pt x="47224" y="31334"/>
                  <a:pt x="45259" y="31334"/>
                </a:cubicBezTo>
                <a:cubicBezTo>
                  <a:pt x="45104" y="31334"/>
                  <a:pt x="44890" y="31334"/>
                  <a:pt x="44637" y="31372"/>
                </a:cubicBezTo>
                <a:cubicBezTo>
                  <a:pt x="42595" y="31450"/>
                  <a:pt x="40611" y="32092"/>
                  <a:pt x="38860" y="33220"/>
                </a:cubicBezTo>
                <a:cubicBezTo>
                  <a:pt x="37091" y="34329"/>
                  <a:pt x="35865" y="35749"/>
                  <a:pt x="35107" y="36682"/>
                </a:cubicBezTo>
                <a:cubicBezTo>
                  <a:pt x="34329" y="37693"/>
                  <a:pt x="33629" y="38783"/>
                  <a:pt x="32928" y="40144"/>
                </a:cubicBezTo>
                <a:cubicBezTo>
                  <a:pt x="33531" y="35690"/>
                  <a:pt x="33687" y="31625"/>
                  <a:pt x="33317" y="27697"/>
                </a:cubicBezTo>
                <a:cubicBezTo>
                  <a:pt x="33123" y="25460"/>
                  <a:pt x="32753" y="23301"/>
                  <a:pt x="32248" y="21278"/>
                </a:cubicBezTo>
                <a:cubicBezTo>
                  <a:pt x="31742" y="19217"/>
                  <a:pt x="30983" y="17097"/>
                  <a:pt x="30030" y="14957"/>
                </a:cubicBezTo>
                <a:cubicBezTo>
                  <a:pt x="28591" y="11748"/>
                  <a:pt x="26938" y="9045"/>
                  <a:pt x="24954" y="6769"/>
                </a:cubicBezTo>
                <a:cubicBezTo>
                  <a:pt x="24001" y="5660"/>
                  <a:pt x="22893" y="4630"/>
                  <a:pt x="21687" y="3696"/>
                </a:cubicBezTo>
                <a:cubicBezTo>
                  <a:pt x="20598" y="2840"/>
                  <a:pt x="19353" y="2121"/>
                  <a:pt x="17894" y="1459"/>
                </a:cubicBezTo>
                <a:cubicBezTo>
                  <a:pt x="15794" y="506"/>
                  <a:pt x="13382" y="1"/>
                  <a:pt x="10990" y="1"/>
                </a:cubicBezTo>
                <a:close/>
              </a:path>
            </a:pathLst>
          </a:custGeom>
          <a:solidFill>
            <a:srgbClr val="7ABEAE">
              <a:alpha val="441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2" name="Google Shape;522;p28"/>
          <p:cNvSpPr/>
          <p:nvPr/>
        </p:nvSpPr>
        <p:spPr>
          <a:xfrm>
            <a:off x="-1313198" y="2531259"/>
            <a:ext cx="6174357" cy="3254268"/>
          </a:xfrm>
          <a:custGeom>
            <a:avLst/>
            <a:gdLst/>
            <a:ahLst/>
            <a:cxnLst/>
            <a:rect l="l" t="t" r="r" b="b"/>
            <a:pathLst>
              <a:path w="190449" h="97404" extrusionOk="0">
                <a:moveTo>
                  <a:pt x="12428" y="1"/>
                </a:moveTo>
                <a:cubicBezTo>
                  <a:pt x="11845" y="1"/>
                  <a:pt x="11261" y="20"/>
                  <a:pt x="10620" y="79"/>
                </a:cubicBezTo>
                <a:lnTo>
                  <a:pt x="10561" y="79"/>
                </a:lnTo>
                <a:cubicBezTo>
                  <a:pt x="7099" y="351"/>
                  <a:pt x="3793" y="1265"/>
                  <a:pt x="448" y="2899"/>
                </a:cubicBezTo>
                <a:lnTo>
                  <a:pt x="0" y="3113"/>
                </a:lnTo>
                <a:lnTo>
                  <a:pt x="0" y="97403"/>
                </a:lnTo>
                <a:lnTo>
                  <a:pt x="190448" y="97403"/>
                </a:lnTo>
                <a:cubicBezTo>
                  <a:pt x="190448" y="92774"/>
                  <a:pt x="188153" y="88495"/>
                  <a:pt x="184322" y="85947"/>
                </a:cubicBezTo>
                <a:cubicBezTo>
                  <a:pt x="183952" y="85695"/>
                  <a:pt x="183583" y="85461"/>
                  <a:pt x="183194" y="85247"/>
                </a:cubicBezTo>
                <a:cubicBezTo>
                  <a:pt x="179576" y="83011"/>
                  <a:pt x="175900" y="81746"/>
                  <a:pt x="173469" y="80988"/>
                </a:cubicBezTo>
                <a:cubicBezTo>
                  <a:pt x="172652" y="80716"/>
                  <a:pt x="171796" y="80502"/>
                  <a:pt x="170941" y="80288"/>
                </a:cubicBezTo>
                <a:cubicBezTo>
                  <a:pt x="170610" y="78848"/>
                  <a:pt x="170124" y="77409"/>
                  <a:pt x="169462" y="76048"/>
                </a:cubicBezTo>
                <a:cubicBezTo>
                  <a:pt x="168607" y="74278"/>
                  <a:pt x="167420" y="72566"/>
                  <a:pt x="165942" y="71049"/>
                </a:cubicBezTo>
                <a:cubicBezTo>
                  <a:pt x="164697" y="69746"/>
                  <a:pt x="163258" y="68618"/>
                  <a:pt x="161683" y="67607"/>
                </a:cubicBezTo>
                <a:cubicBezTo>
                  <a:pt x="159193" y="66090"/>
                  <a:pt x="156451" y="65137"/>
                  <a:pt x="153320" y="64670"/>
                </a:cubicBezTo>
                <a:cubicBezTo>
                  <a:pt x="152308" y="64514"/>
                  <a:pt x="151297" y="64456"/>
                  <a:pt x="150247" y="64456"/>
                </a:cubicBezTo>
                <a:cubicBezTo>
                  <a:pt x="149838" y="64456"/>
                  <a:pt x="149449" y="64456"/>
                  <a:pt x="149041" y="64475"/>
                </a:cubicBezTo>
                <a:cubicBezTo>
                  <a:pt x="148943" y="60508"/>
                  <a:pt x="147835" y="56793"/>
                  <a:pt x="145832" y="53642"/>
                </a:cubicBezTo>
                <a:cubicBezTo>
                  <a:pt x="143264" y="49655"/>
                  <a:pt x="139258" y="46563"/>
                  <a:pt x="134473" y="44987"/>
                </a:cubicBezTo>
                <a:cubicBezTo>
                  <a:pt x="132373" y="44268"/>
                  <a:pt x="130175" y="43937"/>
                  <a:pt x="127938" y="43937"/>
                </a:cubicBezTo>
                <a:cubicBezTo>
                  <a:pt x="125760" y="43937"/>
                  <a:pt x="123601" y="44248"/>
                  <a:pt x="121539" y="44909"/>
                </a:cubicBezTo>
                <a:cubicBezTo>
                  <a:pt x="118369" y="45882"/>
                  <a:pt x="115413" y="47496"/>
                  <a:pt x="112437" y="49908"/>
                </a:cubicBezTo>
                <a:cubicBezTo>
                  <a:pt x="110395" y="51600"/>
                  <a:pt x="108586" y="53467"/>
                  <a:pt x="106505" y="56015"/>
                </a:cubicBezTo>
                <a:cubicBezTo>
                  <a:pt x="105785" y="56949"/>
                  <a:pt x="105046" y="57882"/>
                  <a:pt x="104346" y="58893"/>
                </a:cubicBezTo>
                <a:cubicBezTo>
                  <a:pt x="104132" y="58757"/>
                  <a:pt x="103938" y="58621"/>
                  <a:pt x="103724" y="58504"/>
                </a:cubicBezTo>
                <a:cubicBezTo>
                  <a:pt x="103529" y="58368"/>
                  <a:pt x="103296" y="58271"/>
                  <a:pt x="103101" y="58154"/>
                </a:cubicBezTo>
                <a:cubicBezTo>
                  <a:pt x="102965" y="55976"/>
                  <a:pt x="102596" y="53992"/>
                  <a:pt x="102012" y="52047"/>
                </a:cubicBezTo>
                <a:cubicBezTo>
                  <a:pt x="100612" y="47243"/>
                  <a:pt x="97811" y="43334"/>
                  <a:pt x="93941" y="40708"/>
                </a:cubicBezTo>
                <a:cubicBezTo>
                  <a:pt x="91918" y="39347"/>
                  <a:pt x="89565" y="38316"/>
                  <a:pt x="87056" y="37791"/>
                </a:cubicBezTo>
                <a:cubicBezTo>
                  <a:pt x="85694" y="37499"/>
                  <a:pt x="84313" y="37344"/>
                  <a:pt x="82913" y="37344"/>
                </a:cubicBezTo>
                <a:cubicBezTo>
                  <a:pt x="82038" y="37344"/>
                  <a:pt x="81123" y="37402"/>
                  <a:pt x="80229" y="37519"/>
                </a:cubicBezTo>
                <a:cubicBezTo>
                  <a:pt x="76728" y="37966"/>
                  <a:pt x="73441" y="39347"/>
                  <a:pt x="70193" y="41681"/>
                </a:cubicBezTo>
                <a:cubicBezTo>
                  <a:pt x="69318" y="40864"/>
                  <a:pt x="68345" y="40144"/>
                  <a:pt x="67314" y="39502"/>
                </a:cubicBezTo>
                <a:cubicBezTo>
                  <a:pt x="65058" y="38122"/>
                  <a:pt x="62549" y="37266"/>
                  <a:pt x="59982" y="37013"/>
                </a:cubicBezTo>
                <a:cubicBezTo>
                  <a:pt x="58718" y="35671"/>
                  <a:pt x="57259" y="34543"/>
                  <a:pt x="55645" y="33648"/>
                </a:cubicBezTo>
                <a:cubicBezTo>
                  <a:pt x="52961" y="32151"/>
                  <a:pt x="49868" y="31334"/>
                  <a:pt x="46698" y="31334"/>
                </a:cubicBezTo>
                <a:cubicBezTo>
                  <a:pt x="46367" y="31334"/>
                  <a:pt x="46056" y="31334"/>
                  <a:pt x="45765" y="31373"/>
                </a:cubicBezTo>
                <a:cubicBezTo>
                  <a:pt x="44306" y="31431"/>
                  <a:pt x="42847" y="31684"/>
                  <a:pt x="41427" y="32092"/>
                </a:cubicBezTo>
                <a:cubicBezTo>
                  <a:pt x="41194" y="30167"/>
                  <a:pt x="40824" y="28280"/>
                  <a:pt x="40377" y="26510"/>
                </a:cubicBezTo>
                <a:cubicBezTo>
                  <a:pt x="39774" y="24040"/>
                  <a:pt x="38899" y="21551"/>
                  <a:pt x="37790" y="19042"/>
                </a:cubicBezTo>
                <a:cubicBezTo>
                  <a:pt x="36079" y="15191"/>
                  <a:pt x="34056" y="11962"/>
                  <a:pt x="31605" y="9142"/>
                </a:cubicBezTo>
                <a:cubicBezTo>
                  <a:pt x="30341" y="7683"/>
                  <a:pt x="28902" y="6341"/>
                  <a:pt x="27346" y="5155"/>
                </a:cubicBezTo>
                <a:cubicBezTo>
                  <a:pt x="25829" y="3969"/>
                  <a:pt x="24117" y="2977"/>
                  <a:pt x="22153" y="2063"/>
                </a:cubicBezTo>
                <a:cubicBezTo>
                  <a:pt x="19158" y="701"/>
                  <a:pt x="15774" y="1"/>
                  <a:pt x="12428"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3" name="Google Shape;523;p28"/>
          <p:cNvSpPr/>
          <p:nvPr/>
        </p:nvSpPr>
        <p:spPr>
          <a:xfrm>
            <a:off x="-1312582" y="2765188"/>
            <a:ext cx="5903877" cy="3020331"/>
          </a:xfrm>
          <a:custGeom>
            <a:avLst/>
            <a:gdLst/>
            <a:ahLst/>
            <a:cxnLst/>
            <a:rect l="l" t="t" r="r" b="b"/>
            <a:pathLst>
              <a:path w="182106" h="90402" extrusionOk="0">
                <a:moveTo>
                  <a:pt x="10990" y="1"/>
                </a:moveTo>
                <a:cubicBezTo>
                  <a:pt x="10581" y="1"/>
                  <a:pt x="10173" y="20"/>
                  <a:pt x="9706" y="59"/>
                </a:cubicBezTo>
                <a:lnTo>
                  <a:pt x="9667" y="59"/>
                </a:lnTo>
                <a:cubicBezTo>
                  <a:pt x="7080" y="254"/>
                  <a:pt x="4571" y="954"/>
                  <a:pt x="2023" y="2198"/>
                </a:cubicBezTo>
                <a:cubicBezTo>
                  <a:pt x="1343" y="2510"/>
                  <a:pt x="681" y="2879"/>
                  <a:pt x="1" y="3288"/>
                </a:cubicBezTo>
                <a:lnTo>
                  <a:pt x="1" y="90401"/>
                </a:lnTo>
                <a:lnTo>
                  <a:pt x="182105" y="90401"/>
                </a:lnTo>
                <a:cubicBezTo>
                  <a:pt x="182105" y="88126"/>
                  <a:pt x="180996" y="85967"/>
                  <a:pt x="179051" y="84664"/>
                </a:cubicBezTo>
                <a:cubicBezTo>
                  <a:pt x="178721" y="84469"/>
                  <a:pt x="178429" y="84255"/>
                  <a:pt x="178118" y="84080"/>
                </a:cubicBezTo>
                <a:cubicBezTo>
                  <a:pt x="175181" y="82252"/>
                  <a:pt x="172069" y="81202"/>
                  <a:pt x="170008" y="80540"/>
                </a:cubicBezTo>
                <a:cubicBezTo>
                  <a:pt x="167907" y="79918"/>
                  <a:pt x="165690" y="79373"/>
                  <a:pt x="163239" y="78984"/>
                </a:cubicBezTo>
                <a:cubicBezTo>
                  <a:pt x="163161" y="78965"/>
                  <a:pt x="163103" y="78945"/>
                  <a:pt x="163025" y="78945"/>
                </a:cubicBezTo>
                <a:cubicBezTo>
                  <a:pt x="163259" y="76631"/>
                  <a:pt x="162850" y="74200"/>
                  <a:pt x="161800" y="72041"/>
                </a:cubicBezTo>
                <a:cubicBezTo>
                  <a:pt x="161275" y="70913"/>
                  <a:pt x="160497" y="69824"/>
                  <a:pt x="159524" y="68812"/>
                </a:cubicBezTo>
                <a:cubicBezTo>
                  <a:pt x="158688" y="67937"/>
                  <a:pt x="157716" y="67159"/>
                  <a:pt x="156626" y="66498"/>
                </a:cubicBezTo>
                <a:cubicBezTo>
                  <a:pt x="154954" y="65467"/>
                  <a:pt x="153087" y="64825"/>
                  <a:pt x="150889" y="64495"/>
                </a:cubicBezTo>
                <a:cubicBezTo>
                  <a:pt x="150228" y="64397"/>
                  <a:pt x="149527" y="64358"/>
                  <a:pt x="148827" y="64358"/>
                </a:cubicBezTo>
                <a:cubicBezTo>
                  <a:pt x="147796" y="64358"/>
                  <a:pt x="146707" y="64456"/>
                  <a:pt x="145521" y="64670"/>
                </a:cubicBezTo>
                <a:cubicBezTo>
                  <a:pt x="143693" y="64981"/>
                  <a:pt x="142098" y="65564"/>
                  <a:pt x="140892" y="66031"/>
                </a:cubicBezTo>
                <a:cubicBezTo>
                  <a:pt x="140658" y="66128"/>
                  <a:pt x="140386" y="66226"/>
                  <a:pt x="140114" y="66342"/>
                </a:cubicBezTo>
                <a:cubicBezTo>
                  <a:pt x="139861" y="66128"/>
                  <a:pt x="139589" y="65934"/>
                  <a:pt x="139316" y="65739"/>
                </a:cubicBezTo>
                <a:cubicBezTo>
                  <a:pt x="140094" y="63425"/>
                  <a:pt x="140561" y="61285"/>
                  <a:pt x="140678" y="59224"/>
                </a:cubicBezTo>
                <a:cubicBezTo>
                  <a:pt x="140892" y="55917"/>
                  <a:pt x="140172" y="52864"/>
                  <a:pt x="138558" y="50374"/>
                </a:cubicBezTo>
                <a:cubicBezTo>
                  <a:pt x="136866" y="47710"/>
                  <a:pt x="134143" y="45668"/>
                  <a:pt x="130856" y="44559"/>
                </a:cubicBezTo>
                <a:cubicBezTo>
                  <a:pt x="129475" y="44112"/>
                  <a:pt x="127997" y="43859"/>
                  <a:pt x="126480" y="43859"/>
                </a:cubicBezTo>
                <a:cubicBezTo>
                  <a:pt x="125002" y="43859"/>
                  <a:pt x="123524" y="44073"/>
                  <a:pt x="122104" y="44520"/>
                </a:cubicBezTo>
                <a:cubicBezTo>
                  <a:pt x="119828" y="45220"/>
                  <a:pt x="117611" y="46446"/>
                  <a:pt x="115374" y="48254"/>
                </a:cubicBezTo>
                <a:cubicBezTo>
                  <a:pt x="113721" y="49616"/>
                  <a:pt x="112185" y="51211"/>
                  <a:pt x="110434" y="53370"/>
                </a:cubicBezTo>
                <a:cubicBezTo>
                  <a:pt x="109092" y="55023"/>
                  <a:pt x="107828" y="56851"/>
                  <a:pt x="106544" y="58932"/>
                </a:cubicBezTo>
                <a:lnTo>
                  <a:pt x="105883" y="60021"/>
                </a:lnTo>
                <a:cubicBezTo>
                  <a:pt x="105669" y="60002"/>
                  <a:pt x="105455" y="60002"/>
                  <a:pt x="105241" y="60002"/>
                </a:cubicBezTo>
                <a:cubicBezTo>
                  <a:pt x="104210" y="60002"/>
                  <a:pt x="103199" y="60157"/>
                  <a:pt x="102188" y="60410"/>
                </a:cubicBezTo>
                <a:cubicBezTo>
                  <a:pt x="101273" y="59243"/>
                  <a:pt x="100145" y="58271"/>
                  <a:pt x="98862" y="57551"/>
                </a:cubicBezTo>
                <a:cubicBezTo>
                  <a:pt x="97598" y="56812"/>
                  <a:pt x="96236" y="56365"/>
                  <a:pt x="94797" y="56131"/>
                </a:cubicBezTo>
                <a:cubicBezTo>
                  <a:pt x="94836" y="55684"/>
                  <a:pt x="94855" y="55198"/>
                  <a:pt x="94855" y="54731"/>
                </a:cubicBezTo>
                <a:cubicBezTo>
                  <a:pt x="94933" y="51755"/>
                  <a:pt x="94661" y="49324"/>
                  <a:pt x="93980" y="47068"/>
                </a:cubicBezTo>
                <a:cubicBezTo>
                  <a:pt x="93007" y="43820"/>
                  <a:pt x="91160" y="41194"/>
                  <a:pt x="88631" y="39483"/>
                </a:cubicBezTo>
                <a:cubicBezTo>
                  <a:pt x="87348" y="38608"/>
                  <a:pt x="85811" y="37946"/>
                  <a:pt x="84177" y="37616"/>
                </a:cubicBezTo>
                <a:cubicBezTo>
                  <a:pt x="83302" y="37421"/>
                  <a:pt x="82388" y="37324"/>
                  <a:pt x="81474" y="37324"/>
                </a:cubicBezTo>
                <a:cubicBezTo>
                  <a:pt x="80891" y="37324"/>
                  <a:pt x="80288" y="37363"/>
                  <a:pt x="79685" y="37441"/>
                </a:cubicBezTo>
                <a:cubicBezTo>
                  <a:pt x="77254" y="37752"/>
                  <a:pt x="74900" y="38783"/>
                  <a:pt x="72488" y="40572"/>
                </a:cubicBezTo>
                <a:cubicBezTo>
                  <a:pt x="70349" y="42167"/>
                  <a:pt x="68735" y="44053"/>
                  <a:pt x="67568" y="45512"/>
                </a:cubicBezTo>
                <a:cubicBezTo>
                  <a:pt x="67568" y="45512"/>
                  <a:pt x="67548" y="45570"/>
                  <a:pt x="67529" y="45570"/>
                </a:cubicBezTo>
                <a:cubicBezTo>
                  <a:pt x="67257" y="44695"/>
                  <a:pt x="66945" y="43859"/>
                  <a:pt x="66517" y="43081"/>
                </a:cubicBezTo>
                <a:cubicBezTo>
                  <a:pt x="66517" y="43081"/>
                  <a:pt x="66517" y="43061"/>
                  <a:pt x="66498" y="43061"/>
                </a:cubicBezTo>
                <a:cubicBezTo>
                  <a:pt x="65526" y="41194"/>
                  <a:pt x="64047" y="39599"/>
                  <a:pt x="62219" y="38491"/>
                </a:cubicBezTo>
                <a:cubicBezTo>
                  <a:pt x="60547" y="37460"/>
                  <a:pt x="58679" y="36915"/>
                  <a:pt x="56773" y="36915"/>
                </a:cubicBezTo>
                <a:cubicBezTo>
                  <a:pt x="56482" y="36915"/>
                  <a:pt x="56170" y="36935"/>
                  <a:pt x="55879" y="36954"/>
                </a:cubicBezTo>
                <a:cubicBezTo>
                  <a:pt x="55626" y="36974"/>
                  <a:pt x="55392" y="37013"/>
                  <a:pt x="55178" y="37052"/>
                </a:cubicBezTo>
                <a:cubicBezTo>
                  <a:pt x="54070" y="35204"/>
                  <a:pt x="52592" y="33765"/>
                  <a:pt x="50822" y="32773"/>
                </a:cubicBezTo>
                <a:cubicBezTo>
                  <a:pt x="49149" y="31839"/>
                  <a:pt x="47224" y="31334"/>
                  <a:pt x="45259" y="31334"/>
                </a:cubicBezTo>
                <a:cubicBezTo>
                  <a:pt x="45104" y="31334"/>
                  <a:pt x="44890" y="31334"/>
                  <a:pt x="44637" y="31372"/>
                </a:cubicBezTo>
                <a:cubicBezTo>
                  <a:pt x="42595" y="31450"/>
                  <a:pt x="40611" y="32092"/>
                  <a:pt x="38860" y="33220"/>
                </a:cubicBezTo>
                <a:cubicBezTo>
                  <a:pt x="37091" y="34329"/>
                  <a:pt x="35865" y="35749"/>
                  <a:pt x="35107" y="36682"/>
                </a:cubicBezTo>
                <a:cubicBezTo>
                  <a:pt x="34329" y="37693"/>
                  <a:pt x="33629" y="38783"/>
                  <a:pt x="32928" y="40144"/>
                </a:cubicBezTo>
                <a:cubicBezTo>
                  <a:pt x="33531" y="35690"/>
                  <a:pt x="33687" y="31625"/>
                  <a:pt x="33317" y="27697"/>
                </a:cubicBezTo>
                <a:cubicBezTo>
                  <a:pt x="33123" y="25460"/>
                  <a:pt x="32753" y="23301"/>
                  <a:pt x="32248" y="21278"/>
                </a:cubicBezTo>
                <a:cubicBezTo>
                  <a:pt x="31742" y="19217"/>
                  <a:pt x="30983" y="17097"/>
                  <a:pt x="30030" y="14957"/>
                </a:cubicBezTo>
                <a:cubicBezTo>
                  <a:pt x="28591" y="11748"/>
                  <a:pt x="26938" y="9045"/>
                  <a:pt x="24954" y="6769"/>
                </a:cubicBezTo>
                <a:cubicBezTo>
                  <a:pt x="24001" y="5660"/>
                  <a:pt x="22893" y="4630"/>
                  <a:pt x="21687" y="3696"/>
                </a:cubicBezTo>
                <a:cubicBezTo>
                  <a:pt x="20598" y="2840"/>
                  <a:pt x="19353" y="2121"/>
                  <a:pt x="17894" y="1459"/>
                </a:cubicBezTo>
                <a:cubicBezTo>
                  <a:pt x="15794" y="506"/>
                  <a:pt x="13382" y="1"/>
                  <a:pt x="10990"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Background 1">
  <p:cSld name="BLANK_1_1_1_1_1_1_1_1">
    <p:spTree>
      <p:nvGrpSpPr>
        <p:cNvPr id="1" name="Shape 524"/>
        <p:cNvGrpSpPr/>
        <p:nvPr/>
      </p:nvGrpSpPr>
      <p:grpSpPr>
        <a:xfrm>
          <a:off x="0" y="0"/>
          <a:ext cx="0" cy="0"/>
          <a:chOff x="0" y="0"/>
          <a:chExt cx="0" cy="0"/>
        </a:xfrm>
      </p:grpSpPr>
      <p:sp>
        <p:nvSpPr>
          <p:cNvPr id="525" name="Google Shape;525;p29"/>
          <p:cNvSpPr/>
          <p:nvPr/>
        </p:nvSpPr>
        <p:spPr>
          <a:xfrm>
            <a:off x="-1990592" y="1955660"/>
            <a:ext cx="13825282" cy="4667937"/>
          </a:xfrm>
          <a:custGeom>
            <a:avLst/>
            <a:gdLst/>
            <a:ahLst/>
            <a:cxnLst/>
            <a:rect l="l" t="t" r="r" b="b"/>
            <a:pathLst>
              <a:path w="75728" h="32607" extrusionOk="0">
                <a:moveTo>
                  <a:pt x="61034" y="0"/>
                </a:moveTo>
                <a:cubicBezTo>
                  <a:pt x="57451" y="26"/>
                  <a:pt x="53895" y="831"/>
                  <a:pt x="50624" y="2311"/>
                </a:cubicBezTo>
                <a:cubicBezTo>
                  <a:pt x="49689" y="2726"/>
                  <a:pt x="48780" y="3193"/>
                  <a:pt x="47898" y="3687"/>
                </a:cubicBezTo>
                <a:cubicBezTo>
                  <a:pt x="47041" y="4180"/>
                  <a:pt x="46262" y="4673"/>
                  <a:pt x="45328" y="5296"/>
                </a:cubicBezTo>
                <a:lnTo>
                  <a:pt x="45172" y="5400"/>
                </a:lnTo>
                <a:lnTo>
                  <a:pt x="45146" y="5426"/>
                </a:lnTo>
                <a:cubicBezTo>
                  <a:pt x="43562" y="6516"/>
                  <a:pt x="41901" y="7477"/>
                  <a:pt x="40161" y="8308"/>
                </a:cubicBezTo>
                <a:cubicBezTo>
                  <a:pt x="39175" y="8723"/>
                  <a:pt x="38137" y="9009"/>
                  <a:pt x="37072" y="9164"/>
                </a:cubicBezTo>
                <a:cubicBezTo>
                  <a:pt x="36449" y="9242"/>
                  <a:pt x="35826" y="9294"/>
                  <a:pt x="35229" y="9294"/>
                </a:cubicBezTo>
                <a:cubicBezTo>
                  <a:pt x="34346" y="9294"/>
                  <a:pt x="33490" y="9216"/>
                  <a:pt x="32633" y="9112"/>
                </a:cubicBezTo>
                <a:lnTo>
                  <a:pt x="32529" y="9112"/>
                </a:lnTo>
                <a:cubicBezTo>
                  <a:pt x="31179" y="8931"/>
                  <a:pt x="29803" y="8619"/>
                  <a:pt x="28894" y="8437"/>
                </a:cubicBezTo>
                <a:lnTo>
                  <a:pt x="28401" y="8334"/>
                </a:lnTo>
                <a:lnTo>
                  <a:pt x="28245" y="8282"/>
                </a:lnTo>
                <a:lnTo>
                  <a:pt x="28194" y="8282"/>
                </a:lnTo>
                <a:cubicBezTo>
                  <a:pt x="27207" y="8048"/>
                  <a:pt x="26169" y="7840"/>
                  <a:pt x="25208" y="7607"/>
                </a:cubicBezTo>
                <a:lnTo>
                  <a:pt x="23780" y="7243"/>
                </a:lnTo>
                <a:lnTo>
                  <a:pt x="23728" y="7243"/>
                </a:lnTo>
                <a:cubicBezTo>
                  <a:pt x="21833" y="6776"/>
                  <a:pt x="19860" y="6283"/>
                  <a:pt x="17887" y="5997"/>
                </a:cubicBezTo>
                <a:cubicBezTo>
                  <a:pt x="16771" y="5815"/>
                  <a:pt x="15629" y="5712"/>
                  <a:pt x="14512" y="5686"/>
                </a:cubicBezTo>
                <a:lnTo>
                  <a:pt x="14071" y="5686"/>
                </a:lnTo>
                <a:cubicBezTo>
                  <a:pt x="13422" y="5686"/>
                  <a:pt x="12773" y="5712"/>
                  <a:pt x="12124" y="5763"/>
                </a:cubicBezTo>
                <a:cubicBezTo>
                  <a:pt x="10644" y="5893"/>
                  <a:pt x="9190" y="6153"/>
                  <a:pt x="7762" y="6542"/>
                </a:cubicBezTo>
                <a:cubicBezTo>
                  <a:pt x="7036" y="6750"/>
                  <a:pt x="6309" y="7010"/>
                  <a:pt x="5634" y="7347"/>
                </a:cubicBezTo>
                <a:cubicBezTo>
                  <a:pt x="4959" y="7633"/>
                  <a:pt x="4336" y="7996"/>
                  <a:pt x="3739" y="8437"/>
                </a:cubicBezTo>
                <a:cubicBezTo>
                  <a:pt x="3167" y="8853"/>
                  <a:pt x="2674" y="9346"/>
                  <a:pt x="2233" y="9891"/>
                </a:cubicBezTo>
                <a:cubicBezTo>
                  <a:pt x="1817" y="10410"/>
                  <a:pt x="1506" y="11008"/>
                  <a:pt x="1272" y="11631"/>
                </a:cubicBezTo>
                <a:cubicBezTo>
                  <a:pt x="1168" y="11631"/>
                  <a:pt x="1065" y="11683"/>
                  <a:pt x="961" y="11786"/>
                </a:cubicBezTo>
                <a:cubicBezTo>
                  <a:pt x="883" y="11864"/>
                  <a:pt x="805" y="12020"/>
                  <a:pt x="805" y="12150"/>
                </a:cubicBezTo>
                <a:cubicBezTo>
                  <a:pt x="727" y="13084"/>
                  <a:pt x="623" y="14019"/>
                  <a:pt x="493" y="14980"/>
                </a:cubicBezTo>
                <a:cubicBezTo>
                  <a:pt x="182" y="16875"/>
                  <a:pt x="26" y="18796"/>
                  <a:pt x="26" y="20743"/>
                </a:cubicBezTo>
                <a:cubicBezTo>
                  <a:pt x="52" y="20925"/>
                  <a:pt x="52" y="21132"/>
                  <a:pt x="52" y="21314"/>
                </a:cubicBezTo>
                <a:lnTo>
                  <a:pt x="52" y="21444"/>
                </a:lnTo>
                <a:cubicBezTo>
                  <a:pt x="78" y="21729"/>
                  <a:pt x="78" y="22015"/>
                  <a:pt x="78" y="22352"/>
                </a:cubicBezTo>
                <a:cubicBezTo>
                  <a:pt x="52" y="22690"/>
                  <a:pt x="52" y="23027"/>
                  <a:pt x="52" y="23339"/>
                </a:cubicBezTo>
                <a:lnTo>
                  <a:pt x="52" y="23780"/>
                </a:lnTo>
                <a:cubicBezTo>
                  <a:pt x="0" y="24793"/>
                  <a:pt x="0" y="25831"/>
                  <a:pt x="104" y="26844"/>
                </a:cubicBezTo>
                <a:cubicBezTo>
                  <a:pt x="156" y="27648"/>
                  <a:pt x="338" y="28453"/>
                  <a:pt x="675" y="29180"/>
                </a:cubicBezTo>
                <a:cubicBezTo>
                  <a:pt x="961" y="29803"/>
                  <a:pt x="1428" y="30348"/>
                  <a:pt x="1999" y="30712"/>
                </a:cubicBezTo>
                <a:cubicBezTo>
                  <a:pt x="2622" y="31101"/>
                  <a:pt x="3297" y="31387"/>
                  <a:pt x="3998" y="31543"/>
                </a:cubicBezTo>
                <a:cubicBezTo>
                  <a:pt x="4803" y="31750"/>
                  <a:pt x="5608" y="31880"/>
                  <a:pt x="6412" y="31958"/>
                </a:cubicBezTo>
                <a:cubicBezTo>
                  <a:pt x="7503" y="32062"/>
                  <a:pt x="8593" y="32088"/>
                  <a:pt x="9658" y="32114"/>
                </a:cubicBezTo>
                <a:lnTo>
                  <a:pt x="9735" y="32114"/>
                </a:lnTo>
                <a:lnTo>
                  <a:pt x="10904" y="32140"/>
                </a:lnTo>
                <a:cubicBezTo>
                  <a:pt x="11397" y="32166"/>
                  <a:pt x="11864" y="32192"/>
                  <a:pt x="12383" y="32217"/>
                </a:cubicBezTo>
                <a:lnTo>
                  <a:pt x="12565" y="32217"/>
                </a:lnTo>
                <a:cubicBezTo>
                  <a:pt x="13084" y="32243"/>
                  <a:pt x="13552" y="32243"/>
                  <a:pt x="14045" y="32269"/>
                </a:cubicBezTo>
                <a:cubicBezTo>
                  <a:pt x="15265" y="32321"/>
                  <a:pt x="16511" y="32347"/>
                  <a:pt x="17783" y="32373"/>
                </a:cubicBezTo>
                <a:cubicBezTo>
                  <a:pt x="20172" y="32425"/>
                  <a:pt x="22534" y="32425"/>
                  <a:pt x="24507" y="32425"/>
                </a:cubicBezTo>
                <a:lnTo>
                  <a:pt x="32737" y="32425"/>
                </a:lnTo>
                <a:lnTo>
                  <a:pt x="38526" y="32373"/>
                </a:lnTo>
                <a:lnTo>
                  <a:pt x="38656" y="32373"/>
                </a:lnTo>
                <a:cubicBezTo>
                  <a:pt x="41719" y="32373"/>
                  <a:pt x="44782" y="32347"/>
                  <a:pt x="47820" y="32347"/>
                </a:cubicBezTo>
                <a:lnTo>
                  <a:pt x="49481" y="32347"/>
                </a:lnTo>
                <a:cubicBezTo>
                  <a:pt x="51922" y="32347"/>
                  <a:pt x="53739" y="32373"/>
                  <a:pt x="55374" y="32373"/>
                </a:cubicBezTo>
                <a:cubicBezTo>
                  <a:pt x="57737" y="32373"/>
                  <a:pt x="60255" y="32425"/>
                  <a:pt x="62747" y="32529"/>
                </a:cubicBezTo>
                <a:lnTo>
                  <a:pt x="63137" y="32529"/>
                </a:lnTo>
                <a:cubicBezTo>
                  <a:pt x="64201" y="32555"/>
                  <a:pt x="65291" y="32607"/>
                  <a:pt x="66382" y="32607"/>
                </a:cubicBezTo>
                <a:lnTo>
                  <a:pt x="66823" y="32607"/>
                </a:lnTo>
                <a:cubicBezTo>
                  <a:pt x="67862" y="32607"/>
                  <a:pt x="68900" y="32555"/>
                  <a:pt x="69938" y="32451"/>
                </a:cubicBezTo>
                <a:cubicBezTo>
                  <a:pt x="70380" y="32399"/>
                  <a:pt x="70821" y="32321"/>
                  <a:pt x="71236" y="32166"/>
                </a:cubicBezTo>
                <a:cubicBezTo>
                  <a:pt x="71600" y="32036"/>
                  <a:pt x="71911" y="31854"/>
                  <a:pt x="72223" y="31646"/>
                </a:cubicBezTo>
                <a:cubicBezTo>
                  <a:pt x="72535" y="31413"/>
                  <a:pt x="72846" y="31153"/>
                  <a:pt x="73080" y="30868"/>
                </a:cubicBezTo>
                <a:cubicBezTo>
                  <a:pt x="73313" y="30582"/>
                  <a:pt x="73521" y="30270"/>
                  <a:pt x="73703" y="29959"/>
                </a:cubicBezTo>
                <a:cubicBezTo>
                  <a:pt x="74456" y="28583"/>
                  <a:pt x="74793" y="27025"/>
                  <a:pt x="75105" y="25520"/>
                </a:cubicBezTo>
                <a:lnTo>
                  <a:pt x="75157" y="25338"/>
                </a:lnTo>
                <a:cubicBezTo>
                  <a:pt x="75546" y="23261"/>
                  <a:pt x="75728" y="21132"/>
                  <a:pt x="75676" y="18978"/>
                </a:cubicBezTo>
                <a:cubicBezTo>
                  <a:pt x="75650" y="16745"/>
                  <a:pt x="75494" y="14590"/>
                  <a:pt x="75312" y="12383"/>
                </a:cubicBezTo>
                <a:lnTo>
                  <a:pt x="75260" y="11890"/>
                </a:lnTo>
                <a:lnTo>
                  <a:pt x="75260" y="11760"/>
                </a:lnTo>
                <a:cubicBezTo>
                  <a:pt x="75234" y="11423"/>
                  <a:pt x="75208" y="11085"/>
                  <a:pt x="75183" y="10748"/>
                </a:cubicBezTo>
                <a:cubicBezTo>
                  <a:pt x="75131" y="10099"/>
                  <a:pt x="75131" y="9450"/>
                  <a:pt x="75131" y="9009"/>
                </a:cubicBezTo>
                <a:lnTo>
                  <a:pt x="75131" y="8801"/>
                </a:lnTo>
                <a:cubicBezTo>
                  <a:pt x="75157" y="7685"/>
                  <a:pt x="75079" y="6542"/>
                  <a:pt x="74923" y="5426"/>
                </a:cubicBezTo>
                <a:cubicBezTo>
                  <a:pt x="74871" y="5296"/>
                  <a:pt x="74793" y="5166"/>
                  <a:pt x="74663" y="5114"/>
                </a:cubicBezTo>
                <a:cubicBezTo>
                  <a:pt x="74585" y="5063"/>
                  <a:pt x="74482" y="5037"/>
                  <a:pt x="74404" y="5037"/>
                </a:cubicBezTo>
                <a:lnTo>
                  <a:pt x="74274" y="5037"/>
                </a:lnTo>
                <a:cubicBezTo>
                  <a:pt x="73495" y="4310"/>
                  <a:pt x="72690" y="3635"/>
                  <a:pt x="71808" y="3064"/>
                </a:cubicBezTo>
                <a:cubicBezTo>
                  <a:pt x="70847" y="2415"/>
                  <a:pt x="69835" y="1895"/>
                  <a:pt x="68770" y="1480"/>
                </a:cubicBezTo>
                <a:cubicBezTo>
                  <a:pt x="66745" y="649"/>
                  <a:pt x="64616" y="182"/>
                  <a:pt x="62436" y="52"/>
                </a:cubicBezTo>
                <a:cubicBezTo>
                  <a:pt x="61968" y="0"/>
                  <a:pt x="61501" y="0"/>
                  <a:pt x="61034" y="0"/>
                </a:cubicBezTo>
                <a:close/>
              </a:path>
            </a:pathLst>
          </a:custGeom>
          <a:solidFill>
            <a:srgbClr val="FFFFFF">
              <a:alpha val="3464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6" name="Google Shape;526;p29"/>
          <p:cNvSpPr/>
          <p:nvPr/>
        </p:nvSpPr>
        <p:spPr>
          <a:xfrm flipH="1">
            <a:off x="-3669825" y="3275775"/>
            <a:ext cx="10937774" cy="3517236"/>
          </a:xfrm>
          <a:custGeom>
            <a:avLst/>
            <a:gdLst/>
            <a:ahLst/>
            <a:cxnLst/>
            <a:rect l="l" t="t" r="r" b="b"/>
            <a:pathLst>
              <a:path w="75728" h="32607" extrusionOk="0">
                <a:moveTo>
                  <a:pt x="61034" y="0"/>
                </a:moveTo>
                <a:cubicBezTo>
                  <a:pt x="57451" y="26"/>
                  <a:pt x="53895" y="831"/>
                  <a:pt x="50624" y="2311"/>
                </a:cubicBezTo>
                <a:cubicBezTo>
                  <a:pt x="49689" y="2726"/>
                  <a:pt x="48780" y="3193"/>
                  <a:pt x="47898" y="3687"/>
                </a:cubicBezTo>
                <a:cubicBezTo>
                  <a:pt x="47041" y="4180"/>
                  <a:pt x="46262" y="4673"/>
                  <a:pt x="45328" y="5296"/>
                </a:cubicBezTo>
                <a:lnTo>
                  <a:pt x="45172" y="5400"/>
                </a:lnTo>
                <a:lnTo>
                  <a:pt x="45146" y="5426"/>
                </a:lnTo>
                <a:cubicBezTo>
                  <a:pt x="43562" y="6516"/>
                  <a:pt x="41901" y="7477"/>
                  <a:pt x="40161" y="8308"/>
                </a:cubicBezTo>
                <a:cubicBezTo>
                  <a:pt x="39175" y="8723"/>
                  <a:pt x="38137" y="9009"/>
                  <a:pt x="37072" y="9164"/>
                </a:cubicBezTo>
                <a:cubicBezTo>
                  <a:pt x="36449" y="9242"/>
                  <a:pt x="35826" y="9294"/>
                  <a:pt x="35229" y="9294"/>
                </a:cubicBezTo>
                <a:cubicBezTo>
                  <a:pt x="34346" y="9294"/>
                  <a:pt x="33490" y="9216"/>
                  <a:pt x="32633" y="9112"/>
                </a:cubicBezTo>
                <a:lnTo>
                  <a:pt x="32529" y="9112"/>
                </a:lnTo>
                <a:cubicBezTo>
                  <a:pt x="31179" y="8931"/>
                  <a:pt x="29803" y="8619"/>
                  <a:pt x="28894" y="8437"/>
                </a:cubicBezTo>
                <a:lnTo>
                  <a:pt x="28401" y="8334"/>
                </a:lnTo>
                <a:lnTo>
                  <a:pt x="28245" y="8282"/>
                </a:lnTo>
                <a:lnTo>
                  <a:pt x="28194" y="8282"/>
                </a:lnTo>
                <a:cubicBezTo>
                  <a:pt x="27207" y="8048"/>
                  <a:pt x="26169" y="7840"/>
                  <a:pt x="25208" y="7607"/>
                </a:cubicBezTo>
                <a:lnTo>
                  <a:pt x="23780" y="7243"/>
                </a:lnTo>
                <a:lnTo>
                  <a:pt x="23728" y="7243"/>
                </a:lnTo>
                <a:cubicBezTo>
                  <a:pt x="21833" y="6776"/>
                  <a:pt x="19860" y="6283"/>
                  <a:pt x="17887" y="5997"/>
                </a:cubicBezTo>
                <a:cubicBezTo>
                  <a:pt x="16771" y="5815"/>
                  <a:pt x="15629" y="5712"/>
                  <a:pt x="14512" y="5686"/>
                </a:cubicBezTo>
                <a:lnTo>
                  <a:pt x="14071" y="5686"/>
                </a:lnTo>
                <a:cubicBezTo>
                  <a:pt x="13422" y="5686"/>
                  <a:pt x="12773" y="5712"/>
                  <a:pt x="12124" y="5763"/>
                </a:cubicBezTo>
                <a:cubicBezTo>
                  <a:pt x="10644" y="5893"/>
                  <a:pt x="9190" y="6153"/>
                  <a:pt x="7762" y="6542"/>
                </a:cubicBezTo>
                <a:cubicBezTo>
                  <a:pt x="7036" y="6750"/>
                  <a:pt x="6309" y="7010"/>
                  <a:pt x="5634" y="7347"/>
                </a:cubicBezTo>
                <a:cubicBezTo>
                  <a:pt x="4959" y="7633"/>
                  <a:pt x="4336" y="7996"/>
                  <a:pt x="3739" y="8437"/>
                </a:cubicBezTo>
                <a:cubicBezTo>
                  <a:pt x="3167" y="8853"/>
                  <a:pt x="2674" y="9346"/>
                  <a:pt x="2233" y="9891"/>
                </a:cubicBezTo>
                <a:cubicBezTo>
                  <a:pt x="1817" y="10410"/>
                  <a:pt x="1506" y="11008"/>
                  <a:pt x="1272" y="11631"/>
                </a:cubicBezTo>
                <a:cubicBezTo>
                  <a:pt x="1168" y="11631"/>
                  <a:pt x="1065" y="11683"/>
                  <a:pt x="961" y="11786"/>
                </a:cubicBezTo>
                <a:cubicBezTo>
                  <a:pt x="883" y="11864"/>
                  <a:pt x="805" y="12020"/>
                  <a:pt x="805" y="12150"/>
                </a:cubicBezTo>
                <a:cubicBezTo>
                  <a:pt x="727" y="13084"/>
                  <a:pt x="623" y="14019"/>
                  <a:pt x="493" y="14980"/>
                </a:cubicBezTo>
                <a:cubicBezTo>
                  <a:pt x="182" y="16875"/>
                  <a:pt x="26" y="18796"/>
                  <a:pt x="26" y="20743"/>
                </a:cubicBezTo>
                <a:cubicBezTo>
                  <a:pt x="52" y="20925"/>
                  <a:pt x="52" y="21132"/>
                  <a:pt x="52" y="21314"/>
                </a:cubicBezTo>
                <a:lnTo>
                  <a:pt x="52" y="21444"/>
                </a:lnTo>
                <a:cubicBezTo>
                  <a:pt x="78" y="21729"/>
                  <a:pt x="78" y="22015"/>
                  <a:pt x="78" y="22352"/>
                </a:cubicBezTo>
                <a:cubicBezTo>
                  <a:pt x="52" y="22690"/>
                  <a:pt x="52" y="23027"/>
                  <a:pt x="52" y="23339"/>
                </a:cubicBezTo>
                <a:lnTo>
                  <a:pt x="52" y="23780"/>
                </a:lnTo>
                <a:cubicBezTo>
                  <a:pt x="0" y="24793"/>
                  <a:pt x="0" y="25831"/>
                  <a:pt x="104" y="26844"/>
                </a:cubicBezTo>
                <a:cubicBezTo>
                  <a:pt x="156" y="27648"/>
                  <a:pt x="338" y="28453"/>
                  <a:pt x="675" y="29180"/>
                </a:cubicBezTo>
                <a:cubicBezTo>
                  <a:pt x="961" y="29803"/>
                  <a:pt x="1428" y="30348"/>
                  <a:pt x="1999" y="30712"/>
                </a:cubicBezTo>
                <a:cubicBezTo>
                  <a:pt x="2622" y="31101"/>
                  <a:pt x="3297" y="31387"/>
                  <a:pt x="3998" y="31543"/>
                </a:cubicBezTo>
                <a:cubicBezTo>
                  <a:pt x="4803" y="31750"/>
                  <a:pt x="5608" y="31880"/>
                  <a:pt x="6412" y="31958"/>
                </a:cubicBezTo>
                <a:cubicBezTo>
                  <a:pt x="7503" y="32062"/>
                  <a:pt x="8593" y="32088"/>
                  <a:pt x="9658" y="32114"/>
                </a:cubicBezTo>
                <a:lnTo>
                  <a:pt x="9735" y="32114"/>
                </a:lnTo>
                <a:lnTo>
                  <a:pt x="10904" y="32140"/>
                </a:lnTo>
                <a:cubicBezTo>
                  <a:pt x="11397" y="32166"/>
                  <a:pt x="11864" y="32192"/>
                  <a:pt x="12383" y="32217"/>
                </a:cubicBezTo>
                <a:lnTo>
                  <a:pt x="12565" y="32217"/>
                </a:lnTo>
                <a:cubicBezTo>
                  <a:pt x="13084" y="32243"/>
                  <a:pt x="13552" y="32243"/>
                  <a:pt x="14045" y="32269"/>
                </a:cubicBezTo>
                <a:cubicBezTo>
                  <a:pt x="15265" y="32321"/>
                  <a:pt x="16511" y="32347"/>
                  <a:pt x="17783" y="32373"/>
                </a:cubicBezTo>
                <a:cubicBezTo>
                  <a:pt x="20172" y="32425"/>
                  <a:pt x="22534" y="32425"/>
                  <a:pt x="24507" y="32425"/>
                </a:cubicBezTo>
                <a:lnTo>
                  <a:pt x="32737" y="32425"/>
                </a:lnTo>
                <a:lnTo>
                  <a:pt x="38526" y="32373"/>
                </a:lnTo>
                <a:lnTo>
                  <a:pt x="38656" y="32373"/>
                </a:lnTo>
                <a:cubicBezTo>
                  <a:pt x="41719" y="32373"/>
                  <a:pt x="44782" y="32347"/>
                  <a:pt x="47820" y="32347"/>
                </a:cubicBezTo>
                <a:lnTo>
                  <a:pt x="49481" y="32347"/>
                </a:lnTo>
                <a:cubicBezTo>
                  <a:pt x="51922" y="32347"/>
                  <a:pt x="53739" y="32373"/>
                  <a:pt x="55374" y="32373"/>
                </a:cubicBezTo>
                <a:cubicBezTo>
                  <a:pt x="57737" y="32373"/>
                  <a:pt x="60255" y="32425"/>
                  <a:pt x="62747" y="32529"/>
                </a:cubicBezTo>
                <a:lnTo>
                  <a:pt x="63137" y="32529"/>
                </a:lnTo>
                <a:cubicBezTo>
                  <a:pt x="64201" y="32555"/>
                  <a:pt x="65291" y="32607"/>
                  <a:pt x="66382" y="32607"/>
                </a:cubicBezTo>
                <a:lnTo>
                  <a:pt x="66823" y="32607"/>
                </a:lnTo>
                <a:cubicBezTo>
                  <a:pt x="67862" y="32607"/>
                  <a:pt x="68900" y="32555"/>
                  <a:pt x="69938" y="32451"/>
                </a:cubicBezTo>
                <a:cubicBezTo>
                  <a:pt x="70380" y="32399"/>
                  <a:pt x="70821" y="32321"/>
                  <a:pt x="71236" y="32166"/>
                </a:cubicBezTo>
                <a:cubicBezTo>
                  <a:pt x="71600" y="32036"/>
                  <a:pt x="71911" y="31854"/>
                  <a:pt x="72223" y="31646"/>
                </a:cubicBezTo>
                <a:cubicBezTo>
                  <a:pt x="72535" y="31413"/>
                  <a:pt x="72846" y="31153"/>
                  <a:pt x="73080" y="30868"/>
                </a:cubicBezTo>
                <a:cubicBezTo>
                  <a:pt x="73313" y="30582"/>
                  <a:pt x="73521" y="30270"/>
                  <a:pt x="73703" y="29959"/>
                </a:cubicBezTo>
                <a:cubicBezTo>
                  <a:pt x="74456" y="28583"/>
                  <a:pt x="74793" y="27025"/>
                  <a:pt x="75105" y="25520"/>
                </a:cubicBezTo>
                <a:lnTo>
                  <a:pt x="75157" y="25338"/>
                </a:lnTo>
                <a:cubicBezTo>
                  <a:pt x="75546" y="23261"/>
                  <a:pt x="75728" y="21132"/>
                  <a:pt x="75676" y="18978"/>
                </a:cubicBezTo>
                <a:cubicBezTo>
                  <a:pt x="75650" y="16745"/>
                  <a:pt x="75494" y="14590"/>
                  <a:pt x="75312" y="12383"/>
                </a:cubicBezTo>
                <a:lnTo>
                  <a:pt x="75260" y="11890"/>
                </a:lnTo>
                <a:lnTo>
                  <a:pt x="75260" y="11760"/>
                </a:lnTo>
                <a:cubicBezTo>
                  <a:pt x="75234" y="11423"/>
                  <a:pt x="75208" y="11085"/>
                  <a:pt x="75183" y="10748"/>
                </a:cubicBezTo>
                <a:cubicBezTo>
                  <a:pt x="75131" y="10099"/>
                  <a:pt x="75131" y="9450"/>
                  <a:pt x="75131" y="9009"/>
                </a:cubicBezTo>
                <a:lnTo>
                  <a:pt x="75131" y="8801"/>
                </a:lnTo>
                <a:cubicBezTo>
                  <a:pt x="75157" y="7685"/>
                  <a:pt x="75079" y="6542"/>
                  <a:pt x="74923" y="5426"/>
                </a:cubicBezTo>
                <a:cubicBezTo>
                  <a:pt x="74871" y="5296"/>
                  <a:pt x="74793" y="5166"/>
                  <a:pt x="74663" y="5114"/>
                </a:cubicBezTo>
                <a:cubicBezTo>
                  <a:pt x="74585" y="5063"/>
                  <a:pt x="74482" y="5037"/>
                  <a:pt x="74404" y="5037"/>
                </a:cubicBezTo>
                <a:lnTo>
                  <a:pt x="74274" y="5037"/>
                </a:lnTo>
                <a:cubicBezTo>
                  <a:pt x="73495" y="4310"/>
                  <a:pt x="72690" y="3635"/>
                  <a:pt x="71808" y="3064"/>
                </a:cubicBezTo>
                <a:cubicBezTo>
                  <a:pt x="70847" y="2415"/>
                  <a:pt x="69835" y="1895"/>
                  <a:pt x="68770" y="1480"/>
                </a:cubicBezTo>
                <a:cubicBezTo>
                  <a:pt x="66745" y="649"/>
                  <a:pt x="64616" y="182"/>
                  <a:pt x="62436" y="52"/>
                </a:cubicBezTo>
                <a:cubicBezTo>
                  <a:pt x="61968" y="0"/>
                  <a:pt x="61501" y="0"/>
                  <a:pt x="61034" y="0"/>
                </a:cubicBezTo>
                <a:close/>
              </a:path>
            </a:pathLst>
          </a:custGeom>
          <a:solidFill>
            <a:srgbClr val="FFFFFF">
              <a:alpha val="3464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7" name="Google Shape;527;p29"/>
          <p:cNvSpPr/>
          <p:nvPr/>
        </p:nvSpPr>
        <p:spPr>
          <a:xfrm flipH="1">
            <a:off x="4150618" y="2337726"/>
            <a:ext cx="5684903" cy="2996391"/>
          </a:xfrm>
          <a:custGeom>
            <a:avLst/>
            <a:gdLst/>
            <a:ahLst/>
            <a:cxnLst/>
            <a:rect l="l" t="t" r="r" b="b"/>
            <a:pathLst>
              <a:path w="190449" h="97404" extrusionOk="0">
                <a:moveTo>
                  <a:pt x="12428" y="1"/>
                </a:moveTo>
                <a:cubicBezTo>
                  <a:pt x="11845" y="1"/>
                  <a:pt x="11261" y="20"/>
                  <a:pt x="10620" y="79"/>
                </a:cubicBezTo>
                <a:lnTo>
                  <a:pt x="10561" y="79"/>
                </a:lnTo>
                <a:cubicBezTo>
                  <a:pt x="7099" y="351"/>
                  <a:pt x="3793" y="1265"/>
                  <a:pt x="448" y="2899"/>
                </a:cubicBezTo>
                <a:lnTo>
                  <a:pt x="0" y="3113"/>
                </a:lnTo>
                <a:lnTo>
                  <a:pt x="0" y="97403"/>
                </a:lnTo>
                <a:lnTo>
                  <a:pt x="190448" y="97403"/>
                </a:lnTo>
                <a:cubicBezTo>
                  <a:pt x="190448" y="92774"/>
                  <a:pt x="188153" y="88495"/>
                  <a:pt x="184322" y="85947"/>
                </a:cubicBezTo>
                <a:cubicBezTo>
                  <a:pt x="183952" y="85695"/>
                  <a:pt x="183583" y="85461"/>
                  <a:pt x="183194" y="85247"/>
                </a:cubicBezTo>
                <a:cubicBezTo>
                  <a:pt x="179576" y="83011"/>
                  <a:pt x="175900" y="81746"/>
                  <a:pt x="173469" y="80988"/>
                </a:cubicBezTo>
                <a:cubicBezTo>
                  <a:pt x="172652" y="80716"/>
                  <a:pt x="171796" y="80502"/>
                  <a:pt x="170941" y="80288"/>
                </a:cubicBezTo>
                <a:cubicBezTo>
                  <a:pt x="170610" y="78848"/>
                  <a:pt x="170124" y="77409"/>
                  <a:pt x="169462" y="76048"/>
                </a:cubicBezTo>
                <a:cubicBezTo>
                  <a:pt x="168607" y="74278"/>
                  <a:pt x="167420" y="72566"/>
                  <a:pt x="165942" y="71049"/>
                </a:cubicBezTo>
                <a:cubicBezTo>
                  <a:pt x="164697" y="69746"/>
                  <a:pt x="163258" y="68618"/>
                  <a:pt x="161683" y="67607"/>
                </a:cubicBezTo>
                <a:cubicBezTo>
                  <a:pt x="159193" y="66090"/>
                  <a:pt x="156451" y="65137"/>
                  <a:pt x="153320" y="64670"/>
                </a:cubicBezTo>
                <a:cubicBezTo>
                  <a:pt x="152308" y="64514"/>
                  <a:pt x="151297" y="64456"/>
                  <a:pt x="150247" y="64456"/>
                </a:cubicBezTo>
                <a:cubicBezTo>
                  <a:pt x="149838" y="64456"/>
                  <a:pt x="149449" y="64456"/>
                  <a:pt x="149041" y="64475"/>
                </a:cubicBezTo>
                <a:cubicBezTo>
                  <a:pt x="148943" y="60508"/>
                  <a:pt x="147835" y="56793"/>
                  <a:pt x="145832" y="53642"/>
                </a:cubicBezTo>
                <a:cubicBezTo>
                  <a:pt x="143264" y="49655"/>
                  <a:pt x="139258" y="46563"/>
                  <a:pt x="134473" y="44987"/>
                </a:cubicBezTo>
                <a:cubicBezTo>
                  <a:pt x="132373" y="44268"/>
                  <a:pt x="130175" y="43937"/>
                  <a:pt x="127938" y="43937"/>
                </a:cubicBezTo>
                <a:cubicBezTo>
                  <a:pt x="125760" y="43937"/>
                  <a:pt x="123601" y="44248"/>
                  <a:pt x="121539" y="44909"/>
                </a:cubicBezTo>
                <a:cubicBezTo>
                  <a:pt x="118369" y="45882"/>
                  <a:pt x="115413" y="47496"/>
                  <a:pt x="112437" y="49908"/>
                </a:cubicBezTo>
                <a:cubicBezTo>
                  <a:pt x="110395" y="51600"/>
                  <a:pt x="108586" y="53467"/>
                  <a:pt x="106505" y="56015"/>
                </a:cubicBezTo>
                <a:cubicBezTo>
                  <a:pt x="105785" y="56949"/>
                  <a:pt x="105046" y="57882"/>
                  <a:pt x="104346" y="58893"/>
                </a:cubicBezTo>
                <a:cubicBezTo>
                  <a:pt x="104132" y="58757"/>
                  <a:pt x="103938" y="58621"/>
                  <a:pt x="103724" y="58504"/>
                </a:cubicBezTo>
                <a:cubicBezTo>
                  <a:pt x="103529" y="58368"/>
                  <a:pt x="103296" y="58271"/>
                  <a:pt x="103101" y="58154"/>
                </a:cubicBezTo>
                <a:cubicBezTo>
                  <a:pt x="102965" y="55976"/>
                  <a:pt x="102596" y="53992"/>
                  <a:pt x="102012" y="52047"/>
                </a:cubicBezTo>
                <a:cubicBezTo>
                  <a:pt x="100612" y="47243"/>
                  <a:pt x="97811" y="43334"/>
                  <a:pt x="93941" y="40708"/>
                </a:cubicBezTo>
                <a:cubicBezTo>
                  <a:pt x="91918" y="39347"/>
                  <a:pt x="89565" y="38316"/>
                  <a:pt x="87056" y="37791"/>
                </a:cubicBezTo>
                <a:cubicBezTo>
                  <a:pt x="85694" y="37499"/>
                  <a:pt x="84313" y="37344"/>
                  <a:pt x="82913" y="37344"/>
                </a:cubicBezTo>
                <a:cubicBezTo>
                  <a:pt x="82038" y="37344"/>
                  <a:pt x="81123" y="37402"/>
                  <a:pt x="80229" y="37519"/>
                </a:cubicBezTo>
                <a:cubicBezTo>
                  <a:pt x="76728" y="37966"/>
                  <a:pt x="73441" y="39347"/>
                  <a:pt x="70193" y="41681"/>
                </a:cubicBezTo>
                <a:cubicBezTo>
                  <a:pt x="69318" y="40864"/>
                  <a:pt x="68345" y="40144"/>
                  <a:pt x="67314" y="39502"/>
                </a:cubicBezTo>
                <a:cubicBezTo>
                  <a:pt x="65058" y="38122"/>
                  <a:pt x="62549" y="37266"/>
                  <a:pt x="59982" y="37013"/>
                </a:cubicBezTo>
                <a:cubicBezTo>
                  <a:pt x="58718" y="35671"/>
                  <a:pt x="57259" y="34543"/>
                  <a:pt x="55645" y="33648"/>
                </a:cubicBezTo>
                <a:cubicBezTo>
                  <a:pt x="52961" y="32151"/>
                  <a:pt x="49868" y="31334"/>
                  <a:pt x="46698" y="31334"/>
                </a:cubicBezTo>
                <a:cubicBezTo>
                  <a:pt x="46367" y="31334"/>
                  <a:pt x="46056" y="31334"/>
                  <a:pt x="45765" y="31373"/>
                </a:cubicBezTo>
                <a:cubicBezTo>
                  <a:pt x="44306" y="31431"/>
                  <a:pt x="42847" y="31684"/>
                  <a:pt x="41427" y="32092"/>
                </a:cubicBezTo>
                <a:cubicBezTo>
                  <a:pt x="41194" y="30167"/>
                  <a:pt x="40824" y="28280"/>
                  <a:pt x="40377" y="26510"/>
                </a:cubicBezTo>
                <a:cubicBezTo>
                  <a:pt x="39774" y="24040"/>
                  <a:pt x="38899" y="21551"/>
                  <a:pt x="37790" y="19042"/>
                </a:cubicBezTo>
                <a:cubicBezTo>
                  <a:pt x="36079" y="15191"/>
                  <a:pt x="34056" y="11962"/>
                  <a:pt x="31605" y="9142"/>
                </a:cubicBezTo>
                <a:cubicBezTo>
                  <a:pt x="30341" y="7683"/>
                  <a:pt x="28902" y="6341"/>
                  <a:pt x="27346" y="5155"/>
                </a:cubicBezTo>
                <a:cubicBezTo>
                  <a:pt x="25829" y="3969"/>
                  <a:pt x="24117" y="2977"/>
                  <a:pt x="22153" y="2063"/>
                </a:cubicBezTo>
                <a:cubicBezTo>
                  <a:pt x="19158" y="701"/>
                  <a:pt x="15774" y="1"/>
                  <a:pt x="12428"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8" name="Google Shape;528;p29"/>
          <p:cNvSpPr/>
          <p:nvPr/>
        </p:nvSpPr>
        <p:spPr>
          <a:xfrm flipH="1">
            <a:off x="4399664" y="2445437"/>
            <a:ext cx="5435864" cy="2780992"/>
          </a:xfrm>
          <a:custGeom>
            <a:avLst/>
            <a:gdLst/>
            <a:ahLst/>
            <a:cxnLst/>
            <a:rect l="l" t="t" r="r" b="b"/>
            <a:pathLst>
              <a:path w="182106" h="90402" extrusionOk="0">
                <a:moveTo>
                  <a:pt x="10990" y="1"/>
                </a:moveTo>
                <a:cubicBezTo>
                  <a:pt x="10581" y="1"/>
                  <a:pt x="10173" y="20"/>
                  <a:pt x="9706" y="59"/>
                </a:cubicBezTo>
                <a:lnTo>
                  <a:pt x="9667" y="59"/>
                </a:lnTo>
                <a:cubicBezTo>
                  <a:pt x="7080" y="254"/>
                  <a:pt x="4571" y="954"/>
                  <a:pt x="2023" y="2198"/>
                </a:cubicBezTo>
                <a:cubicBezTo>
                  <a:pt x="1343" y="2510"/>
                  <a:pt x="681" y="2879"/>
                  <a:pt x="1" y="3288"/>
                </a:cubicBezTo>
                <a:lnTo>
                  <a:pt x="1" y="90401"/>
                </a:lnTo>
                <a:lnTo>
                  <a:pt x="182105" y="90401"/>
                </a:lnTo>
                <a:cubicBezTo>
                  <a:pt x="182105" y="88126"/>
                  <a:pt x="180996" y="85967"/>
                  <a:pt x="179051" y="84664"/>
                </a:cubicBezTo>
                <a:cubicBezTo>
                  <a:pt x="178721" y="84469"/>
                  <a:pt x="178429" y="84255"/>
                  <a:pt x="178118" y="84080"/>
                </a:cubicBezTo>
                <a:cubicBezTo>
                  <a:pt x="175181" y="82252"/>
                  <a:pt x="172069" y="81202"/>
                  <a:pt x="170008" y="80540"/>
                </a:cubicBezTo>
                <a:cubicBezTo>
                  <a:pt x="167907" y="79918"/>
                  <a:pt x="165690" y="79373"/>
                  <a:pt x="163239" y="78984"/>
                </a:cubicBezTo>
                <a:cubicBezTo>
                  <a:pt x="163161" y="78965"/>
                  <a:pt x="163103" y="78945"/>
                  <a:pt x="163025" y="78945"/>
                </a:cubicBezTo>
                <a:cubicBezTo>
                  <a:pt x="163259" y="76631"/>
                  <a:pt x="162850" y="74200"/>
                  <a:pt x="161800" y="72041"/>
                </a:cubicBezTo>
                <a:cubicBezTo>
                  <a:pt x="161275" y="70913"/>
                  <a:pt x="160497" y="69824"/>
                  <a:pt x="159524" y="68812"/>
                </a:cubicBezTo>
                <a:cubicBezTo>
                  <a:pt x="158688" y="67937"/>
                  <a:pt x="157716" y="67159"/>
                  <a:pt x="156626" y="66498"/>
                </a:cubicBezTo>
                <a:cubicBezTo>
                  <a:pt x="154954" y="65467"/>
                  <a:pt x="153087" y="64825"/>
                  <a:pt x="150889" y="64495"/>
                </a:cubicBezTo>
                <a:cubicBezTo>
                  <a:pt x="150228" y="64397"/>
                  <a:pt x="149527" y="64358"/>
                  <a:pt x="148827" y="64358"/>
                </a:cubicBezTo>
                <a:cubicBezTo>
                  <a:pt x="147796" y="64358"/>
                  <a:pt x="146707" y="64456"/>
                  <a:pt x="145521" y="64670"/>
                </a:cubicBezTo>
                <a:cubicBezTo>
                  <a:pt x="143693" y="64981"/>
                  <a:pt x="142098" y="65564"/>
                  <a:pt x="140892" y="66031"/>
                </a:cubicBezTo>
                <a:cubicBezTo>
                  <a:pt x="140658" y="66128"/>
                  <a:pt x="140386" y="66226"/>
                  <a:pt x="140114" y="66342"/>
                </a:cubicBezTo>
                <a:cubicBezTo>
                  <a:pt x="139861" y="66128"/>
                  <a:pt x="139589" y="65934"/>
                  <a:pt x="139316" y="65739"/>
                </a:cubicBezTo>
                <a:cubicBezTo>
                  <a:pt x="140094" y="63425"/>
                  <a:pt x="140561" y="61285"/>
                  <a:pt x="140678" y="59224"/>
                </a:cubicBezTo>
                <a:cubicBezTo>
                  <a:pt x="140892" y="55917"/>
                  <a:pt x="140172" y="52864"/>
                  <a:pt x="138558" y="50374"/>
                </a:cubicBezTo>
                <a:cubicBezTo>
                  <a:pt x="136866" y="47710"/>
                  <a:pt x="134143" y="45668"/>
                  <a:pt x="130856" y="44559"/>
                </a:cubicBezTo>
                <a:cubicBezTo>
                  <a:pt x="129475" y="44112"/>
                  <a:pt x="127997" y="43859"/>
                  <a:pt x="126480" y="43859"/>
                </a:cubicBezTo>
                <a:cubicBezTo>
                  <a:pt x="125002" y="43859"/>
                  <a:pt x="123524" y="44073"/>
                  <a:pt x="122104" y="44520"/>
                </a:cubicBezTo>
                <a:cubicBezTo>
                  <a:pt x="119828" y="45220"/>
                  <a:pt x="117611" y="46446"/>
                  <a:pt x="115374" y="48254"/>
                </a:cubicBezTo>
                <a:cubicBezTo>
                  <a:pt x="113721" y="49616"/>
                  <a:pt x="112185" y="51211"/>
                  <a:pt x="110434" y="53370"/>
                </a:cubicBezTo>
                <a:cubicBezTo>
                  <a:pt x="109092" y="55023"/>
                  <a:pt x="107828" y="56851"/>
                  <a:pt x="106544" y="58932"/>
                </a:cubicBezTo>
                <a:lnTo>
                  <a:pt x="105883" y="60021"/>
                </a:lnTo>
                <a:cubicBezTo>
                  <a:pt x="105669" y="60002"/>
                  <a:pt x="105455" y="60002"/>
                  <a:pt x="105241" y="60002"/>
                </a:cubicBezTo>
                <a:cubicBezTo>
                  <a:pt x="104210" y="60002"/>
                  <a:pt x="103199" y="60157"/>
                  <a:pt x="102188" y="60410"/>
                </a:cubicBezTo>
                <a:cubicBezTo>
                  <a:pt x="101273" y="59243"/>
                  <a:pt x="100145" y="58271"/>
                  <a:pt x="98862" y="57551"/>
                </a:cubicBezTo>
                <a:cubicBezTo>
                  <a:pt x="97598" y="56812"/>
                  <a:pt x="96236" y="56365"/>
                  <a:pt x="94797" y="56131"/>
                </a:cubicBezTo>
                <a:cubicBezTo>
                  <a:pt x="94836" y="55684"/>
                  <a:pt x="94855" y="55198"/>
                  <a:pt x="94855" y="54731"/>
                </a:cubicBezTo>
                <a:cubicBezTo>
                  <a:pt x="94933" y="51755"/>
                  <a:pt x="94661" y="49324"/>
                  <a:pt x="93980" y="47068"/>
                </a:cubicBezTo>
                <a:cubicBezTo>
                  <a:pt x="93007" y="43820"/>
                  <a:pt x="91160" y="41194"/>
                  <a:pt x="88631" y="39483"/>
                </a:cubicBezTo>
                <a:cubicBezTo>
                  <a:pt x="87348" y="38608"/>
                  <a:pt x="85811" y="37946"/>
                  <a:pt x="84177" y="37616"/>
                </a:cubicBezTo>
                <a:cubicBezTo>
                  <a:pt x="83302" y="37421"/>
                  <a:pt x="82388" y="37324"/>
                  <a:pt x="81474" y="37324"/>
                </a:cubicBezTo>
                <a:cubicBezTo>
                  <a:pt x="80891" y="37324"/>
                  <a:pt x="80288" y="37363"/>
                  <a:pt x="79685" y="37441"/>
                </a:cubicBezTo>
                <a:cubicBezTo>
                  <a:pt x="77254" y="37752"/>
                  <a:pt x="74900" y="38783"/>
                  <a:pt x="72488" y="40572"/>
                </a:cubicBezTo>
                <a:cubicBezTo>
                  <a:pt x="70349" y="42167"/>
                  <a:pt x="68735" y="44053"/>
                  <a:pt x="67568" y="45512"/>
                </a:cubicBezTo>
                <a:cubicBezTo>
                  <a:pt x="67568" y="45512"/>
                  <a:pt x="67548" y="45570"/>
                  <a:pt x="67529" y="45570"/>
                </a:cubicBezTo>
                <a:cubicBezTo>
                  <a:pt x="67257" y="44695"/>
                  <a:pt x="66945" y="43859"/>
                  <a:pt x="66517" y="43081"/>
                </a:cubicBezTo>
                <a:cubicBezTo>
                  <a:pt x="66517" y="43081"/>
                  <a:pt x="66517" y="43061"/>
                  <a:pt x="66498" y="43061"/>
                </a:cubicBezTo>
                <a:cubicBezTo>
                  <a:pt x="65526" y="41194"/>
                  <a:pt x="64047" y="39599"/>
                  <a:pt x="62219" y="38491"/>
                </a:cubicBezTo>
                <a:cubicBezTo>
                  <a:pt x="60547" y="37460"/>
                  <a:pt x="58679" y="36915"/>
                  <a:pt x="56773" y="36915"/>
                </a:cubicBezTo>
                <a:cubicBezTo>
                  <a:pt x="56482" y="36915"/>
                  <a:pt x="56170" y="36935"/>
                  <a:pt x="55879" y="36954"/>
                </a:cubicBezTo>
                <a:cubicBezTo>
                  <a:pt x="55626" y="36974"/>
                  <a:pt x="55392" y="37013"/>
                  <a:pt x="55178" y="37052"/>
                </a:cubicBezTo>
                <a:cubicBezTo>
                  <a:pt x="54070" y="35204"/>
                  <a:pt x="52592" y="33765"/>
                  <a:pt x="50822" y="32773"/>
                </a:cubicBezTo>
                <a:cubicBezTo>
                  <a:pt x="49149" y="31839"/>
                  <a:pt x="47224" y="31334"/>
                  <a:pt x="45259" y="31334"/>
                </a:cubicBezTo>
                <a:cubicBezTo>
                  <a:pt x="45104" y="31334"/>
                  <a:pt x="44890" y="31334"/>
                  <a:pt x="44637" y="31372"/>
                </a:cubicBezTo>
                <a:cubicBezTo>
                  <a:pt x="42595" y="31450"/>
                  <a:pt x="40611" y="32092"/>
                  <a:pt x="38860" y="33220"/>
                </a:cubicBezTo>
                <a:cubicBezTo>
                  <a:pt x="37091" y="34329"/>
                  <a:pt x="35865" y="35749"/>
                  <a:pt x="35107" y="36682"/>
                </a:cubicBezTo>
                <a:cubicBezTo>
                  <a:pt x="34329" y="37693"/>
                  <a:pt x="33629" y="38783"/>
                  <a:pt x="32928" y="40144"/>
                </a:cubicBezTo>
                <a:cubicBezTo>
                  <a:pt x="33531" y="35690"/>
                  <a:pt x="33687" y="31625"/>
                  <a:pt x="33317" y="27697"/>
                </a:cubicBezTo>
                <a:cubicBezTo>
                  <a:pt x="33123" y="25460"/>
                  <a:pt x="32753" y="23301"/>
                  <a:pt x="32248" y="21278"/>
                </a:cubicBezTo>
                <a:cubicBezTo>
                  <a:pt x="31742" y="19217"/>
                  <a:pt x="30983" y="17097"/>
                  <a:pt x="30030" y="14957"/>
                </a:cubicBezTo>
                <a:cubicBezTo>
                  <a:pt x="28591" y="11748"/>
                  <a:pt x="26938" y="9045"/>
                  <a:pt x="24954" y="6769"/>
                </a:cubicBezTo>
                <a:cubicBezTo>
                  <a:pt x="24001" y="5660"/>
                  <a:pt x="22893" y="4630"/>
                  <a:pt x="21687" y="3696"/>
                </a:cubicBezTo>
                <a:cubicBezTo>
                  <a:pt x="20598" y="2840"/>
                  <a:pt x="19353" y="2121"/>
                  <a:pt x="17894" y="1459"/>
                </a:cubicBezTo>
                <a:cubicBezTo>
                  <a:pt x="15794" y="506"/>
                  <a:pt x="13382" y="1"/>
                  <a:pt x="10990" y="1"/>
                </a:cubicBezTo>
                <a:close/>
              </a:path>
            </a:pathLst>
          </a:custGeom>
          <a:solidFill>
            <a:srgbClr val="74BEA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529" name="Google Shape;529;p29"/>
          <p:cNvGrpSpPr/>
          <p:nvPr/>
        </p:nvGrpSpPr>
        <p:grpSpPr>
          <a:xfrm>
            <a:off x="7366411" y="465649"/>
            <a:ext cx="490238" cy="355904"/>
            <a:chOff x="8787625" y="134475"/>
            <a:chExt cx="838586" cy="608799"/>
          </a:xfrm>
        </p:grpSpPr>
        <p:sp>
          <p:nvSpPr>
            <p:cNvPr id="530" name="Google Shape;530;p29"/>
            <p:cNvSpPr/>
            <p:nvPr/>
          </p:nvSpPr>
          <p:spPr>
            <a:xfrm>
              <a:off x="8787625" y="134475"/>
              <a:ext cx="838586" cy="608799"/>
            </a:xfrm>
            <a:custGeom>
              <a:avLst/>
              <a:gdLst/>
              <a:ahLst/>
              <a:cxnLst/>
              <a:rect l="l" t="t" r="r" b="b"/>
              <a:pathLst>
                <a:path w="7682" h="5577" extrusionOk="0">
                  <a:moveTo>
                    <a:pt x="4010" y="0"/>
                  </a:moveTo>
                  <a:cubicBezTo>
                    <a:pt x="3863" y="0"/>
                    <a:pt x="3708" y="18"/>
                    <a:pt x="3553" y="46"/>
                  </a:cubicBezTo>
                  <a:cubicBezTo>
                    <a:pt x="3188" y="123"/>
                    <a:pt x="2804" y="296"/>
                    <a:pt x="2459" y="526"/>
                  </a:cubicBezTo>
                  <a:cubicBezTo>
                    <a:pt x="1863" y="968"/>
                    <a:pt x="1402" y="1621"/>
                    <a:pt x="1191" y="2331"/>
                  </a:cubicBezTo>
                  <a:cubicBezTo>
                    <a:pt x="1057" y="2351"/>
                    <a:pt x="903" y="2427"/>
                    <a:pt x="769" y="2504"/>
                  </a:cubicBezTo>
                  <a:cubicBezTo>
                    <a:pt x="634" y="2581"/>
                    <a:pt x="519" y="2677"/>
                    <a:pt x="404" y="2811"/>
                  </a:cubicBezTo>
                  <a:cubicBezTo>
                    <a:pt x="135" y="3119"/>
                    <a:pt x="1" y="3541"/>
                    <a:pt x="1" y="4041"/>
                  </a:cubicBezTo>
                  <a:cubicBezTo>
                    <a:pt x="1" y="4213"/>
                    <a:pt x="20" y="4405"/>
                    <a:pt x="58" y="4597"/>
                  </a:cubicBezTo>
                  <a:cubicBezTo>
                    <a:pt x="97" y="4732"/>
                    <a:pt x="135" y="4847"/>
                    <a:pt x="193" y="5001"/>
                  </a:cubicBezTo>
                  <a:cubicBezTo>
                    <a:pt x="250" y="5327"/>
                    <a:pt x="538" y="5577"/>
                    <a:pt x="884" y="5577"/>
                  </a:cubicBezTo>
                  <a:lnTo>
                    <a:pt x="6818" y="5577"/>
                  </a:lnTo>
                  <a:cubicBezTo>
                    <a:pt x="7106" y="5577"/>
                    <a:pt x="7394" y="5385"/>
                    <a:pt x="7490" y="5116"/>
                  </a:cubicBezTo>
                  <a:cubicBezTo>
                    <a:pt x="7624" y="4751"/>
                    <a:pt x="7682" y="4367"/>
                    <a:pt x="7682" y="3983"/>
                  </a:cubicBezTo>
                  <a:cubicBezTo>
                    <a:pt x="7682" y="3445"/>
                    <a:pt x="7490" y="2984"/>
                    <a:pt x="7144" y="2677"/>
                  </a:cubicBezTo>
                  <a:cubicBezTo>
                    <a:pt x="6952" y="2504"/>
                    <a:pt x="6722" y="2389"/>
                    <a:pt x="6472" y="2331"/>
                  </a:cubicBezTo>
                  <a:cubicBezTo>
                    <a:pt x="6453" y="2139"/>
                    <a:pt x="6395" y="1967"/>
                    <a:pt x="6357" y="1813"/>
                  </a:cubicBezTo>
                  <a:cubicBezTo>
                    <a:pt x="6299" y="1640"/>
                    <a:pt x="6242" y="1467"/>
                    <a:pt x="6165" y="1294"/>
                  </a:cubicBezTo>
                  <a:cubicBezTo>
                    <a:pt x="6088" y="1141"/>
                    <a:pt x="5973" y="968"/>
                    <a:pt x="5858" y="814"/>
                  </a:cubicBezTo>
                  <a:cubicBezTo>
                    <a:pt x="5589" y="507"/>
                    <a:pt x="5224" y="277"/>
                    <a:pt x="4821" y="123"/>
                  </a:cubicBezTo>
                  <a:cubicBezTo>
                    <a:pt x="4629" y="46"/>
                    <a:pt x="4417" y="8"/>
                    <a:pt x="4168" y="8"/>
                  </a:cubicBezTo>
                  <a:cubicBezTo>
                    <a:pt x="4116" y="3"/>
                    <a:pt x="4063" y="0"/>
                    <a:pt x="4010" y="0"/>
                  </a:cubicBezTo>
                  <a:close/>
                </a:path>
              </a:pathLst>
            </a:custGeom>
            <a:solidFill>
              <a:srgbClr val="FFFFFF"/>
            </a:solidFill>
            <a:ln>
              <a:noFill/>
            </a:ln>
            <a:effectLst>
              <a:outerShdw dist="38100" dir="3000000" algn="bl" rotWithShape="0">
                <a:srgbClr val="000000">
                  <a:alpha val="1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1" name="Google Shape;531;p29"/>
            <p:cNvSpPr/>
            <p:nvPr/>
          </p:nvSpPr>
          <p:spPr>
            <a:xfrm>
              <a:off x="8865240" y="212854"/>
              <a:ext cx="679318" cy="450841"/>
            </a:xfrm>
            <a:custGeom>
              <a:avLst/>
              <a:gdLst/>
              <a:ahLst/>
              <a:cxnLst/>
              <a:rect l="l" t="t" r="r" b="b"/>
              <a:pathLst>
                <a:path w="6223" h="4130" extrusionOk="0">
                  <a:moveTo>
                    <a:pt x="3322" y="0"/>
                  </a:moveTo>
                  <a:cubicBezTo>
                    <a:pt x="3226" y="0"/>
                    <a:pt x="3092" y="39"/>
                    <a:pt x="2977" y="39"/>
                  </a:cubicBezTo>
                  <a:cubicBezTo>
                    <a:pt x="2708" y="77"/>
                    <a:pt x="2420" y="192"/>
                    <a:pt x="2189" y="384"/>
                  </a:cubicBezTo>
                  <a:cubicBezTo>
                    <a:pt x="1709" y="749"/>
                    <a:pt x="1325" y="1287"/>
                    <a:pt x="1172" y="1882"/>
                  </a:cubicBezTo>
                  <a:cubicBezTo>
                    <a:pt x="1133" y="2074"/>
                    <a:pt x="1114" y="2286"/>
                    <a:pt x="1114" y="2478"/>
                  </a:cubicBezTo>
                  <a:cubicBezTo>
                    <a:pt x="1076" y="2458"/>
                    <a:pt x="1056" y="2439"/>
                    <a:pt x="1018" y="2401"/>
                  </a:cubicBezTo>
                  <a:cubicBezTo>
                    <a:pt x="960" y="2382"/>
                    <a:pt x="883" y="2362"/>
                    <a:pt x="845" y="2343"/>
                  </a:cubicBezTo>
                  <a:lnTo>
                    <a:pt x="634" y="2343"/>
                  </a:lnTo>
                  <a:cubicBezTo>
                    <a:pt x="576" y="2343"/>
                    <a:pt x="499" y="2382"/>
                    <a:pt x="442" y="2401"/>
                  </a:cubicBezTo>
                  <a:cubicBezTo>
                    <a:pt x="365" y="2458"/>
                    <a:pt x="307" y="2497"/>
                    <a:pt x="250" y="2574"/>
                  </a:cubicBezTo>
                  <a:cubicBezTo>
                    <a:pt x="96" y="2746"/>
                    <a:pt x="0" y="3015"/>
                    <a:pt x="0" y="3323"/>
                  </a:cubicBezTo>
                  <a:cubicBezTo>
                    <a:pt x="0" y="3438"/>
                    <a:pt x="19" y="3591"/>
                    <a:pt x="58" y="3726"/>
                  </a:cubicBezTo>
                  <a:cubicBezTo>
                    <a:pt x="77" y="3841"/>
                    <a:pt x="115" y="3975"/>
                    <a:pt x="154" y="4091"/>
                  </a:cubicBezTo>
                  <a:lnTo>
                    <a:pt x="154" y="4110"/>
                  </a:lnTo>
                  <a:lnTo>
                    <a:pt x="154" y="4129"/>
                  </a:lnTo>
                  <a:lnTo>
                    <a:pt x="6068" y="4129"/>
                  </a:lnTo>
                  <a:cubicBezTo>
                    <a:pt x="6164" y="3879"/>
                    <a:pt x="6222" y="3553"/>
                    <a:pt x="6222" y="3265"/>
                  </a:cubicBezTo>
                  <a:cubicBezTo>
                    <a:pt x="6222" y="2938"/>
                    <a:pt x="6107" y="2650"/>
                    <a:pt x="5915" y="2478"/>
                  </a:cubicBezTo>
                  <a:cubicBezTo>
                    <a:pt x="5819" y="2401"/>
                    <a:pt x="5723" y="2343"/>
                    <a:pt x="5588" y="2343"/>
                  </a:cubicBezTo>
                  <a:lnTo>
                    <a:pt x="5396" y="2343"/>
                  </a:lnTo>
                  <a:cubicBezTo>
                    <a:pt x="5339" y="2343"/>
                    <a:pt x="5281" y="2362"/>
                    <a:pt x="5243" y="2382"/>
                  </a:cubicBezTo>
                  <a:cubicBezTo>
                    <a:pt x="5166" y="2401"/>
                    <a:pt x="5089" y="2458"/>
                    <a:pt x="5051" y="2535"/>
                  </a:cubicBezTo>
                  <a:lnTo>
                    <a:pt x="5051" y="2170"/>
                  </a:lnTo>
                  <a:cubicBezTo>
                    <a:pt x="5012" y="1863"/>
                    <a:pt x="4993" y="1575"/>
                    <a:pt x="4897" y="1325"/>
                  </a:cubicBezTo>
                  <a:cubicBezTo>
                    <a:pt x="4859" y="1172"/>
                    <a:pt x="4801" y="1056"/>
                    <a:pt x="4763" y="941"/>
                  </a:cubicBezTo>
                  <a:cubicBezTo>
                    <a:pt x="4705" y="826"/>
                    <a:pt x="4609" y="692"/>
                    <a:pt x="4532" y="615"/>
                  </a:cubicBezTo>
                  <a:cubicBezTo>
                    <a:pt x="4379" y="384"/>
                    <a:pt x="4110" y="250"/>
                    <a:pt x="3822" y="154"/>
                  </a:cubicBezTo>
                  <a:cubicBezTo>
                    <a:pt x="3668" y="96"/>
                    <a:pt x="3534" y="77"/>
                    <a:pt x="3361" y="58"/>
                  </a:cubicBezTo>
                  <a:cubicBezTo>
                    <a:pt x="3380" y="0"/>
                    <a:pt x="3361" y="0"/>
                    <a:pt x="3322" y="0"/>
                  </a:cubicBezTo>
                  <a:close/>
                </a:path>
              </a:pathLst>
            </a:custGeom>
            <a:solidFill>
              <a:srgbClr val="7ABEA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532" name="Google Shape;532;p29"/>
          <p:cNvGrpSpPr/>
          <p:nvPr/>
        </p:nvGrpSpPr>
        <p:grpSpPr>
          <a:xfrm>
            <a:off x="8106263" y="1116390"/>
            <a:ext cx="490228" cy="608811"/>
            <a:chOff x="7376250" y="1989890"/>
            <a:chExt cx="490228" cy="608811"/>
          </a:xfrm>
        </p:grpSpPr>
        <p:sp>
          <p:nvSpPr>
            <p:cNvPr id="533" name="Google Shape;533;p29"/>
            <p:cNvSpPr/>
            <p:nvPr/>
          </p:nvSpPr>
          <p:spPr>
            <a:xfrm>
              <a:off x="7376250" y="2459787"/>
              <a:ext cx="183714" cy="138915"/>
            </a:xfrm>
            <a:custGeom>
              <a:avLst/>
              <a:gdLst/>
              <a:ahLst/>
              <a:cxnLst/>
              <a:rect l="l" t="t" r="r" b="b"/>
              <a:pathLst>
                <a:path w="2440" h="1845" extrusionOk="0">
                  <a:moveTo>
                    <a:pt x="1652" y="1"/>
                  </a:moveTo>
                  <a:cubicBezTo>
                    <a:pt x="1595" y="1"/>
                    <a:pt x="1518" y="1"/>
                    <a:pt x="1441" y="20"/>
                  </a:cubicBezTo>
                  <a:cubicBezTo>
                    <a:pt x="1268" y="39"/>
                    <a:pt x="1115" y="116"/>
                    <a:pt x="923" y="212"/>
                  </a:cubicBezTo>
                  <a:cubicBezTo>
                    <a:pt x="827" y="270"/>
                    <a:pt x="750" y="308"/>
                    <a:pt x="673" y="385"/>
                  </a:cubicBezTo>
                  <a:cubicBezTo>
                    <a:pt x="596" y="423"/>
                    <a:pt x="539" y="481"/>
                    <a:pt x="462" y="558"/>
                  </a:cubicBezTo>
                  <a:cubicBezTo>
                    <a:pt x="212" y="769"/>
                    <a:pt x="1" y="1153"/>
                    <a:pt x="155" y="1480"/>
                  </a:cubicBezTo>
                  <a:cubicBezTo>
                    <a:pt x="212" y="1633"/>
                    <a:pt x="347" y="1749"/>
                    <a:pt x="558" y="1806"/>
                  </a:cubicBezTo>
                  <a:cubicBezTo>
                    <a:pt x="654" y="1825"/>
                    <a:pt x="750" y="1845"/>
                    <a:pt x="904" y="1845"/>
                  </a:cubicBezTo>
                  <a:cubicBezTo>
                    <a:pt x="980" y="1845"/>
                    <a:pt x="1076" y="1825"/>
                    <a:pt x="1192" y="1806"/>
                  </a:cubicBezTo>
                  <a:cubicBezTo>
                    <a:pt x="1288" y="1768"/>
                    <a:pt x="1384" y="1729"/>
                    <a:pt x="1480" y="1672"/>
                  </a:cubicBezTo>
                  <a:cubicBezTo>
                    <a:pt x="1576" y="1633"/>
                    <a:pt x="1672" y="1576"/>
                    <a:pt x="1768" y="1518"/>
                  </a:cubicBezTo>
                  <a:cubicBezTo>
                    <a:pt x="1979" y="1364"/>
                    <a:pt x="2152" y="1230"/>
                    <a:pt x="2267" y="1038"/>
                  </a:cubicBezTo>
                  <a:cubicBezTo>
                    <a:pt x="2382" y="846"/>
                    <a:pt x="2440" y="616"/>
                    <a:pt x="2363" y="462"/>
                  </a:cubicBezTo>
                  <a:cubicBezTo>
                    <a:pt x="2286" y="270"/>
                    <a:pt x="2152" y="116"/>
                    <a:pt x="1941" y="39"/>
                  </a:cubicBezTo>
                  <a:cubicBezTo>
                    <a:pt x="1864" y="20"/>
                    <a:pt x="1787" y="1"/>
                    <a:pt x="1652" y="1"/>
                  </a:cubicBezTo>
                  <a:close/>
                </a:path>
              </a:pathLst>
            </a:custGeom>
            <a:solidFill>
              <a:srgbClr val="FFFFFF">
                <a:alpha val="3464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4" name="Google Shape;534;p29"/>
            <p:cNvSpPr/>
            <p:nvPr/>
          </p:nvSpPr>
          <p:spPr>
            <a:xfrm>
              <a:off x="7526683" y="1989890"/>
              <a:ext cx="339795" cy="261792"/>
            </a:xfrm>
            <a:custGeom>
              <a:avLst/>
              <a:gdLst/>
              <a:ahLst/>
              <a:cxnLst/>
              <a:rect l="l" t="t" r="r" b="b"/>
              <a:pathLst>
                <a:path w="4513" h="3477" extrusionOk="0">
                  <a:moveTo>
                    <a:pt x="3265" y="1"/>
                  </a:moveTo>
                  <a:cubicBezTo>
                    <a:pt x="3073" y="1"/>
                    <a:pt x="2861" y="39"/>
                    <a:pt x="2669" y="97"/>
                  </a:cubicBezTo>
                  <a:cubicBezTo>
                    <a:pt x="2650" y="97"/>
                    <a:pt x="2612" y="116"/>
                    <a:pt x="2593" y="116"/>
                  </a:cubicBezTo>
                  <a:lnTo>
                    <a:pt x="2516" y="116"/>
                  </a:lnTo>
                  <a:cubicBezTo>
                    <a:pt x="2113" y="270"/>
                    <a:pt x="1748" y="481"/>
                    <a:pt x="1517" y="615"/>
                  </a:cubicBezTo>
                  <a:cubicBezTo>
                    <a:pt x="1325" y="750"/>
                    <a:pt x="1133" y="884"/>
                    <a:pt x="941" y="1038"/>
                  </a:cubicBezTo>
                  <a:cubicBezTo>
                    <a:pt x="749" y="1172"/>
                    <a:pt x="595" y="1345"/>
                    <a:pt x="461" y="1479"/>
                  </a:cubicBezTo>
                  <a:cubicBezTo>
                    <a:pt x="154" y="1864"/>
                    <a:pt x="0" y="2228"/>
                    <a:pt x="39" y="2593"/>
                  </a:cubicBezTo>
                  <a:cubicBezTo>
                    <a:pt x="77" y="2785"/>
                    <a:pt x="173" y="2958"/>
                    <a:pt x="307" y="3150"/>
                  </a:cubicBezTo>
                  <a:cubicBezTo>
                    <a:pt x="403" y="3265"/>
                    <a:pt x="557" y="3361"/>
                    <a:pt x="749" y="3400"/>
                  </a:cubicBezTo>
                  <a:cubicBezTo>
                    <a:pt x="864" y="3457"/>
                    <a:pt x="999" y="3477"/>
                    <a:pt x="1152" y="3477"/>
                  </a:cubicBezTo>
                  <a:lnTo>
                    <a:pt x="1268" y="3477"/>
                  </a:lnTo>
                  <a:cubicBezTo>
                    <a:pt x="1460" y="3477"/>
                    <a:pt x="1652" y="3438"/>
                    <a:pt x="1863" y="3361"/>
                  </a:cubicBezTo>
                  <a:cubicBezTo>
                    <a:pt x="2285" y="3246"/>
                    <a:pt x="2689" y="3054"/>
                    <a:pt x="3092" y="2785"/>
                  </a:cubicBezTo>
                  <a:cubicBezTo>
                    <a:pt x="3514" y="2516"/>
                    <a:pt x="3841" y="2248"/>
                    <a:pt x="4091" y="1940"/>
                  </a:cubicBezTo>
                  <a:cubicBezTo>
                    <a:pt x="4225" y="1768"/>
                    <a:pt x="4302" y="1652"/>
                    <a:pt x="4379" y="1518"/>
                  </a:cubicBezTo>
                  <a:cubicBezTo>
                    <a:pt x="4436" y="1345"/>
                    <a:pt x="4494" y="1134"/>
                    <a:pt x="4494" y="903"/>
                  </a:cubicBezTo>
                  <a:cubicBezTo>
                    <a:pt x="4513" y="807"/>
                    <a:pt x="4494" y="711"/>
                    <a:pt x="4475" y="615"/>
                  </a:cubicBezTo>
                  <a:cubicBezTo>
                    <a:pt x="4436" y="519"/>
                    <a:pt x="4398" y="462"/>
                    <a:pt x="4321" y="366"/>
                  </a:cubicBezTo>
                  <a:cubicBezTo>
                    <a:pt x="4263" y="289"/>
                    <a:pt x="4187" y="231"/>
                    <a:pt x="4129" y="193"/>
                  </a:cubicBezTo>
                  <a:cubicBezTo>
                    <a:pt x="4052" y="135"/>
                    <a:pt x="3995" y="116"/>
                    <a:pt x="3860" y="78"/>
                  </a:cubicBezTo>
                  <a:cubicBezTo>
                    <a:pt x="3726" y="20"/>
                    <a:pt x="3553" y="1"/>
                    <a:pt x="3361" y="1"/>
                  </a:cubicBezTo>
                  <a:close/>
                </a:path>
              </a:pathLst>
            </a:custGeom>
            <a:solidFill>
              <a:srgbClr val="FFFFFF">
                <a:alpha val="3464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5" name="Google Shape;535;p29"/>
            <p:cNvSpPr/>
            <p:nvPr/>
          </p:nvSpPr>
          <p:spPr>
            <a:xfrm>
              <a:off x="7694358" y="2297909"/>
              <a:ext cx="124459" cy="99838"/>
            </a:xfrm>
            <a:custGeom>
              <a:avLst/>
              <a:gdLst/>
              <a:ahLst/>
              <a:cxnLst/>
              <a:rect l="l" t="t" r="r" b="b"/>
              <a:pathLst>
                <a:path w="1653" h="1326" extrusionOk="0">
                  <a:moveTo>
                    <a:pt x="1115" y="0"/>
                  </a:moveTo>
                  <a:cubicBezTo>
                    <a:pt x="1019" y="0"/>
                    <a:pt x="923" y="39"/>
                    <a:pt x="827" y="58"/>
                  </a:cubicBezTo>
                  <a:cubicBezTo>
                    <a:pt x="692" y="96"/>
                    <a:pt x="558" y="154"/>
                    <a:pt x="462" y="231"/>
                  </a:cubicBezTo>
                  <a:cubicBezTo>
                    <a:pt x="346" y="288"/>
                    <a:pt x="250" y="365"/>
                    <a:pt x="174" y="442"/>
                  </a:cubicBezTo>
                  <a:cubicBezTo>
                    <a:pt x="97" y="538"/>
                    <a:pt x="58" y="615"/>
                    <a:pt x="20" y="730"/>
                  </a:cubicBezTo>
                  <a:cubicBezTo>
                    <a:pt x="1" y="768"/>
                    <a:pt x="1" y="845"/>
                    <a:pt x="1" y="903"/>
                  </a:cubicBezTo>
                  <a:cubicBezTo>
                    <a:pt x="1" y="941"/>
                    <a:pt x="20" y="999"/>
                    <a:pt x="58" y="1056"/>
                  </a:cubicBezTo>
                  <a:cubicBezTo>
                    <a:pt x="78" y="1114"/>
                    <a:pt x="97" y="1152"/>
                    <a:pt x="174" y="1210"/>
                  </a:cubicBezTo>
                  <a:cubicBezTo>
                    <a:pt x="212" y="1229"/>
                    <a:pt x="270" y="1287"/>
                    <a:pt x="308" y="1306"/>
                  </a:cubicBezTo>
                  <a:cubicBezTo>
                    <a:pt x="346" y="1306"/>
                    <a:pt x="385" y="1325"/>
                    <a:pt x="442" y="1325"/>
                  </a:cubicBezTo>
                  <a:lnTo>
                    <a:pt x="558" y="1325"/>
                  </a:lnTo>
                  <a:cubicBezTo>
                    <a:pt x="634" y="1325"/>
                    <a:pt x="673" y="1306"/>
                    <a:pt x="731" y="1287"/>
                  </a:cubicBezTo>
                  <a:cubicBezTo>
                    <a:pt x="942" y="1210"/>
                    <a:pt x="1153" y="1095"/>
                    <a:pt x="1345" y="941"/>
                  </a:cubicBezTo>
                  <a:cubicBezTo>
                    <a:pt x="1441" y="864"/>
                    <a:pt x="1499" y="807"/>
                    <a:pt x="1556" y="730"/>
                  </a:cubicBezTo>
                  <a:cubicBezTo>
                    <a:pt x="1595" y="692"/>
                    <a:pt x="1614" y="653"/>
                    <a:pt x="1633" y="615"/>
                  </a:cubicBezTo>
                  <a:cubicBezTo>
                    <a:pt x="1652" y="557"/>
                    <a:pt x="1652" y="519"/>
                    <a:pt x="1652" y="461"/>
                  </a:cubicBezTo>
                  <a:cubicBezTo>
                    <a:pt x="1652" y="384"/>
                    <a:pt x="1633" y="288"/>
                    <a:pt x="1595" y="231"/>
                  </a:cubicBezTo>
                  <a:cubicBezTo>
                    <a:pt x="1518" y="115"/>
                    <a:pt x="1441" y="58"/>
                    <a:pt x="1345" y="39"/>
                  </a:cubicBezTo>
                  <a:cubicBezTo>
                    <a:pt x="1307" y="0"/>
                    <a:pt x="1249" y="0"/>
                    <a:pt x="1172" y="0"/>
                  </a:cubicBezTo>
                  <a:close/>
                </a:path>
              </a:pathLst>
            </a:custGeom>
            <a:solidFill>
              <a:srgbClr val="FFFFFF">
                <a:alpha val="3464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536" name="Google Shape;536;p29"/>
          <p:cNvSpPr/>
          <p:nvPr/>
        </p:nvSpPr>
        <p:spPr>
          <a:xfrm>
            <a:off x="449422" y="357047"/>
            <a:ext cx="718489" cy="355906"/>
          </a:xfrm>
          <a:custGeom>
            <a:avLst/>
            <a:gdLst/>
            <a:ahLst/>
            <a:cxnLst/>
            <a:rect l="l" t="t" r="r" b="b"/>
            <a:pathLst>
              <a:path w="12214" h="6050" extrusionOk="0">
                <a:moveTo>
                  <a:pt x="6318" y="1"/>
                </a:moveTo>
                <a:cubicBezTo>
                  <a:pt x="6068" y="1"/>
                  <a:pt x="5819" y="20"/>
                  <a:pt x="5531" y="97"/>
                </a:cubicBezTo>
                <a:cubicBezTo>
                  <a:pt x="5281" y="135"/>
                  <a:pt x="5051" y="231"/>
                  <a:pt x="4801" y="346"/>
                </a:cubicBezTo>
                <a:cubicBezTo>
                  <a:pt x="4609" y="442"/>
                  <a:pt x="4417" y="596"/>
                  <a:pt x="4225" y="769"/>
                </a:cubicBezTo>
                <a:cubicBezTo>
                  <a:pt x="3918" y="1057"/>
                  <a:pt x="3630" y="1402"/>
                  <a:pt x="3380" y="1883"/>
                </a:cubicBezTo>
                <a:cubicBezTo>
                  <a:pt x="3188" y="2267"/>
                  <a:pt x="3034" y="2708"/>
                  <a:pt x="2842" y="3265"/>
                </a:cubicBezTo>
                <a:cubicBezTo>
                  <a:pt x="2765" y="3515"/>
                  <a:pt x="2689" y="3784"/>
                  <a:pt x="2612" y="3995"/>
                </a:cubicBezTo>
                <a:cubicBezTo>
                  <a:pt x="2554" y="3745"/>
                  <a:pt x="2420" y="3553"/>
                  <a:pt x="2304" y="3361"/>
                </a:cubicBezTo>
                <a:cubicBezTo>
                  <a:pt x="2170" y="3131"/>
                  <a:pt x="1997" y="2996"/>
                  <a:pt x="1824" y="2900"/>
                </a:cubicBezTo>
                <a:cubicBezTo>
                  <a:pt x="1728" y="2843"/>
                  <a:pt x="1632" y="2804"/>
                  <a:pt x="1536" y="2785"/>
                </a:cubicBezTo>
                <a:cubicBezTo>
                  <a:pt x="1498" y="2785"/>
                  <a:pt x="1421" y="2747"/>
                  <a:pt x="1363" y="2747"/>
                </a:cubicBezTo>
                <a:cubicBezTo>
                  <a:pt x="1306" y="2747"/>
                  <a:pt x="1229" y="2747"/>
                  <a:pt x="1152" y="2785"/>
                </a:cubicBezTo>
                <a:cubicBezTo>
                  <a:pt x="1018" y="2804"/>
                  <a:pt x="883" y="2843"/>
                  <a:pt x="787" y="2900"/>
                </a:cubicBezTo>
                <a:cubicBezTo>
                  <a:pt x="691" y="2939"/>
                  <a:pt x="595" y="3016"/>
                  <a:pt x="480" y="3112"/>
                </a:cubicBezTo>
                <a:cubicBezTo>
                  <a:pt x="346" y="3265"/>
                  <a:pt x="211" y="3419"/>
                  <a:pt x="115" y="3669"/>
                </a:cubicBezTo>
                <a:cubicBezTo>
                  <a:pt x="58" y="3841"/>
                  <a:pt x="0" y="4053"/>
                  <a:pt x="0" y="4341"/>
                </a:cubicBezTo>
                <a:cubicBezTo>
                  <a:pt x="0" y="4533"/>
                  <a:pt x="0" y="4763"/>
                  <a:pt x="19" y="5051"/>
                </a:cubicBezTo>
                <a:cubicBezTo>
                  <a:pt x="58" y="5339"/>
                  <a:pt x="96" y="5608"/>
                  <a:pt x="154" y="5877"/>
                </a:cubicBezTo>
                <a:lnTo>
                  <a:pt x="154" y="5915"/>
                </a:lnTo>
                <a:lnTo>
                  <a:pt x="173" y="6050"/>
                </a:lnTo>
                <a:lnTo>
                  <a:pt x="11733" y="6050"/>
                </a:lnTo>
                <a:lnTo>
                  <a:pt x="11772" y="6011"/>
                </a:lnTo>
                <a:lnTo>
                  <a:pt x="11829" y="5915"/>
                </a:lnTo>
                <a:cubicBezTo>
                  <a:pt x="12098" y="5474"/>
                  <a:pt x="12214" y="5032"/>
                  <a:pt x="12175" y="4648"/>
                </a:cubicBezTo>
                <a:cubicBezTo>
                  <a:pt x="12117" y="4264"/>
                  <a:pt x="11964" y="3937"/>
                  <a:pt x="11676" y="3688"/>
                </a:cubicBezTo>
                <a:cubicBezTo>
                  <a:pt x="11388" y="3457"/>
                  <a:pt x="11023" y="3323"/>
                  <a:pt x="10620" y="3323"/>
                </a:cubicBezTo>
                <a:lnTo>
                  <a:pt x="10562" y="3323"/>
                </a:lnTo>
                <a:cubicBezTo>
                  <a:pt x="10178" y="3323"/>
                  <a:pt x="9775" y="3457"/>
                  <a:pt x="9391" y="3688"/>
                </a:cubicBezTo>
                <a:cubicBezTo>
                  <a:pt x="9237" y="3784"/>
                  <a:pt x="9103" y="3880"/>
                  <a:pt x="8987" y="3995"/>
                </a:cubicBezTo>
                <a:cubicBezTo>
                  <a:pt x="9007" y="3803"/>
                  <a:pt x="9007" y="3572"/>
                  <a:pt x="8987" y="3304"/>
                </a:cubicBezTo>
                <a:cubicBezTo>
                  <a:pt x="8949" y="2824"/>
                  <a:pt x="8853" y="2363"/>
                  <a:pt x="8718" y="1959"/>
                </a:cubicBezTo>
                <a:cubicBezTo>
                  <a:pt x="8546" y="1498"/>
                  <a:pt x="8334" y="1114"/>
                  <a:pt x="8066" y="807"/>
                </a:cubicBezTo>
                <a:cubicBezTo>
                  <a:pt x="7777" y="481"/>
                  <a:pt x="7413" y="231"/>
                  <a:pt x="7009" y="116"/>
                </a:cubicBezTo>
                <a:cubicBezTo>
                  <a:pt x="6798" y="20"/>
                  <a:pt x="6587" y="1"/>
                  <a:pt x="6318" y="1"/>
                </a:cubicBezTo>
                <a:close/>
              </a:path>
            </a:pathLst>
          </a:custGeom>
          <a:solidFill>
            <a:srgbClr val="FFFFFF">
              <a:alpha val="3464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537" name="Google Shape;537;p29"/>
          <p:cNvGrpSpPr/>
          <p:nvPr/>
        </p:nvGrpSpPr>
        <p:grpSpPr>
          <a:xfrm>
            <a:off x="1319163" y="3275778"/>
            <a:ext cx="490228" cy="608811"/>
            <a:chOff x="7376250" y="1989890"/>
            <a:chExt cx="490228" cy="608811"/>
          </a:xfrm>
        </p:grpSpPr>
        <p:sp>
          <p:nvSpPr>
            <p:cNvPr id="538" name="Google Shape;538;p29"/>
            <p:cNvSpPr/>
            <p:nvPr/>
          </p:nvSpPr>
          <p:spPr>
            <a:xfrm>
              <a:off x="7376250" y="2459787"/>
              <a:ext cx="183714" cy="138915"/>
            </a:xfrm>
            <a:custGeom>
              <a:avLst/>
              <a:gdLst/>
              <a:ahLst/>
              <a:cxnLst/>
              <a:rect l="l" t="t" r="r" b="b"/>
              <a:pathLst>
                <a:path w="2440" h="1845" extrusionOk="0">
                  <a:moveTo>
                    <a:pt x="1652" y="1"/>
                  </a:moveTo>
                  <a:cubicBezTo>
                    <a:pt x="1595" y="1"/>
                    <a:pt x="1518" y="1"/>
                    <a:pt x="1441" y="20"/>
                  </a:cubicBezTo>
                  <a:cubicBezTo>
                    <a:pt x="1268" y="39"/>
                    <a:pt x="1115" y="116"/>
                    <a:pt x="923" y="212"/>
                  </a:cubicBezTo>
                  <a:cubicBezTo>
                    <a:pt x="827" y="270"/>
                    <a:pt x="750" y="308"/>
                    <a:pt x="673" y="385"/>
                  </a:cubicBezTo>
                  <a:cubicBezTo>
                    <a:pt x="596" y="423"/>
                    <a:pt x="539" y="481"/>
                    <a:pt x="462" y="558"/>
                  </a:cubicBezTo>
                  <a:cubicBezTo>
                    <a:pt x="212" y="769"/>
                    <a:pt x="1" y="1153"/>
                    <a:pt x="155" y="1480"/>
                  </a:cubicBezTo>
                  <a:cubicBezTo>
                    <a:pt x="212" y="1633"/>
                    <a:pt x="347" y="1749"/>
                    <a:pt x="558" y="1806"/>
                  </a:cubicBezTo>
                  <a:cubicBezTo>
                    <a:pt x="654" y="1825"/>
                    <a:pt x="750" y="1845"/>
                    <a:pt x="904" y="1845"/>
                  </a:cubicBezTo>
                  <a:cubicBezTo>
                    <a:pt x="980" y="1845"/>
                    <a:pt x="1076" y="1825"/>
                    <a:pt x="1192" y="1806"/>
                  </a:cubicBezTo>
                  <a:cubicBezTo>
                    <a:pt x="1288" y="1768"/>
                    <a:pt x="1384" y="1729"/>
                    <a:pt x="1480" y="1672"/>
                  </a:cubicBezTo>
                  <a:cubicBezTo>
                    <a:pt x="1576" y="1633"/>
                    <a:pt x="1672" y="1576"/>
                    <a:pt x="1768" y="1518"/>
                  </a:cubicBezTo>
                  <a:cubicBezTo>
                    <a:pt x="1979" y="1364"/>
                    <a:pt x="2152" y="1230"/>
                    <a:pt x="2267" y="1038"/>
                  </a:cubicBezTo>
                  <a:cubicBezTo>
                    <a:pt x="2382" y="846"/>
                    <a:pt x="2440" y="616"/>
                    <a:pt x="2363" y="462"/>
                  </a:cubicBezTo>
                  <a:cubicBezTo>
                    <a:pt x="2286" y="270"/>
                    <a:pt x="2152" y="116"/>
                    <a:pt x="1941" y="39"/>
                  </a:cubicBezTo>
                  <a:cubicBezTo>
                    <a:pt x="1864" y="20"/>
                    <a:pt x="1787" y="1"/>
                    <a:pt x="1652" y="1"/>
                  </a:cubicBezTo>
                  <a:close/>
                </a:path>
              </a:pathLst>
            </a:custGeom>
            <a:solidFill>
              <a:srgbClr val="FFFFFF">
                <a:alpha val="3464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9" name="Google Shape;539;p29"/>
            <p:cNvSpPr/>
            <p:nvPr/>
          </p:nvSpPr>
          <p:spPr>
            <a:xfrm>
              <a:off x="7526683" y="1989890"/>
              <a:ext cx="339795" cy="261792"/>
            </a:xfrm>
            <a:custGeom>
              <a:avLst/>
              <a:gdLst/>
              <a:ahLst/>
              <a:cxnLst/>
              <a:rect l="l" t="t" r="r" b="b"/>
              <a:pathLst>
                <a:path w="4513" h="3477" extrusionOk="0">
                  <a:moveTo>
                    <a:pt x="3265" y="1"/>
                  </a:moveTo>
                  <a:cubicBezTo>
                    <a:pt x="3073" y="1"/>
                    <a:pt x="2861" y="39"/>
                    <a:pt x="2669" y="97"/>
                  </a:cubicBezTo>
                  <a:cubicBezTo>
                    <a:pt x="2650" y="97"/>
                    <a:pt x="2612" y="116"/>
                    <a:pt x="2593" y="116"/>
                  </a:cubicBezTo>
                  <a:lnTo>
                    <a:pt x="2516" y="116"/>
                  </a:lnTo>
                  <a:cubicBezTo>
                    <a:pt x="2113" y="270"/>
                    <a:pt x="1748" y="481"/>
                    <a:pt x="1517" y="615"/>
                  </a:cubicBezTo>
                  <a:cubicBezTo>
                    <a:pt x="1325" y="750"/>
                    <a:pt x="1133" y="884"/>
                    <a:pt x="941" y="1038"/>
                  </a:cubicBezTo>
                  <a:cubicBezTo>
                    <a:pt x="749" y="1172"/>
                    <a:pt x="595" y="1345"/>
                    <a:pt x="461" y="1479"/>
                  </a:cubicBezTo>
                  <a:cubicBezTo>
                    <a:pt x="154" y="1864"/>
                    <a:pt x="0" y="2228"/>
                    <a:pt x="39" y="2593"/>
                  </a:cubicBezTo>
                  <a:cubicBezTo>
                    <a:pt x="77" y="2785"/>
                    <a:pt x="173" y="2958"/>
                    <a:pt x="307" y="3150"/>
                  </a:cubicBezTo>
                  <a:cubicBezTo>
                    <a:pt x="403" y="3265"/>
                    <a:pt x="557" y="3361"/>
                    <a:pt x="749" y="3400"/>
                  </a:cubicBezTo>
                  <a:cubicBezTo>
                    <a:pt x="864" y="3457"/>
                    <a:pt x="999" y="3477"/>
                    <a:pt x="1152" y="3477"/>
                  </a:cubicBezTo>
                  <a:lnTo>
                    <a:pt x="1268" y="3477"/>
                  </a:lnTo>
                  <a:cubicBezTo>
                    <a:pt x="1460" y="3477"/>
                    <a:pt x="1652" y="3438"/>
                    <a:pt x="1863" y="3361"/>
                  </a:cubicBezTo>
                  <a:cubicBezTo>
                    <a:pt x="2285" y="3246"/>
                    <a:pt x="2689" y="3054"/>
                    <a:pt x="3092" y="2785"/>
                  </a:cubicBezTo>
                  <a:cubicBezTo>
                    <a:pt x="3514" y="2516"/>
                    <a:pt x="3841" y="2248"/>
                    <a:pt x="4091" y="1940"/>
                  </a:cubicBezTo>
                  <a:cubicBezTo>
                    <a:pt x="4225" y="1768"/>
                    <a:pt x="4302" y="1652"/>
                    <a:pt x="4379" y="1518"/>
                  </a:cubicBezTo>
                  <a:cubicBezTo>
                    <a:pt x="4436" y="1345"/>
                    <a:pt x="4494" y="1134"/>
                    <a:pt x="4494" y="903"/>
                  </a:cubicBezTo>
                  <a:cubicBezTo>
                    <a:pt x="4513" y="807"/>
                    <a:pt x="4494" y="711"/>
                    <a:pt x="4475" y="615"/>
                  </a:cubicBezTo>
                  <a:cubicBezTo>
                    <a:pt x="4436" y="519"/>
                    <a:pt x="4398" y="462"/>
                    <a:pt x="4321" y="366"/>
                  </a:cubicBezTo>
                  <a:cubicBezTo>
                    <a:pt x="4263" y="289"/>
                    <a:pt x="4187" y="231"/>
                    <a:pt x="4129" y="193"/>
                  </a:cubicBezTo>
                  <a:cubicBezTo>
                    <a:pt x="4052" y="135"/>
                    <a:pt x="3995" y="116"/>
                    <a:pt x="3860" y="78"/>
                  </a:cubicBezTo>
                  <a:cubicBezTo>
                    <a:pt x="3726" y="20"/>
                    <a:pt x="3553" y="1"/>
                    <a:pt x="3361" y="1"/>
                  </a:cubicBezTo>
                  <a:close/>
                </a:path>
              </a:pathLst>
            </a:custGeom>
            <a:solidFill>
              <a:srgbClr val="FFFFFF">
                <a:alpha val="3464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0" name="Google Shape;540;p29"/>
            <p:cNvSpPr/>
            <p:nvPr/>
          </p:nvSpPr>
          <p:spPr>
            <a:xfrm>
              <a:off x="7694358" y="2297909"/>
              <a:ext cx="124459" cy="99838"/>
            </a:xfrm>
            <a:custGeom>
              <a:avLst/>
              <a:gdLst/>
              <a:ahLst/>
              <a:cxnLst/>
              <a:rect l="l" t="t" r="r" b="b"/>
              <a:pathLst>
                <a:path w="1653" h="1326" extrusionOk="0">
                  <a:moveTo>
                    <a:pt x="1115" y="0"/>
                  </a:moveTo>
                  <a:cubicBezTo>
                    <a:pt x="1019" y="0"/>
                    <a:pt x="923" y="39"/>
                    <a:pt x="827" y="58"/>
                  </a:cubicBezTo>
                  <a:cubicBezTo>
                    <a:pt x="692" y="96"/>
                    <a:pt x="558" y="154"/>
                    <a:pt x="462" y="231"/>
                  </a:cubicBezTo>
                  <a:cubicBezTo>
                    <a:pt x="346" y="288"/>
                    <a:pt x="250" y="365"/>
                    <a:pt x="174" y="442"/>
                  </a:cubicBezTo>
                  <a:cubicBezTo>
                    <a:pt x="97" y="538"/>
                    <a:pt x="58" y="615"/>
                    <a:pt x="20" y="730"/>
                  </a:cubicBezTo>
                  <a:cubicBezTo>
                    <a:pt x="1" y="768"/>
                    <a:pt x="1" y="845"/>
                    <a:pt x="1" y="903"/>
                  </a:cubicBezTo>
                  <a:cubicBezTo>
                    <a:pt x="1" y="941"/>
                    <a:pt x="20" y="999"/>
                    <a:pt x="58" y="1056"/>
                  </a:cubicBezTo>
                  <a:cubicBezTo>
                    <a:pt x="78" y="1114"/>
                    <a:pt x="97" y="1152"/>
                    <a:pt x="174" y="1210"/>
                  </a:cubicBezTo>
                  <a:cubicBezTo>
                    <a:pt x="212" y="1229"/>
                    <a:pt x="270" y="1287"/>
                    <a:pt x="308" y="1306"/>
                  </a:cubicBezTo>
                  <a:cubicBezTo>
                    <a:pt x="346" y="1306"/>
                    <a:pt x="385" y="1325"/>
                    <a:pt x="442" y="1325"/>
                  </a:cubicBezTo>
                  <a:lnTo>
                    <a:pt x="558" y="1325"/>
                  </a:lnTo>
                  <a:cubicBezTo>
                    <a:pt x="634" y="1325"/>
                    <a:pt x="673" y="1306"/>
                    <a:pt x="731" y="1287"/>
                  </a:cubicBezTo>
                  <a:cubicBezTo>
                    <a:pt x="942" y="1210"/>
                    <a:pt x="1153" y="1095"/>
                    <a:pt x="1345" y="941"/>
                  </a:cubicBezTo>
                  <a:cubicBezTo>
                    <a:pt x="1441" y="864"/>
                    <a:pt x="1499" y="807"/>
                    <a:pt x="1556" y="730"/>
                  </a:cubicBezTo>
                  <a:cubicBezTo>
                    <a:pt x="1595" y="692"/>
                    <a:pt x="1614" y="653"/>
                    <a:pt x="1633" y="615"/>
                  </a:cubicBezTo>
                  <a:cubicBezTo>
                    <a:pt x="1652" y="557"/>
                    <a:pt x="1652" y="519"/>
                    <a:pt x="1652" y="461"/>
                  </a:cubicBezTo>
                  <a:cubicBezTo>
                    <a:pt x="1652" y="384"/>
                    <a:pt x="1633" y="288"/>
                    <a:pt x="1595" y="231"/>
                  </a:cubicBezTo>
                  <a:cubicBezTo>
                    <a:pt x="1518" y="115"/>
                    <a:pt x="1441" y="58"/>
                    <a:pt x="1345" y="39"/>
                  </a:cubicBezTo>
                  <a:cubicBezTo>
                    <a:pt x="1307" y="0"/>
                    <a:pt x="1249" y="0"/>
                    <a:pt x="1172" y="0"/>
                  </a:cubicBezTo>
                  <a:close/>
                </a:path>
              </a:pathLst>
            </a:custGeom>
            <a:solidFill>
              <a:srgbClr val="FFFFFF">
                <a:alpha val="3464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541" name="Google Shape;541;p29"/>
          <p:cNvSpPr/>
          <p:nvPr/>
        </p:nvSpPr>
        <p:spPr>
          <a:xfrm>
            <a:off x="7598000" y="4483400"/>
            <a:ext cx="1661781" cy="497749"/>
          </a:xfrm>
          <a:custGeom>
            <a:avLst/>
            <a:gdLst/>
            <a:ahLst/>
            <a:cxnLst/>
            <a:rect l="l" t="t" r="r" b="b"/>
            <a:pathLst>
              <a:path w="9949" h="2980" extrusionOk="0">
                <a:moveTo>
                  <a:pt x="4455" y="0"/>
                </a:moveTo>
                <a:cubicBezTo>
                  <a:pt x="4401" y="0"/>
                  <a:pt x="4360" y="3"/>
                  <a:pt x="4322" y="3"/>
                </a:cubicBezTo>
                <a:cubicBezTo>
                  <a:pt x="4168" y="22"/>
                  <a:pt x="4034" y="80"/>
                  <a:pt x="3880" y="118"/>
                </a:cubicBezTo>
                <a:cubicBezTo>
                  <a:pt x="3438" y="291"/>
                  <a:pt x="3016" y="579"/>
                  <a:pt x="2670" y="906"/>
                </a:cubicBezTo>
                <a:cubicBezTo>
                  <a:pt x="2478" y="1098"/>
                  <a:pt x="2286" y="1328"/>
                  <a:pt x="2132" y="1540"/>
                </a:cubicBezTo>
                <a:lnTo>
                  <a:pt x="1921" y="1904"/>
                </a:lnTo>
                <a:cubicBezTo>
                  <a:pt x="1902" y="1962"/>
                  <a:pt x="1844" y="2020"/>
                  <a:pt x="1825" y="2096"/>
                </a:cubicBezTo>
                <a:cubicBezTo>
                  <a:pt x="1710" y="1866"/>
                  <a:pt x="1556" y="1712"/>
                  <a:pt x="1345" y="1578"/>
                </a:cubicBezTo>
                <a:cubicBezTo>
                  <a:pt x="1239" y="1515"/>
                  <a:pt x="1122" y="1486"/>
                  <a:pt x="999" y="1486"/>
                </a:cubicBezTo>
                <a:cubicBezTo>
                  <a:pt x="899" y="1486"/>
                  <a:pt x="796" y="1505"/>
                  <a:pt x="692" y="1540"/>
                </a:cubicBezTo>
                <a:cubicBezTo>
                  <a:pt x="481" y="1616"/>
                  <a:pt x="289" y="1808"/>
                  <a:pt x="193" y="2000"/>
                </a:cubicBezTo>
                <a:cubicBezTo>
                  <a:pt x="39" y="2250"/>
                  <a:pt x="1" y="2596"/>
                  <a:pt x="39" y="2903"/>
                </a:cubicBezTo>
                <a:cubicBezTo>
                  <a:pt x="39" y="2961"/>
                  <a:pt x="78" y="2980"/>
                  <a:pt x="116" y="2980"/>
                </a:cubicBezTo>
                <a:cubicBezTo>
                  <a:pt x="154" y="2980"/>
                  <a:pt x="193" y="2961"/>
                  <a:pt x="193" y="2903"/>
                </a:cubicBezTo>
                <a:cubicBezTo>
                  <a:pt x="174" y="2769"/>
                  <a:pt x="174" y="2634"/>
                  <a:pt x="193" y="2500"/>
                </a:cubicBezTo>
                <a:lnTo>
                  <a:pt x="193" y="2519"/>
                </a:lnTo>
                <a:cubicBezTo>
                  <a:pt x="212" y="2404"/>
                  <a:pt x="231" y="2288"/>
                  <a:pt x="289" y="2192"/>
                </a:cubicBezTo>
                <a:lnTo>
                  <a:pt x="289" y="2212"/>
                </a:lnTo>
                <a:cubicBezTo>
                  <a:pt x="327" y="2116"/>
                  <a:pt x="366" y="2039"/>
                  <a:pt x="442" y="1962"/>
                </a:cubicBezTo>
                <a:lnTo>
                  <a:pt x="577" y="1828"/>
                </a:lnTo>
                <a:cubicBezTo>
                  <a:pt x="634" y="1770"/>
                  <a:pt x="673" y="1751"/>
                  <a:pt x="750" y="1732"/>
                </a:cubicBezTo>
                <a:cubicBezTo>
                  <a:pt x="788" y="1712"/>
                  <a:pt x="846" y="1712"/>
                  <a:pt x="923" y="1674"/>
                </a:cubicBezTo>
                <a:lnTo>
                  <a:pt x="1076" y="1674"/>
                </a:lnTo>
                <a:cubicBezTo>
                  <a:pt x="1134" y="1674"/>
                  <a:pt x="1191" y="1712"/>
                  <a:pt x="1249" y="1732"/>
                </a:cubicBezTo>
                <a:cubicBezTo>
                  <a:pt x="1287" y="1751"/>
                  <a:pt x="1345" y="1770"/>
                  <a:pt x="1403" y="1828"/>
                </a:cubicBezTo>
                <a:cubicBezTo>
                  <a:pt x="1460" y="1866"/>
                  <a:pt x="1537" y="1943"/>
                  <a:pt x="1595" y="2020"/>
                </a:cubicBezTo>
                <a:cubicBezTo>
                  <a:pt x="1652" y="2135"/>
                  <a:pt x="1729" y="2231"/>
                  <a:pt x="1787" y="2384"/>
                </a:cubicBezTo>
                <a:lnTo>
                  <a:pt x="1787" y="2404"/>
                </a:lnTo>
                <a:cubicBezTo>
                  <a:pt x="1806" y="2423"/>
                  <a:pt x="1806" y="2442"/>
                  <a:pt x="1844" y="2481"/>
                </a:cubicBezTo>
                <a:cubicBezTo>
                  <a:pt x="1902" y="2481"/>
                  <a:pt x="1940" y="2481"/>
                  <a:pt x="1979" y="2423"/>
                </a:cubicBezTo>
                <a:cubicBezTo>
                  <a:pt x="2036" y="2288"/>
                  <a:pt x="2113" y="2154"/>
                  <a:pt x="2190" y="2020"/>
                </a:cubicBezTo>
                <a:cubicBezTo>
                  <a:pt x="2267" y="1904"/>
                  <a:pt x="2324" y="1770"/>
                  <a:pt x="2420" y="1655"/>
                </a:cubicBezTo>
                <a:cubicBezTo>
                  <a:pt x="2612" y="1386"/>
                  <a:pt x="2862" y="1155"/>
                  <a:pt x="3112" y="963"/>
                </a:cubicBezTo>
                <a:cubicBezTo>
                  <a:pt x="3112" y="963"/>
                  <a:pt x="3150" y="963"/>
                  <a:pt x="3150" y="944"/>
                </a:cubicBezTo>
                <a:cubicBezTo>
                  <a:pt x="3381" y="771"/>
                  <a:pt x="3630" y="599"/>
                  <a:pt x="3899" y="503"/>
                </a:cubicBezTo>
                <a:cubicBezTo>
                  <a:pt x="4091" y="426"/>
                  <a:pt x="4283" y="368"/>
                  <a:pt x="4475" y="330"/>
                </a:cubicBezTo>
                <a:cubicBezTo>
                  <a:pt x="4533" y="320"/>
                  <a:pt x="4586" y="315"/>
                  <a:pt x="4638" y="315"/>
                </a:cubicBezTo>
                <a:cubicBezTo>
                  <a:pt x="4691" y="315"/>
                  <a:pt x="4744" y="320"/>
                  <a:pt x="4802" y="330"/>
                </a:cubicBezTo>
                <a:cubicBezTo>
                  <a:pt x="4878" y="330"/>
                  <a:pt x="4955" y="368"/>
                  <a:pt x="5013" y="387"/>
                </a:cubicBezTo>
                <a:cubicBezTo>
                  <a:pt x="5070" y="407"/>
                  <a:pt x="5090" y="426"/>
                  <a:pt x="5128" y="464"/>
                </a:cubicBezTo>
                <a:cubicBezTo>
                  <a:pt x="5167" y="483"/>
                  <a:pt x="5205" y="503"/>
                  <a:pt x="5224" y="560"/>
                </a:cubicBezTo>
                <a:cubicBezTo>
                  <a:pt x="5263" y="599"/>
                  <a:pt x="5282" y="656"/>
                  <a:pt x="5301" y="675"/>
                </a:cubicBezTo>
                <a:cubicBezTo>
                  <a:pt x="5320" y="752"/>
                  <a:pt x="5359" y="810"/>
                  <a:pt x="5359" y="887"/>
                </a:cubicBezTo>
                <a:cubicBezTo>
                  <a:pt x="5378" y="1040"/>
                  <a:pt x="5359" y="1175"/>
                  <a:pt x="5359" y="1328"/>
                </a:cubicBezTo>
                <a:cubicBezTo>
                  <a:pt x="5301" y="1616"/>
                  <a:pt x="5205" y="1904"/>
                  <a:pt x="5090" y="2192"/>
                </a:cubicBezTo>
                <a:cubicBezTo>
                  <a:pt x="5070" y="2250"/>
                  <a:pt x="5013" y="2327"/>
                  <a:pt x="4994" y="2404"/>
                </a:cubicBezTo>
                <a:cubicBezTo>
                  <a:pt x="4974" y="2423"/>
                  <a:pt x="4974" y="2481"/>
                  <a:pt x="4974" y="2500"/>
                </a:cubicBezTo>
                <a:cubicBezTo>
                  <a:pt x="4974" y="2538"/>
                  <a:pt x="4994" y="2615"/>
                  <a:pt x="5032" y="2634"/>
                </a:cubicBezTo>
                <a:cubicBezTo>
                  <a:pt x="5077" y="2679"/>
                  <a:pt x="5129" y="2698"/>
                  <a:pt x="5183" y="2698"/>
                </a:cubicBezTo>
                <a:cubicBezTo>
                  <a:pt x="5221" y="2698"/>
                  <a:pt x="5261" y="2688"/>
                  <a:pt x="5301" y="2673"/>
                </a:cubicBezTo>
                <a:cubicBezTo>
                  <a:pt x="5474" y="2577"/>
                  <a:pt x="5608" y="2500"/>
                  <a:pt x="5781" y="2423"/>
                </a:cubicBezTo>
                <a:cubicBezTo>
                  <a:pt x="5877" y="2384"/>
                  <a:pt x="5954" y="2346"/>
                  <a:pt x="6050" y="2308"/>
                </a:cubicBezTo>
                <a:lnTo>
                  <a:pt x="6069" y="2308"/>
                </a:lnTo>
                <a:cubicBezTo>
                  <a:pt x="6069" y="2308"/>
                  <a:pt x="6107" y="2308"/>
                  <a:pt x="6107" y="2288"/>
                </a:cubicBezTo>
                <a:cubicBezTo>
                  <a:pt x="6530" y="2096"/>
                  <a:pt x="6991" y="1962"/>
                  <a:pt x="7471" y="1904"/>
                </a:cubicBezTo>
                <a:cubicBezTo>
                  <a:pt x="7586" y="1885"/>
                  <a:pt x="7706" y="1876"/>
                  <a:pt x="7826" y="1876"/>
                </a:cubicBezTo>
                <a:cubicBezTo>
                  <a:pt x="7946" y="1876"/>
                  <a:pt x="8066" y="1885"/>
                  <a:pt x="8181" y="1904"/>
                </a:cubicBezTo>
                <a:cubicBezTo>
                  <a:pt x="8354" y="1924"/>
                  <a:pt x="8527" y="1962"/>
                  <a:pt x="8700" y="2020"/>
                </a:cubicBezTo>
                <a:cubicBezTo>
                  <a:pt x="8815" y="2058"/>
                  <a:pt x="8930" y="2135"/>
                  <a:pt x="9046" y="2231"/>
                </a:cubicBezTo>
                <a:cubicBezTo>
                  <a:pt x="9142" y="2327"/>
                  <a:pt x="9238" y="2404"/>
                  <a:pt x="9334" y="2519"/>
                </a:cubicBezTo>
                <a:cubicBezTo>
                  <a:pt x="9372" y="2577"/>
                  <a:pt x="9391" y="2596"/>
                  <a:pt x="9411" y="2634"/>
                </a:cubicBezTo>
                <a:cubicBezTo>
                  <a:pt x="9468" y="2692"/>
                  <a:pt x="9507" y="2730"/>
                  <a:pt x="9583" y="2769"/>
                </a:cubicBezTo>
                <a:cubicBezTo>
                  <a:pt x="9604" y="2774"/>
                  <a:pt x="9623" y="2776"/>
                  <a:pt x="9642" y="2776"/>
                </a:cubicBezTo>
                <a:cubicBezTo>
                  <a:pt x="9692" y="2776"/>
                  <a:pt x="9738" y="2758"/>
                  <a:pt x="9795" y="2730"/>
                </a:cubicBezTo>
                <a:cubicBezTo>
                  <a:pt x="9833" y="2711"/>
                  <a:pt x="9891" y="2634"/>
                  <a:pt x="9910" y="2577"/>
                </a:cubicBezTo>
                <a:cubicBezTo>
                  <a:pt x="9948" y="2500"/>
                  <a:pt x="9948" y="2423"/>
                  <a:pt x="9891" y="2346"/>
                </a:cubicBezTo>
                <a:cubicBezTo>
                  <a:pt x="9737" y="2154"/>
                  <a:pt x="9603" y="2000"/>
                  <a:pt x="9430" y="1847"/>
                </a:cubicBezTo>
                <a:cubicBezTo>
                  <a:pt x="9334" y="1770"/>
                  <a:pt x="9276" y="1732"/>
                  <a:pt x="9161" y="1655"/>
                </a:cubicBezTo>
                <a:cubicBezTo>
                  <a:pt x="9084" y="1616"/>
                  <a:pt x="8950" y="1559"/>
                  <a:pt x="8854" y="1520"/>
                </a:cubicBezTo>
                <a:cubicBezTo>
                  <a:pt x="8662" y="1444"/>
                  <a:pt x="8450" y="1386"/>
                  <a:pt x="8239" y="1367"/>
                </a:cubicBezTo>
                <a:cubicBezTo>
                  <a:pt x="8124" y="1357"/>
                  <a:pt x="8013" y="1352"/>
                  <a:pt x="7905" y="1352"/>
                </a:cubicBezTo>
                <a:cubicBezTo>
                  <a:pt x="7797" y="1352"/>
                  <a:pt x="7692" y="1357"/>
                  <a:pt x="7586" y="1367"/>
                </a:cubicBezTo>
                <a:cubicBezTo>
                  <a:pt x="7144" y="1424"/>
                  <a:pt x="6722" y="1540"/>
                  <a:pt x="6280" y="1712"/>
                </a:cubicBezTo>
                <a:cubicBezTo>
                  <a:pt x="6069" y="1770"/>
                  <a:pt x="5877" y="1866"/>
                  <a:pt x="5685" y="1962"/>
                </a:cubicBezTo>
                <a:cubicBezTo>
                  <a:pt x="5685" y="1962"/>
                  <a:pt x="5680" y="1962"/>
                  <a:pt x="5675" y="1967"/>
                </a:cubicBezTo>
                <a:lnTo>
                  <a:pt x="5675" y="1967"/>
                </a:lnTo>
                <a:cubicBezTo>
                  <a:pt x="5747" y="1709"/>
                  <a:pt x="5802" y="1452"/>
                  <a:pt x="5839" y="1194"/>
                </a:cubicBezTo>
                <a:cubicBezTo>
                  <a:pt x="5839" y="1040"/>
                  <a:pt x="5839" y="867"/>
                  <a:pt x="5781" y="714"/>
                </a:cubicBezTo>
                <a:cubicBezTo>
                  <a:pt x="5762" y="656"/>
                  <a:pt x="5743" y="579"/>
                  <a:pt x="5704" y="522"/>
                </a:cubicBezTo>
                <a:cubicBezTo>
                  <a:pt x="5685" y="464"/>
                  <a:pt x="5647" y="407"/>
                  <a:pt x="5589" y="368"/>
                </a:cubicBezTo>
                <a:cubicBezTo>
                  <a:pt x="5512" y="272"/>
                  <a:pt x="5416" y="195"/>
                  <a:pt x="5301" y="138"/>
                </a:cubicBezTo>
                <a:cubicBezTo>
                  <a:pt x="5186" y="80"/>
                  <a:pt x="5032" y="42"/>
                  <a:pt x="4917" y="42"/>
                </a:cubicBezTo>
                <a:lnTo>
                  <a:pt x="4802" y="42"/>
                </a:lnTo>
                <a:cubicBezTo>
                  <a:pt x="4640" y="7"/>
                  <a:pt x="4534" y="0"/>
                  <a:pt x="4455"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542" name="Google Shape;542;p29"/>
          <p:cNvGrpSpPr/>
          <p:nvPr/>
        </p:nvGrpSpPr>
        <p:grpSpPr>
          <a:xfrm>
            <a:off x="1535525" y="582000"/>
            <a:ext cx="981285" cy="534397"/>
            <a:chOff x="816462" y="899275"/>
            <a:chExt cx="981285" cy="534397"/>
          </a:xfrm>
        </p:grpSpPr>
        <p:sp>
          <p:nvSpPr>
            <p:cNvPr id="543" name="Google Shape;543;p29"/>
            <p:cNvSpPr/>
            <p:nvPr/>
          </p:nvSpPr>
          <p:spPr>
            <a:xfrm>
              <a:off x="816462" y="899275"/>
              <a:ext cx="981285" cy="534397"/>
            </a:xfrm>
            <a:custGeom>
              <a:avLst/>
              <a:gdLst/>
              <a:ahLst/>
              <a:cxnLst/>
              <a:rect l="l" t="t" r="r" b="b"/>
              <a:pathLst>
                <a:path w="13770" h="7499" extrusionOk="0">
                  <a:moveTo>
                    <a:pt x="7065" y="1"/>
                  </a:moveTo>
                  <a:cubicBezTo>
                    <a:pt x="6780" y="1"/>
                    <a:pt x="6480" y="35"/>
                    <a:pt x="6165" y="105"/>
                  </a:cubicBezTo>
                  <a:cubicBezTo>
                    <a:pt x="5858" y="182"/>
                    <a:pt x="5551" y="297"/>
                    <a:pt x="5263" y="451"/>
                  </a:cubicBezTo>
                  <a:cubicBezTo>
                    <a:pt x="5032" y="566"/>
                    <a:pt x="4763" y="758"/>
                    <a:pt x="4552" y="950"/>
                  </a:cubicBezTo>
                  <a:cubicBezTo>
                    <a:pt x="4168" y="1296"/>
                    <a:pt x="3822" y="1737"/>
                    <a:pt x="3534" y="2275"/>
                  </a:cubicBezTo>
                  <a:cubicBezTo>
                    <a:pt x="3400" y="2505"/>
                    <a:pt x="3265" y="2794"/>
                    <a:pt x="3169" y="3082"/>
                  </a:cubicBezTo>
                  <a:cubicBezTo>
                    <a:pt x="3112" y="3043"/>
                    <a:pt x="3035" y="2986"/>
                    <a:pt x="2958" y="2966"/>
                  </a:cubicBezTo>
                  <a:cubicBezTo>
                    <a:pt x="2824" y="2870"/>
                    <a:pt x="2632" y="2832"/>
                    <a:pt x="2440" y="2774"/>
                  </a:cubicBezTo>
                  <a:cubicBezTo>
                    <a:pt x="2344" y="2755"/>
                    <a:pt x="2252" y="2746"/>
                    <a:pt x="2152" y="2746"/>
                  </a:cubicBezTo>
                  <a:cubicBezTo>
                    <a:pt x="2051" y="2746"/>
                    <a:pt x="1940" y="2755"/>
                    <a:pt x="1806" y="2774"/>
                  </a:cubicBezTo>
                  <a:cubicBezTo>
                    <a:pt x="1595" y="2832"/>
                    <a:pt x="1403" y="2890"/>
                    <a:pt x="1249" y="2947"/>
                  </a:cubicBezTo>
                  <a:cubicBezTo>
                    <a:pt x="1095" y="3024"/>
                    <a:pt x="942" y="3120"/>
                    <a:pt x="769" y="3254"/>
                  </a:cubicBezTo>
                  <a:cubicBezTo>
                    <a:pt x="538" y="3466"/>
                    <a:pt x="346" y="3735"/>
                    <a:pt x="193" y="4099"/>
                  </a:cubicBezTo>
                  <a:cubicBezTo>
                    <a:pt x="97" y="4368"/>
                    <a:pt x="58" y="4618"/>
                    <a:pt x="39" y="5002"/>
                  </a:cubicBezTo>
                  <a:cubicBezTo>
                    <a:pt x="1" y="5252"/>
                    <a:pt x="39" y="5520"/>
                    <a:pt x="58" y="5847"/>
                  </a:cubicBezTo>
                  <a:cubicBezTo>
                    <a:pt x="78" y="6135"/>
                    <a:pt x="154" y="6423"/>
                    <a:pt x="193" y="6730"/>
                  </a:cubicBezTo>
                  <a:lnTo>
                    <a:pt x="231" y="6903"/>
                  </a:lnTo>
                  <a:cubicBezTo>
                    <a:pt x="289" y="7249"/>
                    <a:pt x="577" y="7498"/>
                    <a:pt x="922" y="7498"/>
                  </a:cubicBezTo>
                  <a:lnTo>
                    <a:pt x="12464" y="7498"/>
                  </a:lnTo>
                  <a:cubicBezTo>
                    <a:pt x="12675" y="7498"/>
                    <a:pt x="12886" y="7402"/>
                    <a:pt x="13021" y="7268"/>
                  </a:cubicBezTo>
                  <a:lnTo>
                    <a:pt x="13136" y="7114"/>
                  </a:lnTo>
                  <a:cubicBezTo>
                    <a:pt x="13155" y="7095"/>
                    <a:pt x="13194" y="7057"/>
                    <a:pt x="13213" y="7018"/>
                  </a:cubicBezTo>
                  <a:cubicBezTo>
                    <a:pt x="13616" y="6423"/>
                    <a:pt x="13770" y="5866"/>
                    <a:pt x="13693" y="5328"/>
                  </a:cubicBezTo>
                  <a:cubicBezTo>
                    <a:pt x="13635" y="4752"/>
                    <a:pt x="13366" y="4234"/>
                    <a:pt x="12925" y="3888"/>
                  </a:cubicBezTo>
                  <a:cubicBezTo>
                    <a:pt x="12521" y="3542"/>
                    <a:pt x="11984" y="3370"/>
                    <a:pt x="11408" y="3350"/>
                  </a:cubicBezTo>
                  <a:lnTo>
                    <a:pt x="11369" y="3350"/>
                  </a:lnTo>
                  <a:cubicBezTo>
                    <a:pt x="11043" y="3350"/>
                    <a:pt x="10755" y="3408"/>
                    <a:pt x="10447" y="3504"/>
                  </a:cubicBezTo>
                  <a:cubicBezTo>
                    <a:pt x="10409" y="3139"/>
                    <a:pt x="10313" y="2774"/>
                    <a:pt x="10179" y="2448"/>
                  </a:cubicBezTo>
                  <a:cubicBezTo>
                    <a:pt x="10006" y="1910"/>
                    <a:pt x="9737" y="1430"/>
                    <a:pt x="9391" y="1046"/>
                  </a:cubicBezTo>
                  <a:cubicBezTo>
                    <a:pt x="9007" y="624"/>
                    <a:pt x="8566" y="297"/>
                    <a:pt x="8028" y="143"/>
                  </a:cubicBezTo>
                  <a:cubicBezTo>
                    <a:pt x="7725" y="49"/>
                    <a:pt x="7405" y="1"/>
                    <a:pt x="7065" y="1"/>
                  </a:cubicBezTo>
                  <a:close/>
                </a:path>
              </a:pathLst>
            </a:custGeom>
            <a:solidFill>
              <a:srgbClr val="FFFFFF"/>
            </a:solidFill>
            <a:ln>
              <a:noFill/>
            </a:ln>
            <a:effectLst>
              <a:outerShdw dist="38100" dir="3000000" algn="bl" rotWithShape="0">
                <a:srgbClr val="000000">
                  <a:alpha val="1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4" name="Google Shape;544;p29"/>
            <p:cNvSpPr/>
            <p:nvPr/>
          </p:nvSpPr>
          <p:spPr>
            <a:xfrm>
              <a:off x="875325" y="950512"/>
              <a:ext cx="870400" cy="432492"/>
            </a:xfrm>
            <a:custGeom>
              <a:avLst/>
              <a:gdLst/>
              <a:ahLst/>
              <a:cxnLst/>
              <a:rect l="l" t="t" r="r" b="b"/>
              <a:pathLst>
                <a:path w="12214" h="6069" extrusionOk="0">
                  <a:moveTo>
                    <a:pt x="6318" y="1"/>
                  </a:moveTo>
                  <a:cubicBezTo>
                    <a:pt x="6069" y="1"/>
                    <a:pt x="5819" y="20"/>
                    <a:pt x="5531" y="97"/>
                  </a:cubicBezTo>
                  <a:cubicBezTo>
                    <a:pt x="5281" y="135"/>
                    <a:pt x="5051" y="231"/>
                    <a:pt x="4801" y="346"/>
                  </a:cubicBezTo>
                  <a:cubicBezTo>
                    <a:pt x="4609" y="442"/>
                    <a:pt x="4417" y="596"/>
                    <a:pt x="4225" y="769"/>
                  </a:cubicBezTo>
                  <a:cubicBezTo>
                    <a:pt x="3918" y="1057"/>
                    <a:pt x="3630" y="1402"/>
                    <a:pt x="3380" y="1883"/>
                  </a:cubicBezTo>
                  <a:cubicBezTo>
                    <a:pt x="3188" y="2267"/>
                    <a:pt x="3035" y="2708"/>
                    <a:pt x="2843" y="3265"/>
                  </a:cubicBezTo>
                  <a:cubicBezTo>
                    <a:pt x="2766" y="3515"/>
                    <a:pt x="2689" y="3784"/>
                    <a:pt x="2612" y="3995"/>
                  </a:cubicBezTo>
                  <a:cubicBezTo>
                    <a:pt x="2555" y="3745"/>
                    <a:pt x="2420" y="3553"/>
                    <a:pt x="2305" y="3361"/>
                  </a:cubicBezTo>
                  <a:cubicBezTo>
                    <a:pt x="2170" y="3131"/>
                    <a:pt x="1998" y="2996"/>
                    <a:pt x="1825" y="2900"/>
                  </a:cubicBezTo>
                  <a:cubicBezTo>
                    <a:pt x="1729" y="2843"/>
                    <a:pt x="1633" y="2804"/>
                    <a:pt x="1537" y="2804"/>
                  </a:cubicBezTo>
                  <a:cubicBezTo>
                    <a:pt x="1498" y="2804"/>
                    <a:pt x="1422" y="2785"/>
                    <a:pt x="1364" y="2785"/>
                  </a:cubicBezTo>
                  <a:cubicBezTo>
                    <a:pt x="1306" y="2785"/>
                    <a:pt x="1230" y="2785"/>
                    <a:pt x="1153" y="2804"/>
                  </a:cubicBezTo>
                  <a:cubicBezTo>
                    <a:pt x="1018" y="2823"/>
                    <a:pt x="884" y="2881"/>
                    <a:pt x="788" y="2920"/>
                  </a:cubicBezTo>
                  <a:cubicBezTo>
                    <a:pt x="692" y="2977"/>
                    <a:pt x="596" y="3035"/>
                    <a:pt x="481" y="3131"/>
                  </a:cubicBezTo>
                  <a:cubicBezTo>
                    <a:pt x="346" y="3284"/>
                    <a:pt x="212" y="3457"/>
                    <a:pt x="116" y="3688"/>
                  </a:cubicBezTo>
                  <a:cubicBezTo>
                    <a:pt x="58" y="3860"/>
                    <a:pt x="0" y="4072"/>
                    <a:pt x="0" y="4360"/>
                  </a:cubicBezTo>
                  <a:cubicBezTo>
                    <a:pt x="0" y="4552"/>
                    <a:pt x="0" y="4801"/>
                    <a:pt x="20" y="5090"/>
                  </a:cubicBezTo>
                  <a:cubicBezTo>
                    <a:pt x="58" y="5378"/>
                    <a:pt x="96" y="5627"/>
                    <a:pt x="154" y="5896"/>
                  </a:cubicBezTo>
                  <a:lnTo>
                    <a:pt x="154" y="5954"/>
                  </a:lnTo>
                  <a:lnTo>
                    <a:pt x="173" y="6069"/>
                  </a:lnTo>
                  <a:lnTo>
                    <a:pt x="11734" y="6069"/>
                  </a:lnTo>
                  <a:lnTo>
                    <a:pt x="11772" y="6050"/>
                  </a:lnTo>
                  <a:lnTo>
                    <a:pt x="11830" y="5954"/>
                  </a:lnTo>
                  <a:cubicBezTo>
                    <a:pt x="12099" y="5493"/>
                    <a:pt x="12214" y="5051"/>
                    <a:pt x="12176" y="4667"/>
                  </a:cubicBezTo>
                  <a:cubicBezTo>
                    <a:pt x="12118" y="4283"/>
                    <a:pt x="11964" y="3957"/>
                    <a:pt x="11676" y="3707"/>
                  </a:cubicBezTo>
                  <a:cubicBezTo>
                    <a:pt x="11388" y="3476"/>
                    <a:pt x="11023" y="3361"/>
                    <a:pt x="10620" y="3361"/>
                  </a:cubicBezTo>
                  <a:lnTo>
                    <a:pt x="10562" y="3361"/>
                  </a:lnTo>
                  <a:cubicBezTo>
                    <a:pt x="10178" y="3361"/>
                    <a:pt x="9775" y="3476"/>
                    <a:pt x="9391" y="3707"/>
                  </a:cubicBezTo>
                  <a:cubicBezTo>
                    <a:pt x="9237" y="3803"/>
                    <a:pt x="9103" y="3899"/>
                    <a:pt x="8988" y="4033"/>
                  </a:cubicBezTo>
                  <a:cubicBezTo>
                    <a:pt x="9007" y="3841"/>
                    <a:pt x="9007" y="3592"/>
                    <a:pt x="8988" y="3323"/>
                  </a:cubicBezTo>
                  <a:cubicBezTo>
                    <a:pt x="8949" y="2843"/>
                    <a:pt x="8853" y="2401"/>
                    <a:pt x="8719" y="1979"/>
                  </a:cubicBezTo>
                  <a:cubicBezTo>
                    <a:pt x="8546" y="1537"/>
                    <a:pt x="8335" y="1153"/>
                    <a:pt x="8066" y="826"/>
                  </a:cubicBezTo>
                  <a:cubicBezTo>
                    <a:pt x="7778" y="500"/>
                    <a:pt x="7413" y="250"/>
                    <a:pt x="7010" y="135"/>
                  </a:cubicBezTo>
                  <a:cubicBezTo>
                    <a:pt x="6799" y="39"/>
                    <a:pt x="6549" y="1"/>
                    <a:pt x="6318" y="1"/>
                  </a:cubicBezTo>
                  <a:close/>
                </a:path>
              </a:pathLst>
            </a:custGeom>
            <a:solidFill>
              <a:srgbClr val="7ABEA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Background 2">
  <p:cSld name="SECTION_HEADER_2">
    <p:spTree>
      <p:nvGrpSpPr>
        <p:cNvPr id="1" name="Shape 545"/>
        <p:cNvGrpSpPr/>
        <p:nvPr/>
      </p:nvGrpSpPr>
      <p:grpSpPr>
        <a:xfrm>
          <a:off x="0" y="0"/>
          <a:ext cx="0" cy="0"/>
          <a:chOff x="0" y="0"/>
          <a:chExt cx="0" cy="0"/>
        </a:xfrm>
      </p:grpSpPr>
      <p:sp>
        <p:nvSpPr>
          <p:cNvPr id="546" name="Google Shape;546;p30"/>
          <p:cNvSpPr/>
          <p:nvPr/>
        </p:nvSpPr>
        <p:spPr>
          <a:xfrm flipH="1">
            <a:off x="-896888" y="3147100"/>
            <a:ext cx="10937774" cy="3517236"/>
          </a:xfrm>
          <a:custGeom>
            <a:avLst/>
            <a:gdLst/>
            <a:ahLst/>
            <a:cxnLst/>
            <a:rect l="l" t="t" r="r" b="b"/>
            <a:pathLst>
              <a:path w="75728" h="32607" extrusionOk="0">
                <a:moveTo>
                  <a:pt x="61034" y="0"/>
                </a:moveTo>
                <a:cubicBezTo>
                  <a:pt x="57451" y="26"/>
                  <a:pt x="53895" y="831"/>
                  <a:pt x="50624" y="2311"/>
                </a:cubicBezTo>
                <a:cubicBezTo>
                  <a:pt x="49689" y="2726"/>
                  <a:pt x="48780" y="3193"/>
                  <a:pt x="47898" y="3687"/>
                </a:cubicBezTo>
                <a:cubicBezTo>
                  <a:pt x="47041" y="4180"/>
                  <a:pt x="46262" y="4673"/>
                  <a:pt x="45328" y="5296"/>
                </a:cubicBezTo>
                <a:lnTo>
                  <a:pt x="45172" y="5400"/>
                </a:lnTo>
                <a:lnTo>
                  <a:pt x="45146" y="5426"/>
                </a:lnTo>
                <a:cubicBezTo>
                  <a:pt x="43562" y="6516"/>
                  <a:pt x="41901" y="7477"/>
                  <a:pt x="40161" y="8308"/>
                </a:cubicBezTo>
                <a:cubicBezTo>
                  <a:pt x="39175" y="8723"/>
                  <a:pt x="38137" y="9009"/>
                  <a:pt x="37072" y="9164"/>
                </a:cubicBezTo>
                <a:cubicBezTo>
                  <a:pt x="36449" y="9242"/>
                  <a:pt x="35826" y="9294"/>
                  <a:pt x="35229" y="9294"/>
                </a:cubicBezTo>
                <a:cubicBezTo>
                  <a:pt x="34346" y="9294"/>
                  <a:pt x="33490" y="9216"/>
                  <a:pt x="32633" y="9112"/>
                </a:cubicBezTo>
                <a:lnTo>
                  <a:pt x="32529" y="9112"/>
                </a:lnTo>
                <a:cubicBezTo>
                  <a:pt x="31179" y="8931"/>
                  <a:pt x="29803" y="8619"/>
                  <a:pt x="28894" y="8437"/>
                </a:cubicBezTo>
                <a:lnTo>
                  <a:pt x="28401" y="8334"/>
                </a:lnTo>
                <a:lnTo>
                  <a:pt x="28245" y="8282"/>
                </a:lnTo>
                <a:lnTo>
                  <a:pt x="28194" y="8282"/>
                </a:lnTo>
                <a:cubicBezTo>
                  <a:pt x="27207" y="8048"/>
                  <a:pt x="26169" y="7840"/>
                  <a:pt x="25208" y="7607"/>
                </a:cubicBezTo>
                <a:lnTo>
                  <a:pt x="23780" y="7243"/>
                </a:lnTo>
                <a:lnTo>
                  <a:pt x="23728" y="7243"/>
                </a:lnTo>
                <a:cubicBezTo>
                  <a:pt x="21833" y="6776"/>
                  <a:pt x="19860" y="6283"/>
                  <a:pt x="17887" y="5997"/>
                </a:cubicBezTo>
                <a:cubicBezTo>
                  <a:pt x="16771" y="5815"/>
                  <a:pt x="15629" y="5712"/>
                  <a:pt x="14512" y="5686"/>
                </a:cubicBezTo>
                <a:lnTo>
                  <a:pt x="14071" y="5686"/>
                </a:lnTo>
                <a:cubicBezTo>
                  <a:pt x="13422" y="5686"/>
                  <a:pt x="12773" y="5712"/>
                  <a:pt x="12124" y="5763"/>
                </a:cubicBezTo>
                <a:cubicBezTo>
                  <a:pt x="10644" y="5893"/>
                  <a:pt x="9190" y="6153"/>
                  <a:pt x="7762" y="6542"/>
                </a:cubicBezTo>
                <a:cubicBezTo>
                  <a:pt x="7036" y="6750"/>
                  <a:pt x="6309" y="7010"/>
                  <a:pt x="5634" y="7347"/>
                </a:cubicBezTo>
                <a:cubicBezTo>
                  <a:pt x="4959" y="7633"/>
                  <a:pt x="4336" y="7996"/>
                  <a:pt x="3739" y="8437"/>
                </a:cubicBezTo>
                <a:cubicBezTo>
                  <a:pt x="3167" y="8853"/>
                  <a:pt x="2674" y="9346"/>
                  <a:pt x="2233" y="9891"/>
                </a:cubicBezTo>
                <a:cubicBezTo>
                  <a:pt x="1817" y="10410"/>
                  <a:pt x="1506" y="11008"/>
                  <a:pt x="1272" y="11631"/>
                </a:cubicBezTo>
                <a:cubicBezTo>
                  <a:pt x="1168" y="11631"/>
                  <a:pt x="1065" y="11683"/>
                  <a:pt x="961" y="11786"/>
                </a:cubicBezTo>
                <a:cubicBezTo>
                  <a:pt x="883" y="11864"/>
                  <a:pt x="805" y="12020"/>
                  <a:pt x="805" y="12150"/>
                </a:cubicBezTo>
                <a:cubicBezTo>
                  <a:pt x="727" y="13084"/>
                  <a:pt x="623" y="14019"/>
                  <a:pt x="493" y="14980"/>
                </a:cubicBezTo>
                <a:cubicBezTo>
                  <a:pt x="182" y="16875"/>
                  <a:pt x="26" y="18796"/>
                  <a:pt x="26" y="20743"/>
                </a:cubicBezTo>
                <a:cubicBezTo>
                  <a:pt x="52" y="20925"/>
                  <a:pt x="52" y="21132"/>
                  <a:pt x="52" y="21314"/>
                </a:cubicBezTo>
                <a:lnTo>
                  <a:pt x="52" y="21444"/>
                </a:lnTo>
                <a:cubicBezTo>
                  <a:pt x="78" y="21729"/>
                  <a:pt x="78" y="22015"/>
                  <a:pt x="78" y="22352"/>
                </a:cubicBezTo>
                <a:cubicBezTo>
                  <a:pt x="52" y="22690"/>
                  <a:pt x="52" y="23027"/>
                  <a:pt x="52" y="23339"/>
                </a:cubicBezTo>
                <a:lnTo>
                  <a:pt x="52" y="23780"/>
                </a:lnTo>
                <a:cubicBezTo>
                  <a:pt x="0" y="24793"/>
                  <a:pt x="0" y="25831"/>
                  <a:pt x="104" y="26844"/>
                </a:cubicBezTo>
                <a:cubicBezTo>
                  <a:pt x="156" y="27648"/>
                  <a:pt x="338" y="28453"/>
                  <a:pt x="675" y="29180"/>
                </a:cubicBezTo>
                <a:cubicBezTo>
                  <a:pt x="961" y="29803"/>
                  <a:pt x="1428" y="30348"/>
                  <a:pt x="1999" y="30712"/>
                </a:cubicBezTo>
                <a:cubicBezTo>
                  <a:pt x="2622" y="31101"/>
                  <a:pt x="3297" y="31387"/>
                  <a:pt x="3998" y="31543"/>
                </a:cubicBezTo>
                <a:cubicBezTo>
                  <a:pt x="4803" y="31750"/>
                  <a:pt x="5608" y="31880"/>
                  <a:pt x="6412" y="31958"/>
                </a:cubicBezTo>
                <a:cubicBezTo>
                  <a:pt x="7503" y="32062"/>
                  <a:pt x="8593" y="32088"/>
                  <a:pt x="9658" y="32114"/>
                </a:cubicBezTo>
                <a:lnTo>
                  <a:pt x="9735" y="32114"/>
                </a:lnTo>
                <a:lnTo>
                  <a:pt x="10904" y="32140"/>
                </a:lnTo>
                <a:cubicBezTo>
                  <a:pt x="11397" y="32166"/>
                  <a:pt x="11864" y="32192"/>
                  <a:pt x="12383" y="32217"/>
                </a:cubicBezTo>
                <a:lnTo>
                  <a:pt x="12565" y="32217"/>
                </a:lnTo>
                <a:cubicBezTo>
                  <a:pt x="13084" y="32243"/>
                  <a:pt x="13552" y="32243"/>
                  <a:pt x="14045" y="32269"/>
                </a:cubicBezTo>
                <a:cubicBezTo>
                  <a:pt x="15265" y="32321"/>
                  <a:pt x="16511" y="32347"/>
                  <a:pt x="17783" y="32373"/>
                </a:cubicBezTo>
                <a:cubicBezTo>
                  <a:pt x="20172" y="32425"/>
                  <a:pt x="22534" y="32425"/>
                  <a:pt x="24507" y="32425"/>
                </a:cubicBezTo>
                <a:lnTo>
                  <a:pt x="32737" y="32425"/>
                </a:lnTo>
                <a:lnTo>
                  <a:pt x="38526" y="32373"/>
                </a:lnTo>
                <a:lnTo>
                  <a:pt x="38656" y="32373"/>
                </a:lnTo>
                <a:cubicBezTo>
                  <a:pt x="41719" y="32373"/>
                  <a:pt x="44782" y="32347"/>
                  <a:pt x="47820" y="32347"/>
                </a:cubicBezTo>
                <a:lnTo>
                  <a:pt x="49481" y="32347"/>
                </a:lnTo>
                <a:cubicBezTo>
                  <a:pt x="51922" y="32347"/>
                  <a:pt x="53739" y="32373"/>
                  <a:pt x="55374" y="32373"/>
                </a:cubicBezTo>
                <a:cubicBezTo>
                  <a:pt x="57737" y="32373"/>
                  <a:pt x="60255" y="32425"/>
                  <a:pt x="62747" y="32529"/>
                </a:cubicBezTo>
                <a:lnTo>
                  <a:pt x="63137" y="32529"/>
                </a:lnTo>
                <a:cubicBezTo>
                  <a:pt x="64201" y="32555"/>
                  <a:pt x="65291" y="32607"/>
                  <a:pt x="66382" y="32607"/>
                </a:cubicBezTo>
                <a:lnTo>
                  <a:pt x="66823" y="32607"/>
                </a:lnTo>
                <a:cubicBezTo>
                  <a:pt x="67862" y="32607"/>
                  <a:pt x="68900" y="32555"/>
                  <a:pt x="69938" y="32451"/>
                </a:cubicBezTo>
                <a:cubicBezTo>
                  <a:pt x="70380" y="32399"/>
                  <a:pt x="70821" y="32321"/>
                  <a:pt x="71236" y="32166"/>
                </a:cubicBezTo>
                <a:cubicBezTo>
                  <a:pt x="71600" y="32036"/>
                  <a:pt x="71911" y="31854"/>
                  <a:pt x="72223" y="31646"/>
                </a:cubicBezTo>
                <a:cubicBezTo>
                  <a:pt x="72535" y="31413"/>
                  <a:pt x="72846" y="31153"/>
                  <a:pt x="73080" y="30868"/>
                </a:cubicBezTo>
                <a:cubicBezTo>
                  <a:pt x="73313" y="30582"/>
                  <a:pt x="73521" y="30270"/>
                  <a:pt x="73703" y="29959"/>
                </a:cubicBezTo>
                <a:cubicBezTo>
                  <a:pt x="74456" y="28583"/>
                  <a:pt x="74793" y="27025"/>
                  <a:pt x="75105" y="25520"/>
                </a:cubicBezTo>
                <a:lnTo>
                  <a:pt x="75157" y="25338"/>
                </a:lnTo>
                <a:cubicBezTo>
                  <a:pt x="75546" y="23261"/>
                  <a:pt x="75728" y="21132"/>
                  <a:pt x="75676" y="18978"/>
                </a:cubicBezTo>
                <a:cubicBezTo>
                  <a:pt x="75650" y="16745"/>
                  <a:pt x="75494" y="14590"/>
                  <a:pt x="75312" y="12383"/>
                </a:cubicBezTo>
                <a:lnTo>
                  <a:pt x="75260" y="11890"/>
                </a:lnTo>
                <a:lnTo>
                  <a:pt x="75260" y="11760"/>
                </a:lnTo>
                <a:cubicBezTo>
                  <a:pt x="75234" y="11423"/>
                  <a:pt x="75208" y="11085"/>
                  <a:pt x="75183" y="10748"/>
                </a:cubicBezTo>
                <a:cubicBezTo>
                  <a:pt x="75131" y="10099"/>
                  <a:pt x="75131" y="9450"/>
                  <a:pt x="75131" y="9009"/>
                </a:cubicBezTo>
                <a:lnTo>
                  <a:pt x="75131" y="8801"/>
                </a:lnTo>
                <a:cubicBezTo>
                  <a:pt x="75157" y="7685"/>
                  <a:pt x="75079" y="6542"/>
                  <a:pt x="74923" y="5426"/>
                </a:cubicBezTo>
                <a:cubicBezTo>
                  <a:pt x="74871" y="5296"/>
                  <a:pt x="74793" y="5166"/>
                  <a:pt x="74663" y="5114"/>
                </a:cubicBezTo>
                <a:cubicBezTo>
                  <a:pt x="74585" y="5063"/>
                  <a:pt x="74482" y="5037"/>
                  <a:pt x="74404" y="5037"/>
                </a:cubicBezTo>
                <a:lnTo>
                  <a:pt x="74274" y="5037"/>
                </a:lnTo>
                <a:cubicBezTo>
                  <a:pt x="73495" y="4310"/>
                  <a:pt x="72690" y="3635"/>
                  <a:pt x="71808" y="3064"/>
                </a:cubicBezTo>
                <a:cubicBezTo>
                  <a:pt x="70847" y="2415"/>
                  <a:pt x="69835" y="1895"/>
                  <a:pt x="68770" y="1480"/>
                </a:cubicBezTo>
                <a:cubicBezTo>
                  <a:pt x="66745" y="649"/>
                  <a:pt x="64616" y="182"/>
                  <a:pt x="62436" y="52"/>
                </a:cubicBezTo>
                <a:cubicBezTo>
                  <a:pt x="61968" y="0"/>
                  <a:pt x="61501" y="0"/>
                  <a:pt x="61034" y="0"/>
                </a:cubicBezTo>
                <a:close/>
              </a:path>
            </a:pathLst>
          </a:custGeom>
          <a:solidFill>
            <a:srgbClr val="FFFFFF">
              <a:alpha val="3464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7" name="Google Shape;547;p30"/>
          <p:cNvSpPr/>
          <p:nvPr/>
        </p:nvSpPr>
        <p:spPr>
          <a:xfrm rot="10800000" flipH="1">
            <a:off x="-1835942" y="-2759715"/>
            <a:ext cx="13825282" cy="4667937"/>
          </a:xfrm>
          <a:custGeom>
            <a:avLst/>
            <a:gdLst/>
            <a:ahLst/>
            <a:cxnLst/>
            <a:rect l="l" t="t" r="r" b="b"/>
            <a:pathLst>
              <a:path w="75728" h="32607" extrusionOk="0">
                <a:moveTo>
                  <a:pt x="61034" y="0"/>
                </a:moveTo>
                <a:cubicBezTo>
                  <a:pt x="57451" y="26"/>
                  <a:pt x="53895" y="831"/>
                  <a:pt x="50624" y="2311"/>
                </a:cubicBezTo>
                <a:cubicBezTo>
                  <a:pt x="49689" y="2726"/>
                  <a:pt x="48780" y="3193"/>
                  <a:pt x="47898" y="3687"/>
                </a:cubicBezTo>
                <a:cubicBezTo>
                  <a:pt x="47041" y="4180"/>
                  <a:pt x="46262" y="4673"/>
                  <a:pt x="45328" y="5296"/>
                </a:cubicBezTo>
                <a:lnTo>
                  <a:pt x="45172" y="5400"/>
                </a:lnTo>
                <a:lnTo>
                  <a:pt x="45146" y="5426"/>
                </a:lnTo>
                <a:cubicBezTo>
                  <a:pt x="43562" y="6516"/>
                  <a:pt x="41901" y="7477"/>
                  <a:pt x="40161" y="8308"/>
                </a:cubicBezTo>
                <a:cubicBezTo>
                  <a:pt x="39175" y="8723"/>
                  <a:pt x="38137" y="9009"/>
                  <a:pt x="37072" y="9164"/>
                </a:cubicBezTo>
                <a:cubicBezTo>
                  <a:pt x="36449" y="9242"/>
                  <a:pt x="35826" y="9294"/>
                  <a:pt x="35229" y="9294"/>
                </a:cubicBezTo>
                <a:cubicBezTo>
                  <a:pt x="34346" y="9294"/>
                  <a:pt x="33490" y="9216"/>
                  <a:pt x="32633" y="9112"/>
                </a:cubicBezTo>
                <a:lnTo>
                  <a:pt x="32529" y="9112"/>
                </a:lnTo>
                <a:cubicBezTo>
                  <a:pt x="31179" y="8931"/>
                  <a:pt x="29803" y="8619"/>
                  <a:pt x="28894" y="8437"/>
                </a:cubicBezTo>
                <a:lnTo>
                  <a:pt x="28401" y="8334"/>
                </a:lnTo>
                <a:lnTo>
                  <a:pt x="28245" y="8282"/>
                </a:lnTo>
                <a:lnTo>
                  <a:pt x="28194" y="8282"/>
                </a:lnTo>
                <a:cubicBezTo>
                  <a:pt x="27207" y="8048"/>
                  <a:pt x="26169" y="7840"/>
                  <a:pt x="25208" y="7607"/>
                </a:cubicBezTo>
                <a:lnTo>
                  <a:pt x="23780" y="7243"/>
                </a:lnTo>
                <a:lnTo>
                  <a:pt x="23728" y="7243"/>
                </a:lnTo>
                <a:cubicBezTo>
                  <a:pt x="21833" y="6776"/>
                  <a:pt x="19860" y="6283"/>
                  <a:pt x="17887" y="5997"/>
                </a:cubicBezTo>
                <a:cubicBezTo>
                  <a:pt x="16771" y="5815"/>
                  <a:pt x="15629" y="5712"/>
                  <a:pt x="14512" y="5686"/>
                </a:cubicBezTo>
                <a:lnTo>
                  <a:pt x="14071" y="5686"/>
                </a:lnTo>
                <a:cubicBezTo>
                  <a:pt x="13422" y="5686"/>
                  <a:pt x="12773" y="5712"/>
                  <a:pt x="12124" y="5763"/>
                </a:cubicBezTo>
                <a:cubicBezTo>
                  <a:pt x="10644" y="5893"/>
                  <a:pt x="9190" y="6153"/>
                  <a:pt x="7762" y="6542"/>
                </a:cubicBezTo>
                <a:cubicBezTo>
                  <a:pt x="7036" y="6750"/>
                  <a:pt x="6309" y="7010"/>
                  <a:pt x="5634" y="7347"/>
                </a:cubicBezTo>
                <a:cubicBezTo>
                  <a:pt x="4959" y="7633"/>
                  <a:pt x="4336" y="7996"/>
                  <a:pt x="3739" y="8437"/>
                </a:cubicBezTo>
                <a:cubicBezTo>
                  <a:pt x="3167" y="8853"/>
                  <a:pt x="2674" y="9346"/>
                  <a:pt x="2233" y="9891"/>
                </a:cubicBezTo>
                <a:cubicBezTo>
                  <a:pt x="1817" y="10410"/>
                  <a:pt x="1506" y="11008"/>
                  <a:pt x="1272" y="11631"/>
                </a:cubicBezTo>
                <a:cubicBezTo>
                  <a:pt x="1168" y="11631"/>
                  <a:pt x="1065" y="11683"/>
                  <a:pt x="961" y="11786"/>
                </a:cubicBezTo>
                <a:cubicBezTo>
                  <a:pt x="883" y="11864"/>
                  <a:pt x="805" y="12020"/>
                  <a:pt x="805" y="12150"/>
                </a:cubicBezTo>
                <a:cubicBezTo>
                  <a:pt x="727" y="13084"/>
                  <a:pt x="623" y="14019"/>
                  <a:pt x="493" y="14980"/>
                </a:cubicBezTo>
                <a:cubicBezTo>
                  <a:pt x="182" y="16875"/>
                  <a:pt x="26" y="18796"/>
                  <a:pt x="26" y="20743"/>
                </a:cubicBezTo>
                <a:cubicBezTo>
                  <a:pt x="52" y="20925"/>
                  <a:pt x="52" y="21132"/>
                  <a:pt x="52" y="21314"/>
                </a:cubicBezTo>
                <a:lnTo>
                  <a:pt x="52" y="21444"/>
                </a:lnTo>
                <a:cubicBezTo>
                  <a:pt x="78" y="21729"/>
                  <a:pt x="78" y="22015"/>
                  <a:pt x="78" y="22352"/>
                </a:cubicBezTo>
                <a:cubicBezTo>
                  <a:pt x="52" y="22690"/>
                  <a:pt x="52" y="23027"/>
                  <a:pt x="52" y="23339"/>
                </a:cubicBezTo>
                <a:lnTo>
                  <a:pt x="52" y="23780"/>
                </a:lnTo>
                <a:cubicBezTo>
                  <a:pt x="0" y="24793"/>
                  <a:pt x="0" y="25831"/>
                  <a:pt x="104" y="26844"/>
                </a:cubicBezTo>
                <a:cubicBezTo>
                  <a:pt x="156" y="27648"/>
                  <a:pt x="338" y="28453"/>
                  <a:pt x="675" y="29180"/>
                </a:cubicBezTo>
                <a:cubicBezTo>
                  <a:pt x="961" y="29803"/>
                  <a:pt x="1428" y="30348"/>
                  <a:pt x="1999" y="30712"/>
                </a:cubicBezTo>
                <a:cubicBezTo>
                  <a:pt x="2622" y="31101"/>
                  <a:pt x="3297" y="31387"/>
                  <a:pt x="3998" y="31543"/>
                </a:cubicBezTo>
                <a:cubicBezTo>
                  <a:pt x="4803" y="31750"/>
                  <a:pt x="5608" y="31880"/>
                  <a:pt x="6412" y="31958"/>
                </a:cubicBezTo>
                <a:cubicBezTo>
                  <a:pt x="7503" y="32062"/>
                  <a:pt x="8593" y="32088"/>
                  <a:pt x="9658" y="32114"/>
                </a:cubicBezTo>
                <a:lnTo>
                  <a:pt x="9735" y="32114"/>
                </a:lnTo>
                <a:lnTo>
                  <a:pt x="10904" y="32140"/>
                </a:lnTo>
                <a:cubicBezTo>
                  <a:pt x="11397" y="32166"/>
                  <a:pt x="11864" y="32192"/>
                  <a:pt x="12383" y="32217"/>
                </a:cubicBezTo>
                <a:lnTo>
                  <a:pt x="12565" y="32217"/>
                </a:lnTo>
                <a:cubicBezTo>
                  <a:pt x="13084" y="32243"/>
                  <a:pt x="13552" y="32243"/>
                  <a:pt x="14045" y="32269"/>
                </a:cubicBezTo>
                <a:cubicBezTo>
                  <a:pt x="15265" y="32321"/>
                  <a:pt x="16511" y="32347"/>
                  <a:pt x="17783" y="32373"/>
                </a:cubicBezTo>
                <a:cubicBezTo>
                  <a:pt x="20172" y="32425"/>
                  <a:pt x="22534" y="32425"/>
                  <a:pt x="24507" y="32425"/>
                </a:cubicBezTo>
                <a:lnTo>
                  <a:pt x="32737" y="32425"/>
                </a:lnTo>
                <a:lnTo>
                  <a:pt x="38526" y="32373"/>
                </a:lnTo>
                <a:lnTo>
                  <a:pt x="38656" y="32373"/>
                </a:lnTo>
                <a:cubicBezTo>
                  <a:pt x="41719" y="32373"/>
                  <a:pt x="44782" y="32347"/>
                  <a:pt x="47820" y="32347"/>
                </a:cubicBezTo>
                <a:lnTo>
                  <a:pt x="49481" y="32347"/>
                </a:lnTo>
                <a:cubicBezTo>
                  <a:pt x="51922" y="32347"/>
                  <a:pt x="53739" y="32373"/>
                  <a:pt x="55374" y="32373"/>
                </a:cubicBezTo>
                <a:cubicBezTo>
                  <a:pt x="57737" y="32373"/>
                  <a:pt x="60255" y="32425"/>
                  <a:pt x="62747" y="32529"/>
                </a:cubicBezTo>
                <a:lnTo>
                  <a:pt x="63137" y="32529"/>
                </a:lnTo>
                <a:cubicBezTo>
                  <a:pt x="64201" y="32555"/>
                  <a:pt x="65291" y="32607"/>
                  <a:pt x="66382" y="32607"/>
                </a:cubicBezTo>
                <a:lnTo>
                  <a:pt x="66823" y="32607"/>
                </a:lnTo>
                <a:cubicBezTo>
                  <a:pt x="67862" y="32607"/>
                  <a:pt x="68900" y="32555"/>
                  <a:pt x="69938" y="32451"/>
                </a:cubicBezTo>
                <a:cubicBezTo>
                  <a:pt x="70380" y="32399"/>
                  <a:pt x="70821" y="32321"/>
                  <a:pt x="71236" y="32166"/>
                </a:cubicBezTo>
                <a:cubicBezTo>
                  <a:pt x="71600" y="32036"/>
                  <a:pt x="71911" y="31854"/>
                  <a:pt x="72223" y="31646"/>
                </a:cubicBezTo>
                <a:cubicBezTo>
                  <a:pt x="72535" y="31413"/>
                  <a:pt x="72846" y="31153"/>
                  <a:pt x="73080" y="30868"/>
                </a:cubicBezTo>
                <a:cubicBezTo>
                  <a:pt x="73313" y="30582"/>
                  <a:pt x="73521" y="30270"/>
                  <a:pt x="73703" y="29959"/>
                </a:cubicBezTo>
                <a:cubicBezTo>
                  <a:pt x="74456" y="28583"/>
                  <a:pt x="74793" y="27025"/>
                  <a:pt x="75105" y="25520"/>
                </a:cubicBezTo>
                <a:lnTo>
                  <a:pt x="75157" y="25338"/>
                </a:lnTo>
                <a:cubicBezTo>
                  <a:pt x="75546" y="23261"/>
                  <a:pt x="75728" y="21132"/>
                  <a:pt x="75676" y="18978"/>
                </a:cubicBezTo>
                <a:cubicBezTo>
                  <a:pt x="75650" y="16745"/>
                  <a:pt x="75494" y="14590"/>
                  <a:pt x="75312" y="12383"/>
                </a:cubicBezTo>
                <a:lnTo>
                  <a:pt x="75260" y="11890"/>
                </a:lnTo>
                <a:lnTo>
                  <a:pt x="75260" y="11760"/>
                </a:lnTo>
                <a:cubicBezTo>
                  <a:pt x="75234" y="11423"/>
                  <a:pt x="75208" y="11085"/>
                  <a:pt x="75183" y="10748"/>
                </a:cubicBezTo>
                <a:cubicBezTo>
                  <a:pt x="75131" y="10099"/>
                  <a:pt x="75131" y="9450"/>
                  <a:pt x="75131" y="9009"/>
                </a:cubicBezTo>
                <a:lnTo>
                  <a:pt x="75131" y="8801"/>
                </a:lnTo>
                <a:cubicBezTo>
                  <a:pt x="75157" y="7685"/>
                  <a:pt x="75079" y="6542"/>
                  <a:pt x="74923" y="5426"/>
                </a:cubicBezTo>
                <a:cubicBezTo>
                  <a:pt x="74871" y="5296"/>
                  <a:pt x="74793" y="5166"/>
                  <a:pt x="74663" y="5114"/>
                </a:cubicBezTo>
                <a:cubicBezTo>
                  <a:pt x="74585" y="5063"/>
                  <a:pt x="74482" y="5037"/>
                  <a:pt x="74404" y="5037"/>
                </a:cubicBezTo>
                <a:lnTo>
                  <a:pt x="74274" y="5037"/>
                </a:lnTo>
                <a:cubicBezTo>
                  <a:pt x="73495" y="4310"/>
                  <a:pt x="72690" y="3635"/>
                  <a:pt x="71808" y="3064"/>
                </a:cubicBezTo>
                <a:cubicBezTo>
                  <a:pt x="70847" y="2415"/>
                  <a:pt x="69835" y="1895"/>
                  <a:pt x="68770" y="1480"/>
                </a:cubicBezTo>
                <a:cubicBezTo>
                  <a:pt x="66745" y="649"/>
                  <a:pt x="64616" y="182"/>
                  <a:pt x="62436" y="52"/>
                </a:cubicBezTo>
                <a:cubicBezTo>
                  <a:pt x="61968" y="0"/>
                  <a:pt x="61501" y="0"/>
                  <a:pt x="61034" y="0"/>
                </a:cubicBezTo>
                <a:close/>
              </a:path>
            </a:pathLst>
          </a:custGeom>
          <a:solidFill>
            <a:srgbClr val="FFFFFF">
              <a:alpha val="3464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548" name="Google Shape;548;p30"/>
          <p:cNvGrpSpPr/>
          <p:nvPr/>
        </p:nvGrpSpPr>
        <p:grpSpPr>
          <a:xfrm rot="10800000">
            <a:off x="6065959" y="3974688"/>
            <a:ext cx="1927771" cy="1267615"/>
            <a:chOff x="2972001" y="3277838"/>
            <a:chExt cx="987082" cy="649060"/>
          </a:xfrm>
        </p:grpSpPr>
        <p:sp>
          <p:nvSpPr>
            <p:cNvPr id="549" name="Google Shape;549;p30"/>
            <p:cNvSpPr/>
            <p:nvPr/>
          </p:nvSpPr>
          <p:spPr>
            <a:xfrm>
              <a:off x="2983046" y="3277838"/>
              <a:ext cx="976037" cy="649060"/>
            </a:xfrm>
            <a:custGeom>
              <a:avLst/>
              <a:gdLst/>
              <a:ahLst/>
              <a:cxnLst/>
              <a:rect l="l" t="t" r="r" b="b"/>
              <a:pathLst>
                <a:path w="13167" h="8756" extrusionOk="0">
                  <a:moveTo>
                    <a:pt x="271" y="501"/>
                  </a:moveTo>
                  <a:cubicBezTo>
                    <a:pt x="285" y="515"/>
                    <a:pt x="285" y="528"/>
                    <a:pt x="298" y="542"/>
                  </a:cubicBezTo>
                  <a:cubicBezTo>
                    <a:pt x="352" y="596"/>
                    <a:pt x="393" y="650"/>
                    <a:pt x="433" y="704"/>
                  </a:cubicBezTo>
                  <a:cubicBezTo>
                    <a:pt x="433" y="745"/>
                    <a:pt x="433" y="772"/>
                    <a:pt x="433" y="812"/>
                  </a:cubicBezTo>
                  <a:cubicBezTo>
                    <a:pt x="447" y="839"/>
                    <a:pt x="460" y="867"/>
                    <a:pt x="474" y="880"/>
                  </a:cubicBezTo>
                  <a:lnTo>
                    <a:pt x="447" y="867"/>
                  </a:lnTo>
                  <a:cubicBezTo>
                    <a:pt x="366" y="772"/>
                    <a:pt x="298" y="650"/>
                    <a:pt x="244" y="542"/>
                  </a:cubicBezTo>
                  <a:lnTo>
                    <a:pt x="244" y="515"/>
                  </a:lnTo>
                  <a:cubicBezTo>
                    <a:pt x="257" y="515"/>
                    <a:pt x="257" y="501"/>
                    <a:pt x="271" y="501"/>
                  </a:cubicBezTo>
                  <a:close/>
                  <a:moveTo>
                    <a:pt x="636" y="1"/>
                  </a:moveTo>
                  <a:cubicBezTo>
                    <a:pt x="569" y="1"/>
                    <a:pt x="501" y="1"/>
                    <a:pt x="433" y="14"/>
                  </a:cubicBezTo>
                  <a:cubicBezTo>
                    <a:pt x="366" y="41"/>
                    <a:pt x="312" y="55"/>
                    <a:pt x="244" y="95"/>
                  </a:cubicBezTo>
                  <a:cubicBezTo>
                    <a:pt x="176" y="136"/>
                    <a:pt x="122" y="190"/>
                    <a:pt x="68" y="244"/>
                  </a:cubicBezTo>
                  <a:cubicBezTo>
                    <a:pt x="0" y="312"/>
                    <a:pt x="0" y="406"/>
                    <a:pt x="68" y="474"/>
                  </a:cubicBezTo>
                  <a:cubicBezTo>
                    <a:pt x="82" y="488"/>
                    <a:pt x="109" y="501"/>
                    <a:pt x="136" y="515"/>
                  </a:cubicBezTo>
                  <a:cubicBezTo>
                    <a:pt x="136" y="542"/>
                    <a:pt x="149" y="555"/>
                    <a:pt x="149" y="582"/>
                  </a:cubicBezTo>
                  <a:cubicBezTo>
                    <a:pt x="190" y="691"/>
                    <a:pt x="257" y="785"/>
                    <a:pt x="325" y="880"/>
                  </a:cubicBezTo>
                  <a:cubicBezTo>
                    <a:pt x="406" y="988"/>
                    <a:pt x="488" y="1097"/>
                    <a:pt x="582" y="1205"/>
                  </a:cubicBezTo>
                  <a:cubicBezTo>
                    <a:pt x="704" y="1340"/>
                    <a:pt x="839" y="1489"/>
                    <a:pt x="975" y="1624"/>
                  </a:cubicBezTo>
                  <a:cubicBezTo>
                    <a:pt x="1015" y="1665"/>
                    <a:pt x="1069" y="1719"/>
                    <a:pt x="1110" y="1760"/>
                  </a:cubicBezTo>
                  <a:cubicBezTo>
                    <a:pt x="1584" y="3180"/>
                    <a:pt x="2368" y="4479"/>
                    <a:pt x="3424" y="5535"/>
                  </a:cubicBezTo>
                  <a:cubicBezTo>
                    <a:pt x="4033" y="6157"/>
                    <a:pt x="4696" y="6712"/>
                    <a:pt x="5426" y="7199"/>
                  </a:cubicBezTo>
                  <a:cubicBezTo>
                    <a:pt x="6130" y="7659"/>
                    <a:pt x="6888" y="8038"/>
                    <a:pt x="7673" y="8322"/>
                  </a:cubicBezTo>
                  <a:cubicBezTo>
                    <a:pt x="8403" y="8593"/>
                    <a:pt x="9188" y="8742"/>
                    <a:pt x="9973" y="8755"/>
                  </a:cubicBezTo>
                  <a:lnTo>
                    <a:pt x="10135" y="8755"/>
                  </a:lnTo>
                  <a:cubicBezTo>
                    <a:pt x="10555" y="8742"/>
                    <a:pt x="10974" y="8647"/>
                    <a:pt x="11367" y="8498"/>
                  </a:cubicBezTo>
                  <a:cubicBezTo>
                    <a:pt x="11786" y="8336"/>
                    <a:pt x="12165" y="8092"/>
                    <a:pt x="12490" y="7794"/>
                  </a:cubicBezTo>
                  <a:cubicBezTo>
                    <a:pt x="12814" y="7524"/>
                    <a:pt x="13031" y="7172"/>
                    <a:pt x="13139" y="6780"/>
                  </a:cubicBezTo>
                  <a:cubicBezTo>
                    <a:pt x="13166" y="6590"/>
                    <a:pt x="13166" y="6414"/>
                    <a:pt x="13112" y="6238"/>
                  </a:cubicBezTo>
                  <a:cubicBezTo>
                    <a:pt x="13085" y="6144"/>
                    <a:pt x="13058" y="6062"/>
                    <a:pt x="13017" y="5981"/>
                  </a:cubicBezTo>
                  <a:cubicBezTo>
                    <a:pt x="12963" y="5900"/>
                    <a:pt x="12909" y="5819"/>
                    <a:pt x="12841" y="5738"/>
                  </a:cubicBezTo>
                  <a:cubicBezTo>
                    <a:pt x="12693" y="5562"/>
                    <a:pt x="12517" y="5413"/>
                    <a:pt x="12314" y="5291"/>
                  </a:cubicBezTo>
                  <a:cubicBezTo>
                    <a:pt x="12138" y="5183"/>
                    <a:pt x="11948" y="5088"/>
                    <a:pt x="11745" y="5007"/>
                  </a:cubicBezTo>
                  <a:cubicBezTo>
                    <a:pt x="11326" y="4845"/>
                    <a:pt x="10906" y="4709"/>
                    <a:pt x="10473" y="4628"/>
                  </a:cubicBezTo>
                  <a:cubicBezTo>
                    <a:pt x="10257" y="4574"/>
                    <a:pt x="10040" y="4533"/>
                    <a:pt x="9824" y="4493"/>
                  </a:cubicBezTo>
                  <a:lnTo>
                    <a:pt x="9364" y="4398"/>
                  </a:lnTo>
                  <a:cubicBezTo>
                    <a:pt x="9202" y="4358"/>
                    <a:pt x="9026" y="4317"/>
                    <a:pt x="8850" y="4276"/>
                  </a:cubicBezTo>
                  <a:cubicBezTo>
                    <a:pt x="8633" y="4222"/>
                    <a:pt x="8417" y="4155"/>
                    <a:pt x="8214" y="4087"/>
                  </a:cubicBezTo>
                  <a:cubicBezTo>
                    <a:pt x="7361" y="3803"/>
                    <a:pt x="6536" y="3464"/>
                    <a:pt x="5738" y="3086"/>
                  </a:cubicBezTo>
                  <a:cubicBezTo>
                    <a:pt x="4953" y="2734"/>
                    <a:pt x="4209" y="2328"/>
                    <a:pt x="3491" y="1868"/>
                  </a:cubicBezTo>
                  <a:lnTo>
                    <a:pt x="3478" y="1868"/>
                  </a:lnTo>
                  <a:cubicBezTo>
                    <a:pt x="3167" y="1651"/>
                    <a:pt x="2842" y="1421"/>
                    <a:pt x="2517" y="1191"/>
                  </a:cubicBezTo>
                  <a:cubicBezTo>
                    <a:pt x="2355" y="1069"/>
                    <a:pt x="2192" y="934"/>
                    <a:pt x="2030" y="812"/>
                  </a:cubicBezTo>
                  <a:cubicBezTo>
                    <a:pt x="1881" y="691"/>
                    <a:pt x="1719" y="555"/>
                    <a:pt x="1570" y="420"/>
                  </a:cubicBezTo>
                  <a:cubicBezTo>
                    <a:pt x="1556" y="406"/>
                    <a:pt x="1543" y="393"/>
                    <a:pt x="1529" y="393"/>
                  </a:cubicBezTo>
                  <a:cubicBezTo>
                    <a:pt x="1516" y="379"/>
                    <a:pt x="1502" y="366"/>
                    <a:pt x="1489" y="352"/>
                  </a:cubicBezTo>
                  <a:cubicBezTo>
                    <a:pt x="1475" y="339"/>
                    <a:pt x="1448" y="325"/>
                    <a:pt x="1421" y="325"/>
                  </a:cubicBezTo>
                  <a:cubicBezTo>
                    <a:pt x="1340" y="258"/>
                    <a:pt x="1259" y="203"/>
                    <a:pt x="1164" y="149"/>
                  </a:cubicBezTo>
                  <a:cubicBezTo>
                    <a:pt x="1096" y="122"/>
                    <a:pt x="1042" y="95"/>
                    <a:pt x="975" y="82"/>
                  </a:cubicBezTo>
                  <a:cubicBezTo>
                    <a:pt x="921" y="55"/>
                    <a:pt x="853" y="28"/>
                    <a:pt x="799" y="14"/>
                  </a:cubicBezTo>
                  <a:cubicBezTo>
                    <a:pt x="745" y="1"/>
                    <a:pt x="690" y="1"/>
                    <a:pt x="636" y="1"/>
                  </a:cubicBezTo>
                  <a:close/>
                </a:path>
              </a:pathLst>
            </a:custGeom>
            <a:solidFill>
              <a:srgbClr val="FFAD00"/>
            </a:solidFill>
            <a:ln w="38100" cap="flat" cmpd="sng">
              <a:solidFill>
                <a:schemeClr val="lt1"/>
              </a:solidFill>
              <a:prstDash val="solid"/>
              <a:round/>
              <a:headEnd type="none" w="sm" len="sm"/>
              <a:tailEnd type="none" w="sm" len="sm"/>
            </a:ln>
            <a:effectLst>
              <a:outerShdw dist="38100" dir="3000000" algn="bl" rotWithShape="0">
                <a:srgbClr val="000000">
                  <a:alpha val="1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0" name="Google Shape;550;p30"/>
            <p:cNvSpPr/>
            <p:nvPr/>
          </p:nvSpPr>
          <p:spPr>
            <a:xfrm>
              <a:off x="2972001" y="3287845"/>
              <a:ext cx="911546" cy="569225"/>
            </a:xfrm>
            <a:custGeom>
              <a:avLst/>
              <a:gdLst/>
              <a:ahLst/>
              <a:cxnLst/>
              <a:rect l="l" t="t" r="r" b="b"/>
              <a:pathLst>
                <a:path w="12297" h="7679" extrusionOk="0">
                  <a:moveTo>
                    <a:pt x="258" y="1"/>
                  </a:moveTo>
                  <a:cubicBezTo>
                    <a:pt x="231" y="1"/>
                    <a:pt x="204" y="1"/>
                    <a:pt x="176" y="14"/>
                  </a:cubicBezTo>
                  <a:cubicBezTo>
                    <a:pt x="109" y="41"/>
                    <a:pt x="55" y="82"/>
                    <a:pt x="28" y="150"/>
                  </a:cubicBezTo>
                  <a:cubicBezTo>
                    <a:pt x="1" y="204"/>
                    <a:pt x="1" y="285"/>
                    <a:pt x="28" y="339"/>
                  </a:cubicBezTo>
                  <a:cubicBezTo>
                    <a:pt x="136" y="542"/>
                    <a:pt x="244" y="745"/>
                    <a:pt x="366" y="934"/>
                  </a:cubicBezTo>
                  <a:cubicBezTo>
                    <a:pt x="488" y="1124"/>
                    <a:pt x="596" y="1300"/>
                    <a:pt x="731" y="1476"/>
                  </a:cubicBezTo>
                  <a:cubicBezTo>
                    <a:pt x="961" y="1814"/>
                    <a:pt x="1218" y="2139"/>
                    <a:pt x="1503" y="2450"/>
                  </a:cubicBezTo>
                  <a:cubicBezTo>
                    <a:pt x="2044" y="3086"/>
                    <a:pt x="2666" y="3654"/>
                    <a:pt x="3329" y="4141"/>
                  </a:cubicBezTo>
                  <a:cubicBezTo>
                    <a:pt x="3857" y="4534"/>
                    <a:pt x="4412" y="4886"/>
                    <a:pt x="4994" y="5197"/>
                  </a:cubicBezTo>
                  <a:cubicBezTo>
                    <a:pt x="5129" y="5522"/>
                    <a:pt x="5345" y="5806"/>
                    <a:pt x="5602" y="6036"/>
                  </a:cubicBezTo>
                  <a:cubicBezTo>
                    <a:pt x="5657" y="6103"/>
                    <a:pt x="5724" y="6157"/>
                    <a:pt x="5792" y="6212"/>
                  </a:cubicBezTo>
                  <a:lnTo>
                    <a:pt x="5995" y="6374"/>
                  </a:lnTo>
                  <a:cubicBezTo>
                    <a:pt x="6144" y="6482"/>
                    <a:pt x="6293" y="6590"/>
                    <a:pt x="6441" y="6685"/>
                  </a:cubicBezTo>
                  <a:cubicBezTo>
                    <a:pt x="6445" y="6689"/>
                    <a:pt x="6450" y="6691"/>
                    <a:pt x="6456" y="6691"/>
                  </a:cubicBezTo>
                  <a:cubicBezTo>
                    <a:pt x="6470" y="6691"/>
                    <a:pt x="6486" y="6681"/>
                    <a:pt x="6495" y="6672"/>
                  </a:cubicBezTo>
                  <a:cubicBezTo>
                    <a:pt x="6509" y="6645"/>
                    <a:pt x="6509" y="6618"/>
                    <a:pt x="6482" y="6604"/>
                  </a:cubicBezTo>
                  <a:cubicBezTo>
                    <a:pt x="6414" y="6563"/>
                    <a:pt x="6347" y="6523"/>
                    <a:pt x="6293" y="6469"/>
                  </a:cubicBezTo>
                  <a:cubicBezTo>
                    <a:pt x="6171" y="6388"/>
                    <a:pt x="6063" y="6293"/>
                    <a:pt x="5954" y="6185"/>
                  </a:cubicBezTo>
                  <a:cubicBezTo>
                    <a:pt x="5900" y="6130"/>
                    <a:pt x="5846" y="6076"/>
                    <a:pt x="5805" y="6022"/>
                  </a:cubicBezTo>
                  <a:cubicBezTo>
                    <a:pt x="5751" y="5968"/>
                    <a:pt x="5697" y="5900"/>
                    <a:pt x="5657" y="5846"/>
                  </a:cubicBezTo>
                  <a:cubicBezTo>
                    <a:pt x="5535" y="5711"/>
                    <a:pt x="5440" y="5562"/>
                    <a:pt x="5359" y="5400"/>
                  </a:cubicBezTo>
                  <a:lnTo>
                    <a:pt x="5359" y="5400"/>
                  </a:lnTo>
                  <a:lnTo>
                    <a:pt x="5427" y="5427"/>
                  </a:lnTo>
                  <a:cubicBezTo>
                    <a:pt x="6130" y="5779"/>
                    <a:pt x="6874" y="6063"/>
                    <a:pt x="7619" y="6293"/>
                  </a:cubicBezTo>
                  <a:cubicBezTo>
                    <a:pt x="7686" y="6374"/>
                    <a:pt x="7754" y="6455"/>
                    <a:pt x="7835" y="6523"/>
                  </a:cubicBezTo>
                  <a:cubicBezTo>
                    <a:pt x="7916" y="6604"/>
                    <a:pt x="8011" y="6685"/>
                    <a:pt x="8106" y="6753"/>
                  </a:cubicBezTo>
                  <a:cubicBezTo>
                    <a:pt x="8187" y="6820"/>
                    <a:pt x="8268" y="6888"/>
                    <a:pt x="8363" y="6956"/>
                  </a:cubicBezTo>
                  <a:cubicBezTo>
                    <a:pt x="8471" y="7010"/>
                    <a:pt x="8566" y="7078"/>
                    <a:pt x="8674" y="7145"/>
                  </a:cubicBezTo>
                  <a:cubicBezTo>
                    <a:pt x="8877" y="7267"/>
                    <a:pt x="9093" y="7362"/>
                    <a:pt x="9310" y="7456"/>
                  </a:cubicBezTo>
                  <a:cubicBezTo>
                    <a:pt x="9405" y="7497"/>
                    <a:pt x="9499" y="7538"/>
                    <a:pt x="9608" y="7565"/>
                  </a:cubicBezTo>
                  <a:cubicBezTo>
                    <a:pt x="9702" y="7605"/>
                    <a:pt x="9838" y="7646"/>
                    <a:pt x="9946" y="7673"/>
                  </a:cubicBezTo>
                  <a:cubicBezTo>
                    <a:pt x="9953" y="7677"/>
                    <a:pt x="9959" y="7678"/>
                    <a:pt x="9965" y="7678"/>
                  </a:cubicBezTo>
                  <a:cubicBezTo>
                    <a:pt x="9980" y="7678"/>
                    <a:pt x="9990" y="7666"/>
                    <a:pt x="10000" y="7646"/>
                  </a:cubicBezTo>
                  <a:cubicBezTo>
                    <a:pt x="10000" y="7619"/>
                    <a:pt x="9987" y="7592"/>
                    <a:pt x="9959" y="7592"/>
                  </a:cubicBezTo>
                  <a:cubicBezTo>
                    <a:pt x="9838" y="7551"/>
                    <a:pt x="9716" y="7511"/>
                    <a:pt x="9581" y="7456"/>
                  </a:cubicBezTo>
                  <a:cubicBezTo>
                    <a:pt x="9202" y="7308"/>
                    <a:pt x="8836" y="7105"/>
                    <a:pt x="8498" y="6861"/>
                  </a:cubicBezTo>
                  <a:cubicBezTo>
                    <a:pt x="8322" y="6712"/>
                    <a:pt x="8160" y="6563"/>
                    <a:pt x="8011" y="6401"/>
                  </a:cubicBezTo>
                  <a:lnTo>
                    <a:pt x="8011" y="6401"/>
                  </a:lnTo>
                  <a:cubicBezTo>
                    <a:pt x="8633" y="6577"/>
                    <a:pt x="9269" y="6726"/>
                    <a:pt x="9905" y="6834"/>
                  </a:cubicBezTo>
                  <a:cubicBezTo>
                    <a:pt x="10041" y="6861"/>
                    <a:pt x="10176" y="6875"/>
                    <a:pt x="10311" y="6902"/>
                  </a:cubicBezTo>
                  <a:cubicBezTo>
                    <a:pt x="10325" y="6902"/>
                    <a:pt x="10325" y="6915"/>
                    <a:pt x="10325" y="6915"/>
                  </a:cubicBezTo>
                  <a:cubicBezTo>
                    <a:pt x="10474" y="7078"/>
                    <a:pt x="10636" y="7226"/>
                    <a:pt x="10825" y="7335"/>
                  </a:cubicBezTo>
                  <a:cubicBezTo>
                    <a:pt x="11028" y="7456"/>
                    <a:pt x="11231" y="7551"/>
                    <a:pt x="11448" y="7646"/>
                  </a:cubicBezTo>
                  <a:cubicBezTo>
                    <a:pt x="11459" y="7651"/>
                    <a:pt x="11470" y="7655"/>
                    <a:pt x="11482" y="7655"/>
                  </a:cubicBezTo>
                  <a:cubicBezTo>
                    <a:pt x="11497" y="7655"/>
                    <a:pt x="11513" y="7648"/>
                    <a:pt x="11529" y="7632"/>
                  </a:cubicBezTo>
                  <a:cubicBezTo>
                    <a:pt x="11529" y="7605"/>
                    <a:pt x="11529" y="7578"/>
                    <a:pt x="11502" y="7565"/>
                  </a:cubicBezTo>
                  <a:cubicBezTo>
                    <a:pt x="11272" y="7470"/>
                    <a:pt x="11055" y="7362"/>
                    <a:pt x="10866" y="7213"/>
                  </a:cubicBezTo>
                  <a:cubicBezTo>
                    <a:pt x="10798" y="7159"/>
                    <a:pt x="10731" y="7105"/>
                    <a:pt x="10663" y="7051"/>
                  </a:cubicBezTo>
                  <a:cubicBezTo>
                    <a:pt x="10622" y="7010"/>
                    <a:pt x="10595" y="6983"/>
                    <a:pt x="10568" y="6942"/>
                  </a:cubicBezTo>
                  <a:lnTo>
                    <a:pt x="10568" y="6942"/>
                  </a:lnTo>
                  <a:cubicBezTo>
                    <a:pt x="11110" y="7010"/>
                    <a:pt x="11651" y="7064"/>
                    <a:pt x="12206" y="7091"/>
                  </a:cubicBezTo>
                  <a:cubicBezTo>
                    <a:pt x="12210" y="7092"/>
                    <a:pt x="12214" y="7092"/>
                    <a:pt x="12218" y="7092"/>
                  </a:cubicBezTo>
                  <a:cubicBezTo>
                    <a:pt x="12288" y="7092"/>
                    <a:pt x="12296" y="6982"/>
                    <a:pt x="12219" y="6969"/>
                  </a:cubicBezTo>
                  <a:cubicBezTo>
                    <a:pt x="11881" y="6956"/>
                    <a:pt x="11556" y="6915"/>
                    <a:pt x="11231" y="6875"/>
                  </a:cubicBezTo>
                  <a:cubicBezTo>
                    <a:pt x="11015" y="6848"/>
                    <a:pt x="10812" y="6820"/>
                    <a:pt x="10595" y="6780"/>
                  </a:cubicBezTo>
                  <a:cubicBezTo>
                    <a:pt x="10636" y="6739"/>
                    <a:pt x="10677" y="6699"/>
                    <a:pt x="10731" y="6672"/>
                  </a:cubicBezTo>
                  <a:cubicBezTo>
                    <a:pt x="10785" y="6631"/>
                    <a:pt x="10839" y="6590"/>
                    <a:pt x="10893" y="6550"/>
                  </a:cubicBezTo>
                  <a:cubicBezTo>
                    <a:pt x="10961" y="6523"/>
                    <a:pt x="11028" y="6482"/>
                    <a:pt x="11096" y="6455"/>
                  </a:cubicBezTo>
                  <a:cubicBezTo>
                    <a:pt x="11204" y="6401"/>
                    <a:pt x="11326" y="6374"/>
                    <a:pt x="11448" y="6333"/>
                  </a:cubicBezTo>
                  <a:cubicBezTo>
                    <a:pt x="11570" y="6306"/>
                    <a:pt x="11691" y="6279"/>
                    <a:pt x="11827" y="6266"/>
                  </a:cubicBezTo>
                  <a:cubicBezTo>
                    <a:pt x="11894" y="6252"/>
                    <a:pt x="11949" y="6239"/>
                    <a:pt x="12016" y="6239"/>
                  </a:cubicBezTo>
                  <a:cubicBezTo>
                    <a:pt x="12043" y="6239"/>
                    <a:pt x="12057" y="6212"/>
                    <a:pt x="12057" y="6198"/>
                  </a:cubicBezTo>
                  <a:cubicBezTo>
                    <a:pt x="12057" y="6171"/>
                    <a:pt x="12043" y="6157"/>
                    <a:pt x="12016" y="6157"/>
                  </a:cubicBezTo>
                  <a:cubicBezTo>
                    <a:pt x="11719" y="6171"/>
                    <a:pt x="11434" y="6225"/>
                    <a:pt x="11137" y="6306"/>
                  </a:cubicBezTo>
                  <a:cubicBezTo>
                    <a:pt x="10988" y="6347"/>
                    <a:pt x="10853" y="6415"/>
                    <a:pt x="10717" y="6482"/>
                  </a:cubicBezTo>
                  <a:cubicBezTo>
                    <a:pt x="10650" y="6509"/>
                    <a:pt x="10582" y="6550"/>
                    <a:pt x="10514" y="6590"/>
                  </a:cubicBezTo>
                  <a:cubicBezTo>
                    <a:pt x="10447" y="6631"/>
                    <a:pt x="10392" y="6672"/>
                    <a:pt x="10338" y="6739"/>
                  </a:cubicBezTo>
                  <a:lnTo>
                    <a:pt x="10230" y="6712"/>
                  </a:lnTo>
                  <a:cubicBezTo>
                    <a:pt x="9892" y="6645"/>
                    <a:pt x="9554" y="6577"/>
                    <a:pt x="9229" y="6496"/>
                  </a:cubicBezTo>
                  <a:cubicBezTo>
                    <a:pt x="8904" y="6415"/>
                    <a:pt x="8579" y="6333"/>
                    <a:pt x="8268" y="6225"/>
                  </a:cubicBezTo>
                  <a:cubicBezTo>
                    <a:pt x="8092" y="6185"/>
                    <a:pt x="7930" y="6117"/>
                    <a:pt x="7754" y="6063"/>
                  </a:cubicBezTo>
                  <a:lnTo>
                    <a:pt x="7849" y="5995"/>
                  </a:lnTo>
                  <a:lnTo>
                    <a:pt x="7835" y="5995"/>
                  </a:lnTo>
                  <a:cubicBezTo>
                    <a:pt x="7930" y="5914"/>
                    <a:pt x="8025" y="5846"/>
                    <a:pt x="8133" y="5779"/>
                  </a:cubicBezTo>
                  <a:cubicBezTo>
                    <a:pt x="8241" y="5724"/>
                    <a:pt x="8349" y="5670"/>
                    <a:pt x="8458" y="5630"/>
                  </a:cubicBezTo>
                  <a:cubicBezTo>
                    <a:pt x="8742" y="5508"/>
                    <a:pt x="9039" y="5427"/>
                    <a:pt x="9337" y="5386"/>
                  </a:cubicBezTo>
                  <a:cubicBezTo>
                    <a:pt x="9527" y="5354"/>
                    <a:pt x="9717" y="5341"/>
                    <a:pt x="9908" y="5341"/>
                  </a:cubicBezTo>
                  <a:cubicBezTo>
                    <a:pt x="10042" y="5341"/>
                    <a:pt x="10177" y="5348"/>
                    <a:pt x="10311" y="5359"/>
                  </a:cubicBezTo>
                  <a:cubicBezTo>
                    <a:pt x="10338" y="5359"/>
                    <a:pt x="10352" y="5346"/>
                    <a:pt x="10352" y="5332"/>
                  </a:cubicBezTo>
                  <a:cubicBezTo>
                    <a:pt x="10365" y="5305"/>
                    <a:pt x="10352" y="5278"/>
                    <a:pt x="10325" y="5278"/>
                  </a:cubicBezTo>
                  <a:cubicBezTo>
                    <a:pt x="10176" y="5264"/>
                    <a:pt x="10014" y="5251"/>
                    <a:pt x="9851" y="5251"/>
                  </a:cubicBezTo>
                  <a:lnTo>
                    <a:pt x="9635" y="5251"/>
                  </a:lnTo>
                  <a:cubicBezTo>
                    <a:pt x="9378" y="5264"/>
                    <a:pt x="9121" y="5291"/>
                    <a:pt x="8850" y="5346"/>
                  </a:cubicBezTo>
                  <a:cubicBezTo>
                    <a:pt x="8606" y="5400"/>
                    <a:pt x="8363" y="5467"/>
                    <a:pt x="8119" y="5576"/>
                  </a:cubicBezTo>
                  <a:cubicBezTo>
                    <a:pt x="7997" y="5616"/>
                    <a:pt x="7889" y="5670"/>
                    <a:pt x="7781" y="5724"/>
                  </a:cubicBezTo>
                  <a:cubicBezTo>
                    <a:pt x="7727" y="5765"/>
                    <a:pt x="7686" y="5792"/>
                    <a:pt x="7632" y="5833"/>
                  </a:cubicBezTo>
                  <a:lnTo>
                    <a:pt x="7564" y="5887"/>
                  </a:lnTo>
                  <a:cubicBezTo>
                    <a:pt x="7537" y="5914"/>
                    <a:pt x="7510" y="5941"/>
                    <a:pt x="7483" y="5955"/>
                  </a:cubicBezTo>
                  <a:cubicBezTo>
                    <a:pt x="6739" y="5684"/>
                    <a:pt x="6022" y="5359"/>
                    <a:pt x="5332" y="4980"/>
                  </a:cubicBezTo>
                  <a:lnTo>
                    <a:pt x="5345" y="4967"/>
                  </a:lnTo>
                  <a:cubicBezTo>
                    <a:pt x="5440" y="4913"/>
                    <a:pt x="5535" y="4858"/>
                    <a:pt x="5643" y="4818"/>
                  </a:cubicBezTo>
                  <a:cubicBezTo>
                    <a:pt x="5792" y="4764"/>
                    <a:pt x="5941" y="4710"/>
                    <a:pt x="6090" y="4669"/>
                  </a:cubicBezTo>
                  <a:cubicBezTo>
                    <a:pt x="6171" y="4642"/>
                    <a:pt x="6252" y="4628"/>
                    <a:pt x="6333" y="4601"/>
                  </a:cubicBezTo>
                  <a:cubicBezTo>
                    <a:pt x="6414" y="4588"/>
                    <a:pt x="6509" y="4574"/>
                    <a:pt x="6577" y="4561"/>
                  </a:cubicBezTo>
                  <a:cubicBezTo>
                    <a:pt x="6820" y="4530"/>
                    <a:pt x="7064" y="4515"/>
                    <a:pt x="7307" y="4515"/>
                  </a:cubicBezTo>
                  <a:cubicBezTo>
                    <a:pt x="7389" y="4515"/>
                    <a:pt x="7470" y="4517"/>
                    <a:pt x="7551" y="4520"/>
                  </a:cubicBezTo>
                  <a:cubicBezTo>
                    <a:pt x="7578" y="4520"/>
                    <a:pt x="7592" y="4493"/>
                    <a:pt x="7592" y="4480"/>
                  </a:cubicBezTo>
                  <a:cubicBezTo>
                    <a:pt x="7592" y="4458"/>
                    <a:pt x="7582" y="4435"/>
                    <a:pt x="7564" y="4435"/>
                  </a:cubicBezTo>
                  <a:cubicBezTo>
                    <a:pt x="7560" y="4435"/>
                    <a:pt x="7556" y="4437"/>
                    <a:pt x="7551" y="4439"/>
                  </a:cubicBezTo>
                  <a:cubicBezTo>
                    <a:pt x="7443" y="4439"/>
                    <a:pt x="7334" y="4425"/>
                    <a:pt x="7226" y="4412"/>
                  </a:cubicBezTo>
                  <a:lnTo>
                    <a:pt x="6915" y="4412"/>
                  </a:lnTo>
                  <a:cubicBezTo>
                    <a:pt x="6807" y="4412"/>
                    <a:pt x="6698" y="4412"/>
                    <a:pt x="6577" y="4439"/>
                  </a:cubicBezTo>
                  <a:cubicBezTo>
                    <a:pt x="6468" y="4453"/>
                    <a:pt x="6360" y="4453"/>
                    <a:pt x="6238" y="4466"/>
                  </a:cubicBezTo>
                  <a:cubicBezTo>
                    <a:pt x="6022" y="4493"/>
                    <a:pt x="5805" y="4547"/>
                    <a:pt x="5589" y="4615"/>
                  </a:cubicBezTo>
                  <a:cubicBezTo>
                    <a:pt x="5494" y="4642"/>
                    <a:pt x="5386" y="4683"/>
                    <a:pt x="5278" y="4723"/>
                  </a:cubicBezTo>
                  <a:cubicBezTo>
                    <a:pt x="5237" y="4737"/>
                    <a:pt x="5183" y="4764"/>
                    <a:pt x="5129" y="4791"/>
                  </a:cubicBezTo>
                  <a:lnTo>
                    <a:pt x="5061" y="4818"/>
                  </a:lnTo>
                  <a:cubicBezTo>
                    <a:pt x="4926" y="4737"/>
                    <a:pt x="4804" y="4669"/>
                    <a:pt x="4669" y="4574"/>
                  </a:cubicBezTo>
                  <a:cubicBezTo>
                    <a:pt x="3749" y="3992"/>
                    <a:pt x="2910" y="3289"/>
                    <a:pt x="2166" y="2491"/>
                  </a:cubicBezTo>
                  <a:lnTo>
                    <a:pt x="2166" y="2477"/>
                  </a:lnTo>
                  <a:lnTo>
                    <a:pt x="2129" y="2453"/>
                  </a:lnTo>
                  <a:lnTo>
                    <a:pt x="2129" y="2453"/>
                  </a:lnTo>
                  <a:cubicBezTo>
                    <a:pt x="1821" y="2104"/>
                    <a:pt x="1527" y="1742"/>
                    <a:pt x="1259" y="1367"/>
                  </a:cubicBezTo>
                  <a:cubicBezTo>
                    <a:pt x="1124" y="1165"/>
                    <a:pt x="988" y="962"/>
                    <a:pt x="853" y="759"/>
                  </a:cubicBezTo>
                  <a:cubicBezTo>
                    <a:pt x="785" y="650"/>
                    <a:pt x="731" y="556"/>
                    <a:pt x="664" y="447"/>
                  </a:cubicBezTo>
                  <a:cubicBezTo>
                    <a:pt x="609" y="339"/>
                    <a:pt x="542" y="217"/>
                    <a:pt x="474" y="109"/>
                  </a:cubicBezTo>
                  <a:cubicBezTo>
                    <a:pt x="420" y="41"/>
                    <a:pt x="339" y="1"/>
                    <a:pt x="258" y="1"/>
                  </a:cubicBezTo>
                  <a:close/>
                </a:path>
              </a:pathLst>
            </a:custGeom>
            <a:solidFill>
              <a:srgbClr val="D895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551" name="Google Shape;551;p30"/>
          <p:cNvSpPr/>
          <p:nvPr/>
        </p:nvSpPr>
        <p:spPr>
          <a:xfrm>
            <a:off x="-937175" y="2476125"/>
            <a:ext cx="5650622" cy="2996391"/>
          </a:xfrm>
          <a:custGeom>
            <a:avLst/>
            <a:gdLst/>
            <a:ahLst/>
            <a:cxnLst/>
            <a:rect l="l" t="t" r="r" b="b"/>
            <a:pathLst>
              <a:path w="190449" h="97404" extrusionOk="0">
                <a:moveTo>
                  <a:pt x="12428" y="1"/>
                </a:moveTo>
                <a:cubicBezTo>
                  <a:pt x="11845" y="1"/>
                  <a:pt x="11261" y="20"/>
                  <a:pt x="10620" y="79"/>
                </a:cubicBezTo>
                <a:lnTo>
                  <a:pt x="10561" y="79"/>
                </a:lnTo>
                <a:cubicBezTo>
                  <a:pt x="7099" y="351"/>
                  <a:pt x="3793" y="1265"/>
                  <a:pt x="448" y="2899"/>
                </a:cubicBezTo>
                <a:lnTo>
                  <a:pt x="0" y="3113"/>
                </a:lnTo>
                <a:lnTo>
                  <a:pt x="0" y="97403"/>
                </a:lnTo>
                <a:lnTo>
                  <a:pt x="190448" y="97403"/>
                </a:lnTo>
                <a:cubicBezTo>
                  <a:pt x="190448" y="92774"/>
                  <a:pt x="188153" y="88495"/>
                  <a:pt x="184322" y="85947"/>
                </a:cubicBezTo>
                <a:cubicBezTo>
                  <a:pt x="183952" y="85695"/>
                  <a:pt x="183583" y="85461"/>
                  <a:pt x="183194" y="85247"/>
                </a:cubicBezTo>
                <a:cubicBezTo>
                  <a:pt x="179576" y="83011"/>
                  <a:pt x="175900" y="81746"/>
                  <a:pt x="173469" y="80988"/>
                </a:cubicBezTo>
                <a:cubicBezTo>
                  <a:pt x="172652" y="80716"/>
                  <a:pt x="171796" y="80502"/>
                  <a:pt x="170941" y="80288"/>
                </a:cubicBezTo>
                <a:cubicBezTo>
                  <a:pt x="170610" y="78848"/>
                  <a:pt x="170124" y="77409"/>
                  <a:pt x="169462" y="76048"/>
                </a:cubicBezTo>
                <a:cubicBezTo>
                  <a:pt x="168607" y="74278"/>
                  <a:pt x="167420" y="72566"/>
                  <a:pt x="165942" y="71049"/>
                </a:cubicBezTo>
                <a:cubicBezTo>
                  <a:pt x="164697" y="69746"/>
                  <a:pt x="163258" y="68618"/>
                  <a:pt x="161683" y="67607"/>
                </a:cubicBezTo>
                <a:cubicBezTo>
                  <a:pt x="159193" y="66090"/>
                  <a:pt x="156451" y="65137"/>
                  <a:pt x="153320" y="64670"/>
                </a:cubicBezTo>
                <a:cubicBezTo>
                  <a:pt x="152308" y="64514"/>
                  <a:pt x="151297" y="64456"/>
                  <a:pt x="150247" y="64456"/>
                </a:cubicBezTo>
                <a:cubicBezTo>
                  <a:pt x="149838" y="64456"/>
                  <a:pt x="149449" y="64456"/>
                  <a:pt x="149041" y="64475"/>
                </a:cubicBezTo>
                <a:cubicBezTo>
                  <a:pt x="148943" y="60508"/>
                  <a:pt x="147835" y="56793"/>
                  <a:pt x="145832" y="53642"/>
                </a:cubicBezTo>
                <a:cubicBezTo>
                  <a:pt x="143264" y="49655"/>
                  <a:pt x="139258" y="46563"/>
                  <a:pt x="134473" y="44987"/>
                </a:cubicBezTo>
                <a:cubicBezTo>
                  <a:pt x="132373" y="44268"/>
                  <a:pt x="130175" y="43937"/>
                  <a:pt x="127938" y="43937"/>
                </a:cubicBezTo>
                <a:cubicBezTo>
                  <a:pt x="125760" y="43937"/>
                  <a:pt x="123601" y="44248"/>
                  <a:pt x="121539" y="44909"/>
                </a:cubicBezTo>
                <a:cubicBezTo>
                  <a:pt x="118369" y="45882"/>
                  <a:pt x="115413" y="47496"/>
                  <a:pt x="112437" y="49908"/>
                </a:cubicBezTo>
                <a:cubicBezTo>
                  <a:pt x="110395" y="51600"/>
                  <a:pt x="108586" y="53467"/>
                  <a:pt x="106505" y="56015"/>
                </a:cubicBezTo>
                <a:cubicBezTo>
                  <a:pt x="105785" y="56949"/>
                  <a:pt x="105046" y="57882"/>
                  <a:pt x="104346" y="58893"/>
                </a:cubicBezTo>
                <a:cubicBezTo>
                  <a:pt x="104132" y="58757"/>
                  <a:pt x="103938" y="58621"/>
                  <a:pt x="103724" y="58504"/>
                </a:cubicBezTo>
                <a:cubicBezTo>
                  <a:pt x="103529" y="58368"/>
                  <a:pt x="103296" y="58271"/>
                  <a:pt x="103101" y="58154"/>
                </a:cubicBezTo>
                <a:cubicBezTo>
                  <a:pt x="102965" y="55976"/>
                  <a:pt x="102596" y="53992"/>
                  <a:pt x="102012" y="52047"/>
                </a:cubicBezTo>
                <a:cubicBezTo>
                  <a:pt x="100612" y="47243"/>
                  <a:pt x="97811" y="43334"/>
                  <a:pt x="93941" y="40708"/>
                </a:cubicBezTo>
                <a:cubicBezTo>
                  <a:pt x="91918" y="39347"/>
                  <a:pt x="89565" y="38316"/>
                  <a:pt x="87056" y="37791"/>
                </a:cubicBezTo>
                <a:cubicBezTo>
                  <a:pt x="85694" y="37499"/>
                  <a:pt x="84313" y="37344"/>
                  <a:pt x="82913" y="37344"/>
                </a:cubicBezTo>
                <a:cubicBezTo>
                  <a:pt x="82038" y="37344"/>
                  <a:pt x="81123" y="37402"/>
                  <a:pt x="80229" y="37519"/>
                </a:cubicBezTo>
                <a:cubicBezTo>
                  <a:pt x="76728" y="37966"/>
                  <a:pt x="73441" y="39347"/>
                  <a:pt x="70193" y="41681"/>
                </a:cubicBezTo>
                <a:cubicBezTo>
                  <a:pt x="69318" y="40864"/>
                  <a:pt x="68345" y="40144"/>
                  <a:pt x="67314" y="39502"/>
                </a:cubicBezTo>
                <a:cubicBezTo>
                  <a:pt x="65058" y="38122"/>
                  <a:pt x="62549" y="37266"/>
                  <a:pt x="59982" y="37013"/>
                </a:cubicBezTo>
                <a:cubicBezTo>
                  <a:pt x="58718" y="35671"/>
                  <a:pt x="57259" y="34543"/>
                  <a:pt x="55645" y="33648"/>
                </a:cubicBezTo>
                <a:cubicBezTo>
                  <a:pt x="52961" y="32151"/>
                  <a:pt x="49868" y="31334"/>
                  <a:pt x="46698" y="31334"/>
                </a:cubicBezTo>
                <a:cubicBezTo>
                  <a:pt x="46367" y="31334"/>
                  <a:pt x="46056" y="31334"/>
                  <a:pt x="45765" y="31373"/>
                </a:cubicBezTo>
                <a:cubicBezTo>
                  <a:pt x="44306" y="31431"/>
                  <a:pt x="42847" y="31684"/>
                  <a:pt x="41427" y="32092"/>
                </a:cubicBezTo>
                <a:cubicBezTo>
                  <a:pt x="41194" y="30167"/>
                  <a:pt x="40824" y="28280"/>
                  <a:pt x="40377" y="26510"/>
                </a:cubicBezTo>
                <a:cubicBezTo>
                  <a:pt x="39774" y="24040"/>
                  <a:pt x="38899" y="21551"/>
                  <a:pt x="37790" y="19042"/>
                </a:cubicBezTo>
                <a:cubicBezTo>
                  <a:pt x="36079" y="15191"/>
                  <a:pt x="34056" y="11962"/>
                  <a:pt x="31605" y="9142"/>
                </a:cubicBezTo>
                <a:cubicBezTo>
                  <a:pt x="30341" y="7683"/>
                  <a:pt x="28902" y="6341"/>
                  <a:pt x="27346" y="5155"/>
                </a:cubicBezTo>
                <a:cubicBezTo>
                  <a:pt x="25829" y="3969"/>
                  <a:pt x="24117" y="2977"/>
                  <a:pt x="22153" y="2063"/>
                </a:cubicBezTo>
                <a:cubicBezTo>
                  <a:pt x="19158" y="701"/>
                  <a:pt x="15774" y="1"/>
                  <a:pt x="12428"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2" name="Google Shape;552;p30"/>
          <p:cNvSpPr/>
          <p:nvPr/>
        </p:nvSpPr>
        <p:spPr>
          <a:xfrm>
            <a:off x="-937182" y="2583837"/>
            <a:ext cx="5435864" cy="2780992"/>
          </a:xfrm>
          <a:custGeom>
            <a:avLst/>
            <a:gdLst/>
            <a:ahLst/>
            <a:cxnLst/>
            <a:rect l="l" t="t" r="r" b="b"/>
            <a:pathLst>
              <a:path w="182106" h="90402" extrusionOk="0">
                <a:moveTo>
                  <a:pt x="10990" y="1"/>
                </a:moveTo>
                <a:cubicBezTo>
                  <a:pt x="10581" y="1"/>
                  <a:pt x="10173" y="20"/>
                  <a:pt x="9706" y="59"/>
                </a:cubicBezTo>
                <a:lnTo>
                  <a:pt x="9667" y="59"/>
                </a:lnTo>
                <a:cubicBezTo>
                  <a:pt x="7080" y="254"/>
                  <a:pt x="4571" y="954"/>
                  <a:pt x="2023" y="2198"/>
                </a:cubicBezTo>
                <a:cubicBezTo>
                  <a:pt x="1343" y="2510"/>
                  <a:pt x="681" y="2879"/>
                  <a:pt x="1" y="3288"/>
                </a:cubicBezTo>
                <a:lnTo>
                  <a:pt x="1" y="90401"/>
                </a:lnTo>
                <a:lnTo>
                  <a:pt x="182105" y="90401"/>
                </a:lnTo>
                <a:cubicBezTo>
                  <a:pt x="182105" y="88126"/>
                  <a:pt x="180996" y="85967"/>
                  <a:pt x="179051" y="84664"/>
                </a:cubicBezTo>
                <a:cubicBezTo>
                  <a:pt x="178721" y="84469"/>
                  <a:pt x="178429" y="84255"/>
                  <a:pt x="178118" y="84080"/>
                </a:cubicBezTo>
                <a:cubicBezTo>
                  <a:pt x="175181" y="82252"/>
                  <a:pt x="172069" y="81202"/>
                  <a:pt x="170008" y="80540"/>
                </a:cubicBezTo>
                <a:cubicBezTo>
                  <a:pt x="167907" y="79918"/>
                  <a:pt x="165690" y="79373"/>
                  <a:pt x="163239" y="78984"/>
                </a:cubicBezTo>
                <a:cubicBezTo>
                  <a:pt x="163161" y="78965"/>
                  <a:pt x="163103" y="78945"/>
                  <a:pt x="163025" y="78945"/>
                </a:cubicBezTo>
                <a:cubicBezTo>
                  <a:pt x="163259" y="76631"/>
                  <a:pt x="162850" y="74200"/>
                  <a:pt x="161800" y="72041"/>
                </a:cubicBezTo>
                <a:cubicBezTo>
                  <a:pt x="161275" y="70913"/>
                  <a:pt x="160497" y="69824"/>
                  <a:pt x="159524" y="68812"/>
                </a:cubicBezTo>
                <a:cubicBezTo>
                  <a:pt x="158688" y="67937"/>
                  <a:pt x="157716" y="67159"/>
                  <a:pt x="156626" y="66498"/>
                </a:cubicBezTo>
                <a:cubicBezTo>
                  <a:pt x="154954" y="65467"/>
                  <a:pt x="153087" y="64825"/>
                  <a:pt x="150889" y="64495"/>
                </a:cubicBezTo>
                <a:cubicBezTo>
                  <a:pt x="150228" y="64397"/>
                  <a:pt x="149527" y="64358"/>
                  <a:pt x="148827" y="64358"/>
                </a:cubicBezTo>
                <a:cubicBezTo>
                  <a:pt x="147796" y="64358"/>
                  <a:pt x="146707" y="64456"/>
                  <a:pt x="145521" y="64670"/>
                </a:cubicBezTo>
                <a:cubicBezTo>
                  <a:pt x="143693" y="64981"/>
                  <a:pt x="142098" y="65564"/>
                  <a:pt x="140892" y="66031"/>
                </a:cubicBezTo>
                <a:cubicBezTo>
                  <a:pt x="140658" y="66128"/>
                  <a:pt x="140386" y="66226"/>
                  <a:pt x="140114" y="66342"/>
                </a:cubicBezTo>
                <a:cubicBezTo>
                  <a:pt x="139861" y="66128"/>
                  <a:pt x="139589" y="65934"/>
                  <a:pt x="139316" y="65739"/>
                </a:cubicBezTo>
                <a:cubicBezTo>
                  <a:pt x="140094" y="63425"/>
                  <a:pt x="140561" y="61285"/>
                  <a:pt x="140678" y="59224"/>
                </a:cubicBezTo>
                <a:cubicBezTo>
                  <a:pt x="140892" y="55917"/>
                  <a:pt x="140172" y="52864"/>
                  <a:pt x="138558" y="50374"/>
                </a:cubicBezTo>
                <a:cubicBezTo>
                  <a:pt x="136866" y="47710"/>
                  <a:pt x="134143" y="45668"/>
                  <a:pt x="130856" y="44559"/>
                </a:cubicBezTo>
                <a:cubicBezTo>
                  <a:pt x="129475" y="44112"/>
                  <a:pt x="127997" y="43859"/>
                  <a:pt x="126480" y="43859"/>
                </a:cubicBezTo>
                <a:cubicBezTo>
                  <a:pt x="125002" y="43859"/>
                  <a:pt x="123524" y="44073"/>
                  <a:pt x="122104" y="44520"/>
                </a:cubicBezTo>
                <a:cubicBezTo>
                  <a:pt x="119828" y="45220"/>
                  <a:pt x="117611" y="46446"/>
                  <a:pt x="115374" y="48254"/>
                </a:cubicBezTo>
                <a:cubicBezTo>
                  <a:pt x="113721" y="49616"/>
                  <a:pt x="112185" y="51211"/>
                  <a:pt x="110434" y="53370"/>
                </a:cubicBezTo>
                <a:cubicBezTo>
                  <a:pt x="109092" y="55023"/>
                  <a:pt x="107828" y="56851"/>
                  <a:pt x="106544" y="58932"/>
                </a:cubicBezTo>
                <a:lnTo>
                  <a:pt x="105883" y="60021"/>
                </a:lnTo>
                <a:cubicBezTo>
                  <a:pt x="105669" y="60002"/>
                  <a:pt x="105455" y="60002"/>
                  <a:pt x="105241" y="60002"/>
                </a:cubicBezTo>
                <a:cubicBezTo>
                  <a:pt x="104210" y="60002"/>
                  <a:pt x="103199" y="60157"/>
                  <a:pt x="102188" y="60410"/>
                </a:cubicBezTo>
                <a:cubicBezTo>
                  <a:pt x="101273" y="59243"/>
                  <a:pt x="100145" y="58271"/>
                  <a:pt x="98862" y="57551"/>
                </a:cubicBezTo>
                <a:cubicBezTo>
                  <a:pt x="97598" y="56812"/>
                  <a:pt x="96236" y="56365"/>
                  <a:pt x="94797" y="56131"/>
                </a:cubicBezTo>
                <a:cubicBezTo>
                  <a:pt x="94836" y="55684"/>
                  <a:pt x="94855" y="55198"/>
                  <a:pt x="94855" y="54731"/>
                </a:cubicBezTo>
                <a:cubicBezTo>
                  <a:pt x="94933" y="51755"/>
                  <a:pt x="94661" y="49324"/>
                  <a:pt x="93980" y="47068"/>
                </a:cubicBezTo>
                <a:cubicBezTo>
                  <a:pt x="93007" y="43820"/>
                  <a:pt x="91160" y="41194"/>
                  <a:pt x="88631" y="39483"/>
                </a:cubicBezTo>
                <a:cubicBezTo>
                  <a:pt x="87348" y="38608"/>
                  <a:pt x="85811" y="37946"/>
                  <a:pt x="84177" y="37616"/>
                </a:cubicBezTo>
                <a:cubicBezTo>
                  <a:pt x="83302" y="37421"/>
                  <a:pt x="82388" y="37324"/>
                  <a:pt x="81474" y="37324"/>
                </a:cubicBezTo>
                <a:cubicBezTo>
                  <a:pt x="80891" y="37324"/>
                  <a:pt x="80288" y="37363"/>
                  <a:pt x="79685" y="37441"/>
                </a:cubicBezTo>
                <a:cubicBezTo>
                  <a:pt x="77254" y="37752"/>
                  <a:pt x="74900" y="38783"/>
                  <a:pt x="72488" y="40572"/>
                </a:cubicBezTo>
                <a:cubicBezTo>
                  <a:pt x="70349" y="42167"/>
                  <a:pt x="68735" y="44053"/>
                  <a:pt x="67568" y="45512"/>
                </a:cubicBezTo>
                <a:cubicBezTo>
                  <a:pt x="67568" y="45512"/>
                  <a:pt x="67548" y="45570"/>
                  <a:pt x="67529" y="45570"/>
                </a:cubicBezTo>
                <a:cubicBezTo>
                  <a:pt x="67257" y="44695"/>
                  <a:pt x="66945" y="43859"/>
                  <a:pt x="66517" y="43081"/>
                </a:cubicBezTo>
                <a:cubicBezTo>
                  <a:pt x="66517" y="43081"/>
                  <a:pt x="66517" y="43061"/>
                  <a:pt x="66498" y="43061"/>
                </a:cubicBezTo>
                <a:cubicBezTo>
                  <a:pt x="65526" y="41194"/>
                  <a:pt x="64047" y="39599"/>
                  <a:pt x="62219" y="38491"/>
                </a:cubicBezTo>
                <a:cubicBezTo>
                  <a:pt x="60547" y="37460"/>
                  <a:pt x="58679" y="36915"/>
                  <a:pt x="56773" y="36915"/>
                </a:cubicBezTo>
                <a:cubicBezTo>
                  <a:pt x="56482" y="36915"/>
                  <a:pt x="56170" y="36935"/>
                  <a:pt x="55879" y="36954"/>
                </a:cubicBezTo>
                <a:cubicBezTo>
                  <a:pt x="55626" y="36974"/>
                  <a:pt x="55392" y="37013"/>
                  <a:pt x="55178" y="37052"/>
                </a:cubicBezTo>
                <a:cubicBezTo>
                  <a:pt x="54070" y="35204"/>
                  <a:pt x="52592" y="33765"/>
                  <a:pt x="50822" y="32773"/>
                </a:cubicBezTo>
                <a:cubicBezTo>
                  <a:pt x="49149" y="31839"/>
                  <a:pt x="47224" y="31334"/>
                  <a:pt x="45259" y="31334"/>
                </a:cubicBezTo>
                <a:cubicBezTo>
                  <a:pt x="45104" y="31334"/>
                  <a:pt x="44890" y="31334"/>
                  <a:pt x="44637" y="31372"/>
                </a:cubicBezTo>
                <a:cubicBezTo>
                  <a:pt x="42595" y="31450"/>
                  <a:pt x="40611" y="32092"/>
                  <a:pt x="38860" y="33220"/>
                </a:cubicBezTo>
                <a:cubicBezTo>
                  <a:pt x="37091" y="34329"/>
                  <a:pt x="35865" y="35749"/>
                  <a:pt x="35107" y="36682"/>
                </a:cubicBezTo>
                <a:cubicBezTo>
                  <a:pt x="34329" y="37693"/>
                  <a:pt x="33629" y="38783"/>
                  <a:pt x="32928" y="40144"/>
                </a:cubicBezTo>
                <a:cubicBezTo>
                  <a:pt x="33531" y="35690"/>
                  <a:pt x="33687" y="31625"/>
                  <a:pt x="33317" y="27697"/>
                </a:cubicBezTo>
                <a:cubicBezTo>
                  <a:pt x="33123" y="25460"/>
                  <a:pt x="32753" y="23301"/>
                  <a:pt x="32248" y="21278"/>
                </a:cubicBezTo>
                <a:cubicBezTo>
                  <a:pt x="31742" y="19217"/>
                  <a:pt x="30983" y="17097"/>
                  <a:pt x="30030" y="14957"/>
                </a:cubicBezTo>
                <a:cubicBezTo>
                  <a:pt x="28591" y="11748"/>
                  <a:pt x="26938" y="9045"/>
                  <a:pt x="24954" y="6769"/>
                </a:cubicBezTo>
                <a:cubicBezTo>
                  <a:pt x="24001" y="5660"/>
                  <a:pt x="22893" y="4630"/>
                  <a:pt x="21687" y="3696"/>
                </a:cubicBezTo>
                <a:cubicBezTo>
                  <a:pt x="20598" y="2840"/>
                  <a:pt x="19353" y="2121"/>
                  <a:pt x="17894" y="1459"/>
                </a:cubicBezTo>
                <a:cubicBezTo>
                  <a:pt x="15794" y="506"/>
                  <a:pt x="13382" y="1"/>
                  <a:pt x="10990" y="1"/>
                </a:cubicBezTo>
                <a:close/>
              </a:path>
            </a:pathLst>
          </a:custGeom>
          <a:solidFill>
            <a:srgbClr val="74BEA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553" name="Google Shape;553;p30"/>
          <p:cNvGrpSpPr/>
          <p:nvPr/>
        </p:nvGrpSpPr>
        <p:grpSpPr>
          <a:xfrm rot="-6026666">
            <a:off x="7979780" y="185754"/>
            <a:ext cx="1109051" cy="1449462"/>
            <a:chOff x="2179573" y="1629825"/>
            <a:chExt cx="658104" cy="860102"/>
          </a:xfrm>
        </p:grpSpPr>
        <p:sp>
          <p:nvSpPr>
            <p:cNvPr id="554" name="Google Shape;554;p30"/>
            <p:cNvSpPr/>
            <p:nvPr/>
          </p:nvSpPr>
          <p:spPr>
            <a:xfrm>
              <a:off x="2179573" y="1629825"/>
              <a:ext cx="658104" cy="776411"/>
            </a:xfrm>
            <a:custGeom>
              <a:avLst/>
              <a:gdLst/>
              <a:ahLst/>
              <a:cxnLst/>
              <a:rect l="l" t="t" r="r" b="b"/>
              <a:pathLst>
                <a:path w="8878" h="10474" extrusionOk="0">
                  <a:moveTo>
                    <a:pt x="1922" y="1"/>
                  </a:moveTo>
                  <a:cubicBezTo>
                    <a:pt x="1868" y="1"/>
                    <a:pt x="1828" y="28"/>
                    <a:pt x="1814" y="55"/>
                  </a:cubicBezTo>
                  <a:cubicBezTo>
                    <a:pt x="1747" y="177"/>
                    <a:pt x="1692" y="299"/>
                    <a:pt x="1638" y="420"/>
                  </a:cubicBezTo>
                  <a:cubicBezTo>
                    <a:pt x="1598" y="542"/>
                    <a:pt x="1544" y="650"/>
                    <a:pt x="1489" y="745"/>
                  </a:cubicBezTo>
                  <a:lnTo>
                    <a:pt x="1151" y="1395"/>
                  </a:lnTo>
                  <a:cubicBezTo>
                    <a:pt x="962" y="1760"/>
                    <a:pt x="745" y="2193"/>
                    <a:pt x="542" y="2653"/>
                  </a:cubicBezTo>
                  <a:cubicBezTo>
                    <a:pt x="448" y="2870"/>
                    <a:pt x="366" y="3072"/>
                    <a:pt x="299" y="3275"/>
                  </a:cubicBezTo>
                  <a:cubicBezTo>
                    <a:pt x="231" y="3492"/>
                    <a:pt x="163" y="3708"/>
                    <a:pt x="123" y="3925"/>
                  </a:cubicBezTo>
                  <a:cubicBezTo>
                    <a:pt x="69" y="4141"/>
                    <a:pt x="42" y="4358"/>
                    <a:pt x="15" y="4574"/>
                  </a:cubicBezTo>
                  <a:cubicBezTo>
                    <a:pt x="1" y="4804"/>
                    <a:pt x="1" y="5048"/>
                    <a:pt x="15" y="5278"/>
                  </a:cubicBezTo>
                  <a:cubicBezTo>
                    <a:pt x="55" y="5765"/>
                    <a:pt x="177" y="6239"/>
                    <a:pt x="353" y="6685"/>
                  </a:cubicBezTo>
                  <a:cubicBezTo>
                    <a:pt x="502" y="7051"/>
                    <a:pt x="678" y="7402"/>
                    <a:pt x="908" y="7727"/>
                  </a:cubicBezTo>
                  <a:cubicBezTo>
                    <a:pt x="1381" y="8417"/>
                    <a:pt x="1977" y="9013"/>
                    <a:pt x="2680" y="9473"/>
                  </a:cubicBezTo>
                  <a:cubicBezTo>
                    <a:pt x="3073" y="9743"/>
                    <a:pt x="3519" y="9960"/>
                    <a:pt x="3979" y="10109"/>
                  </a:cubicBezTo>
                  <a:cubicBezTo>
                    <a:pt x="4182" y="10203"/>
                    <a:pt x="4399" y="10271"/>
                    <a:pt x="4629" y="10325"/>
                  </a:cubicBezTo>
                  <a:cubicBezTo>
                    <a:pt x="4777" y="10366"/>
                    <a:pt x="4940" y="10393"/>
                    <a:pt x="5062" y="10406"/>
                  </a:cubicBezTo>
                  <a:cubicBezTo>
                    <a:pt x="5210" y="10433"/>
                    <a:pt x="5359" y="10460"/>
                    <a:pt x="5522" y="10460"/>
                  </a:cubicBezTo>
                  <a:cubicBezTo>
                    <a:pt x="5616" y="10474"/>
                    <a:pt x="5711" y="10474"/>
                    <a:pt x="5792" y="10474"/>
                  </a:cubicBezTo>
                  <a:lnTo>
                    <a:pt x="5995" y="10474"/>
                  </a:lnTo>
                  <a:cubicBezTo>
                    <a:pt x="6076" y="10474"/>
                    <a:pt x="6144" y="10460"/>
                    <a:pt x="6212" y="10447"/>
                  </a:cubicBezTo>
                  <a:cubicBezTo>
                    <a:pt x="6279" y="10447"/>
                    <a:pt x="6334" y="10433"/>
                    <a:pt x="6401" y="10420"/>
                  </a:cubicBezTo>
                  <a:lnTo>
                    <a:pt x="6415" y="10420"/>
                  </a:lnTo>
                  <a:cubicBezTo>
                    <a:pt x="6442" y="10420"/>
                    <a:pt x="6469" y="10406"/>
                    <a:pt x="6482" y="10393"/>
                  </a:cubicBezTo>
                  <a:cubicBezTo>
                    <a:pt x="6685" y="10285"/>
                    <a:pt x="6888" y="10149"/>
                    <a:pt x="7078" y="10000"/>
                  </a:cubicBezTo>
                  <a:cubicBezTo>
                    <a:pt x="7254" y="9865"/>
                    <a:pt x="7430" y="9703"/>
                    <a:pt x="7592" y="9527"/>
                  </a:cubicBezTo>
                  <a:cubicBezTo>
                    <a:pt x="7754" y="9351"/>
                    <a:pt x="7917" y="9161"/>
                    <a:pt x="8052" y="8972"/>
                  </a:cubicBezTo>
                  <a:cubicBezTo>
                    <a:pt x="8187" y="8783"/>
                    <a:pt x="8309" y="8580"/>
                    <a:pt x="8417" y="8363"/>
                  </a:cubicBezTo>
                  <a:cubicBezTo>
                    <a:pt x="8580" y="8038"/>
                    <a:pt x="8701" y="7687"/>
                    <a:pt x="8783" y="7335"/>
                  </a:cubicBezTo>
                  <a:cubicBezTo>
                    <a:pt x="8850" y="6969"/>
                    <a:pt x="8877" y="6604"/>
                    <a:pt x="8877" y="6239"/>
                  </a:cubicBezTo>
                  <a:cubicBezTo>
                    <a:pt x="8850" y="5467"/>
                    <a:pt x="8688" y="4710"/>
                    <a:pt x="8363" y="4006"/>
                  </a:cubicBezTo>
                  <a:cubicBezTo>
                    <a:pt x="8066" y="3330"/>
                    <a:pt x="7605" y="2721"/>
                    <a:pt x="7037" y="2261"/>
                  </a:cubicBezTo>
                  <a:cubicBezTo>
                    <a:pt x="6739" y="2031"/>
                    <a:pt x="6428" y="1841"/>
                    <a:pt x="6090" y="1692"/>
                  </a:cubicBezTo>
                  <a:cubicBezTo>
                    <a:pt x="5725" y="1530"/>
                    <a:pt x="5332" y="1395"/>
                    <a:pt x="4940" y="1300"/>
                  </a:cubicBezTo>
                  <a:lnTo>
                    <a:pt x="4520" y="1192"/>
                  </a:lnTo>
                  <a:cubicBezTo>
                    <a:pt x="4277" y="1124"/>
                    <a:pt x="4033" y="1056"/>
                    <a:pt x="3790" y="989"/>
                  </a:cubicBezTo>
                  <a:cubicBezTo>
                    <a:pt x="3411" y="880"/>
                    <a:pt x="3045" y="732"/>
                    <a:pt x="2694" y="556"/>
                  </a:cubicBezTo>
                  <a:cubicBezTo>
                    <a:pt x="2464" y="420"/>
                    <a:pt x="2247" y="272"/>
                    <a:pt x="2058" y="109"/>
                  </a:cubicBezTo>
                  <a:lnTo>
                    <a:pt x="2031" y="82"/>
                  </a:lnTo>
                  <a:lnTo>
                    <a:pt x="2004" y="55"/>
                  </a:lnTo>
                  <a:cubicBezTo>
                    <a:pt x="1990" y="28"/>
                    <a:pt x="1949" y="14"/>
                    <a:pt x="1922" y="1"/>
                  </a:cubicBezTo>
                  <a:close/>
                </a:path>
              </a:pathLst>
            </a:custGeom>
            <a:solidFill>
              <a:srgbClr val="7ABEAE"/>
            </a:solidFill>
            <a:ln w="38100" cap="flat" cmpd="sng">
              <a:solidFill>
                <a:schemeClr val="lt1"/>
              </a:solidFill>
              <a:prstDash val="solid"/>
              <a:round/>
              <a:headEnd type="none" w="sm" len="sm"/>
              <a:tailEnd type="none" w="sm" len="sm"/>
            </a:ln>
            <a:effectLst>
              <a:outerShdw dist="38100" dir="3000000" algn="bl" rotWithShape="0">
                <a:srgbClr val="000000">
                  <a:alpha val="1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5" name="Google Shape;555;p30"/>
            <p:cNvSpPr/>
            <p:nvPr/>
          </p:nvSpPr>
          <p:spPr>
            <a:xfrm>
              <a:off x="2260891" y="1672004"/>
              <a:ext cx="503548" cy="817923"/>
            </a:xfrm>
            <a:custGeom>
              <a:avLst/>
              <a:gdLst/>
              <a:ahLst/>
              <a:cxnLst/>
              <a:rect l="l" t="t" r="r" b="b"/>
              <a:pathLst>
                <a:path w="6793" h="11034" extrusionOk="0">
                  <a:moveTo>
                    <a:pt x="961" y="0"/>
                  </a:moveTo>
                  <a:cubicBezTo>
                    <a:pt x="947" y="14"/>
                    <a:pt x="934" y="41"/>
                    <a:pt x="934" y="54"/>
                  </a:cubicBezTo>
                  <a:cubicBezTo>
                    <a:pt x="1015" y="257"/>
                    <a:pt x="1110" y="460"/>
                    <a:pt x="1218" y="650"/>
                  </a:cubicBezTo>
                  <a:cubicBezTo>
                    <a:pt x="1313" y="853"/>
                    <a:pt x="1434" y="1042"/>
                    <a:pt x="1556" y="1232"/>
                  </a:cubicBezTo>
                  <a:cubicBezTo>
                    <a:pt x="1678" y="1435"/>
                    <a:pt x="1800" y="1610"/>
                    <a:pt x="1935" y="1800"/>
                  </a:cubicBezTo>
                  <a:cubicBezTo>
                    <a:pt x="1989" y="1881"/>
                    <a:pt x="2057" y="1962"/>
                    <a:pt x="2111" y="2030"/>
                  </a:cubicBezTo>
                  <a:lnTo>
                    <a:pt x="2016" y="2003"/>
                  </a:lnTo>
                  <a:cubicBezTo>
                    <a:pt x="1881" y="1962"/>
                    <a:pt x="1759" y="1908"/>
                    <a:pt x="1651" y="1854"/>
                  </a:cubicBezTo>
                  <a:cubicBezTo>
                    <a:pt x="1515" y="1800"/>
                    <a:pt x="1407" y="1732"/>
                    <a:pt x="1285" y="1651"/>
                  </a:cubicBezTo>
                  <a:cubicBezTo>
                    <a:pt x="1164" y="1570"/>
                    <a:pt x="1042" y="1475"/>
                    <a:pt x="920" y="1380"/>
                  </a:cubicBezTo>
                  <a:cubicBezTo>
                    <a:pt x="812" y="1286"/>
                    <a:pt x="690" y="1177"/>
                    <a:pt x="595" y="1056"/>
                  </a:cubicBezTo>
                  <a:lnTo>
                    <a:pt x="555" y="1015"/>
                  </a:lnTo>
                  <a:cubicBezTo>
                    <a:pt x="541" y="1002"/>
                    <a:pt x="528" y="988"/>
                    <a:pt x="514" y="988"/>
                  </a:cubicBezTo>
                  <a:lnTo>
                    <a:pt x="487" y="988"/>
                  </a:lnTo>
                  <a:cubicBezTo>
                    <a:pt x="474" y="1002"/>
                    <a:pt x="460" y="1029"/>
                    <a:pt x="474" y="1056"/>
                  </a:cubicBezTo>
                  <a:cubicBezTo>
                    <a:pt x="595" y="1177"/>
                    <a:pt x="717" y="1313"/>
                    <a:pt x="839" y="1421"/>
                  </a:cubicBezTo>
                  <a:cubicBezTo>
                    <a:pt x="907" y="1489"/>
                    <a:pt x="974" y="1556"/>
                    <a:pt x="1055" y="1610"/>
                  </a:cubicBezTo>
                  <a:cubicBezTo>
                    <a:pt x="1123" y="1678"/>
                    <a:pt x="1218" y="1746"/>
                    <a:pt x="1299" y="1800"/>
                  </a:cubicBezTo>
                  <a:cubicBezTo>
                    <a:pt x="1448" y="1908"/>
                    <a:pt x="1610" y="2003"/>
                    <a:pt x="1786" y="2084"/>
                  </a:cubicBezTo>
                  <a:cubicBezTo>
                    <a:pt x="1867" y="2125"/>
                    <a:pt x="1948" y="2152"/>
                    <a:pt x="2030" y="2179"/>
                  </a:cubicBezTo>
                  <a:cubicBezTo>
                    <a:pt x="2070" y="2192"/>
                    <a:pt x="2111" y="2206"/>
                    <a:pt x="2165" y="2206"/>
                  </a:cubicBezTo>
                  <a:cubicBezTo>
                    <a:pt x="2192" y="2219"/>
                    <a:pt x="2219" y="2219"/>
                    <a:pt x="2246" y="2219"/>
                  </a:cubicBezTo>
                  <a:lnTo>
                    <a:pt x="2341" y="2368"/>
                  </a:lnTo>
                  <a:cubicBezTo>
                    <a:pt x="2625" y="2734"/>
                    <a:pt x="2909" y="3085"/>
                    <a:pt x="3193" y="3451"/>
                  </a:cubicBezTo>
                  <a:cubicBezTo>
                    <a:pt x="3450" y="3816"/>
                    <a:pt x="3694" y="4181"/>
                    <a:pt x="3924" y="4560"/>
                  </a:cubicBezTo>
                  <a:cubicBezTo>
                    <a:pt x="3992" y="4696"/>
                    <a:pt x="4059" y="4831"/>
                    <a:pt x="4127" y="4966"/>
                  </a:cubicBezTo>
                  <a:lnTo>
                    <a:pt x="3843" y="4966"/>
                  </a:lnTo>
                  <a:cubicBezTo>
                    <a:pt x="3667" y="4966"/>
                    <a:pt x="3505" y="4966"/>
                    <a:pt x="3329" y="4953"/>
                  </a:cubicBezTo>
                  <a:cubicBezTo>
                    <a:pt x="3139" y="4939"/>
                    <a:pt x="2936" y="4898"/>
                    <a:pt x="2733" y="4858"/>
                  </a:cubicBezTo>
                  <a:cubicBezTo>
                    <a:pt x="2530" y="4817"/>
                    <a:pt x="2327" y="4763"/>
                    <a:pt x="2138" y="4696"/>
                  </a:cubicBezTo>
                  <a:cubicBezTo>
                    <a:pt x="1921" y="4614"/>
                    <a:pt x="1718" y="4533"/>
                    <a:pt x="1515" y="4438"/>
                  </a:cubicBezTo>
                  <a:cubicBezTo>
                    <a:pt x="1326" y="4330"/>
                    <a:pt x="1123" y="4222"/>
                    <a:pt x="947" y="4100"/>
                  </a:cubicBezTo>
                  <a:lnTo>
                    <a:pt x="961" y="4100"/>
                  </a:lnTo>
                  <a:cubicBezTo>
                    <a:pt x="690" y="3924"/>
                    <a:pt x="447" y="3708"/>
                    <a:pt x="230" y="3478"/>
                  </a:cubicBezTo>
                  <a:cubicBezTo>
                    <a:pt x="176" y="3410"/>
                    <a:pt x="135" y="3356"/>
                    <a:pt x="81" y="3302"/>
                  </a:cubicBezTo>
                  <a:cubicBezTo>
                    <a:pt x="68" y="3288"/>
                    <a:pt x="68" y="3275"/>
                    <a:pt x="54" y="3275"/>
                  </a:cubicBezTo>
                  <a:lnTo>
                    <a:pt x="27" y="3275"/>
                  </a:lnTo>
                  <a:cubicBezTo>
                    <a:pt x="0" y="3288"/>
                    <a:pt x="0" y="3315"/>
                    <a:pt x="14" y="3342"/>
                  </a:cubicBezTo>
                  <a:cubicBezTo>
                    <a:pt x="244" y="3627"/>
                    <a:pt x="501" y="3897"/>
                    <a:pt x="812" y="4127"/>
                  </a:cubicBezTo>
                  <a:cubicBezTo>
                    <a:pt x="1137" y="4371"/>
                    <a:pt x="1475" y="4574"/>
                    <a:pt x="1854" y="4750"/>
                  </a:cubicBezTo>
                  <a:cubicBezTo>
                    <a:pt x="2043" y="4844"/>
                    <a:pt x="2233" y="4912"/>
                    <a:pt x="2422" y="4980"/>
                  </a:cubicBezTo>
                  <a:cubicBezTo>
                    <a:pt x="2625" y="5047"/>
                    <a:pt x="2814" y="5115"/>
                    <a:pt x="3017" y="5156"/>
                  </a:cubicBezTo>
                  <a:cubicBezTo>
                    <a:pt x="3207" y="5196"/>
                    <a:pt x="3410" y="5223"/>
                    <a:pt x="3599" y="5237"/>
                  </a:cubicBezTo>
                  <a:cubicBezTo>
                    <a:pt x="3677" y="5247"/>
                    <a:pt x="3752" y="5252"/>
                    <a:pt x="3827" y="5252"/>
                  </a:cubicBezTo>
                  <a:cubicBezTo>
                    <a:pt x="3947" y="5252"/>
                    <a:pt x="4064" y="5240"/>
                    <a:pt x="4181" y="5223"/>
                  </a:cubicBezTo>
                  <a:cubicBezTo>
                    <a:pt x="4208" y="5223"/>
                    <a:pt x="4222" y="5210"/>
                    <a:pt x="4249" y="5210"/>
                  </a:cubicBezTo>
                  <a:cubicBezTo>
                    <a:pt x="4614" y="6008"/>
                    <a:pt x="4898" y="6860"/>
                    <a:pt x="5074" y="7740"/>
                  </a:cubicBezTo>
                  <a:cubicBezTo>
                    <a:pt x="5088" y="7821"/>
                    <a:pt x="5101" y="7916"/>
                    <a:pt x="5115" y="7997"/>
                  </a:cubicBezTo>
                  <a:cubicBezTo>
                    <a:pt x="4979" y="8024"/>
                    <a:pt x="4858" y="8038"/>
                    <a:pt x="4736" y="8051"/>
                  </a:cubicBezTo>
                  <a:cubicBezTo>
                    <a:pt x="4560" y="8092"/>
                    <a:pt x="4384" y="8105"/>
                    <a:pt x="4208" y="8119"/>
                  </a:cubicBezTo>
                  <a:cubicBezTo>
                    <a:pt x="3816" y="8092"/>
                    <a:pt x="3437" y="8024"/>
                    <a:pt x="3058" y="7916"/>
                  </a:cubicBezTo>
                  <a:cubicBezTo>
                    <a:pt x="2882" y="7848"/>
                    <a:pt x="2693" y="7781"/>
                    <a:pt x="2517" y="7713"/>
                  </a:cubicBezTo>
                  <a:cubicBezTo>
                    <a:pt x="2327" y="7645"/>
                    <a:pt x="2138" y="7551"/>
                    <a:pt x="1962" y="7469"/>
                  </a:cubicBezTo>
                  <a:cubicBezTo>
                    <a:pt x="1597" y="7280"/>
                    <a:pt x="1245" y="7077"/>
                    <a:pt x="907" y="6860"/>
                  </a:cubicBezTo>
                  <a:cubicBezTo>
                    <a:pt x="812" y="6806"/>
                    <a:pt x="704" y="6739"/>
                    <a:pt x="609" y="6685"/>
                  </a:cubicBezTo>
                  <a:cubicBezTo>
                    <a:pt x="609" y="6671"/>
                    <a:pt x="595" y="6671"/>
                    <a:pt x="582" y="6671"/>
                  </a:cubicBezTo>
                  <a:cubicBezTo>
                    <a:pt x="568" y="6671"/>
                    <a:pt x="555" y="6671"/>
                    <a:pt x="555" y="6685"/>
                  </a:cubicBezTo>
                  <a:cubicBezTo>
                    <a:pt x="541" y="6698"/>
                    <a:pt x="541" y="6725"/>
                    <a:pt x="555" y="6752"/>
                  </a:cubicBezTo>
                  <a:cubicBezTo>
                    <a:pt x="717" y="6860"/>
                    <a:pt x="907" y="6982"/>
                    <a:pt x="1082" y="7091"/>
                  </a:cubicBezTo>
                  <a:cubicBezTo>
                    <a:pt x="1258" y="7185"/>
                    <a:pt x="1461" y="7307"/>
                    <a:pt x="1637" y="7429"/>
                  </a:cubicBezTo>
                  <a:cubicBezTo>
                    <a:pt x="1827" y="7537"/>
                    <a:pt x="2016" y="7632"/>
                    <a:pt x="2206" y="7726"/>
                  </a:cubicBezTo>
                  <a:cubicBezTo>
                    <a:pt x="2395" y="7821"/>
                    <a:pt x="2612" y="7916"/>
                    <a:pt x="2814" y="7997"/>
                  </a:cubicBezTo>
                  <a:cubicBezTo>
                    <a:pt x="3207" y="8159"/>
                    <a:pt x="3626" y="8268"/>
                    <a:pt x="4046" y="8322"/>
                  </a:cubicBezTo>
                  <a:cubicBezTo>
                    <a:pt x="4204" y="8342"/>
                    <a:pt x="4370" y="8354"/>
                    <a:pt x="4532" y="8354"/>
                  </a:cubicBezTo>
                  <a:cubicBezTo>
                    <a:pt x="4592" y="8354"/>
                    <a:pt x="4651" y="8353"/>
                    <a:pt x="4709" y="8349"/>
                  </a:cubicBezTo>
                  <a:cubicBezTo>
                    <a:pt x="4858" y="8349"/>
                    <a:pt x="5007" y="8335"/>
                    <a:pt x="5155" y="8308"/>
                  </a:cubicBezTo>
                  <a:cubicBezTo>
                    <a:pt x="5182" y="8457"/>
                    <a:pt x="5196" y="8592"/>
                    <a:pt x="5209" y="8741"/>
                  </a:cubicBezTo>
                  <a:cubicBezTo>
                    <a:pt x="5223" y="9080"/>
                    <a:pt x="5223" y="9418"/>
                    <a:pt x="5209" y="9756"/>
                  </a:cubicBezTo>
                  <a:cubicBezTo>
                    <a:pt x="5196" y="9905"/>
                    <a:pt x="5169" y="10067"/>
                    <a:pt x="5142" y="10216"/>
                  </a:cubicBezTo>
                  <a:cubicBezTo>
                    <a:pt x="5128" y="10311"/>
                    <a:pt x="5115" y="10392"/>
                    <a:pt x="5088" y="10487"/>
                  </a:cubicBezTo>
                  <a:cubicBezTo>
                    <a:pt x="5074" y="10568"/>
                    <a:pt x="5047" y="10649"/>
                    <a:pt x="5020" y="10730"/>
                  </a:cubicBezTo>
                  <a:cubicBezTo>
                    <a:pt x="5007" y="10798"/>
                    <a:pt x="5020" y="10866"/>
                    <a:pt x="5061" y="10920"/>
                  </a:cubicBezTo>
                  <a:cubicBezTo>
                    <a:pt x="5101" y="10974"/>
                    <a:pt x="5155" y="11015"/>
                    <a:pt x="5223" y="11028"/>
                  </a:cubicBezTo>
                  <a:cubicBezTo>
                    <a:pt x="5240" y="11031"/>
                    <a:pt x="5257" y="11033"/>
                    <a:pt x="5274" y="11033"/>
                  </a:cubicBezTo>
                  <a:cubicBezTo>
                    <a:pt x="5324" y="11033"/>
                    <a:pt x="5372" y="11018"/>
                    <a:pt x="5412" y="10987"/>
                  </a:cubicBezTo>
                  <a:lnTo>
                    <a:pt x="5467" y="10947"/>
                  </a:lnTo>
                  <a:cubicBezTo>
                    <a:pt x="5494" y="10920"/>
                    <a:pt x="5507" y="10879"/>
                    <a:pt x="5521" y="10839"/>
                  </a:cubicBezTo>
                  <a:lnTo>
                    <a:pt x="5521" y="10812"/>
                  </a:lnTo>
                  <a:cubicBezTo>
                    <a:pt x="5521" y="10839"/>
                    <a:pt x="5507" y="10852"/>
                    <a:pt x="5494" y="10879"/>
                  </a:cubicBezTo>
                  <a:cubicBezTo>
                    <a:pt x="5642" y="10460"/>
                    <a:pt x="5710" y="10027"/>
                    <a:pt x="5724" y="9594"/>
                  </a:cubicBezTo>
                  <a:cubicBezTo>
                    <a:pt x="5737" y="9161"/>
                    <a:pt x="5724" y="8728"/>
                    <a:pt x="5656" y="8295"/>
                  </a:cubicBezTo>
                  <a:cubicBezTo>
                    <a:pt x="5656" y="8254"/>
                    <a:pt x="5629" y="8214"/>
                    <a:pt x="5629" y="8173"/>
                  </a:cubicBezTo>
                  <a:cubicBezTo>
                    <a:pt x="5724" y="8078"/>
                    <a:pt x="5805" y="7984"/>
                    <a:pt x="5900" y="7875"/>
                  </a:cubicBezTo>
                  <a:cubicBezTo>
                    <a:pt x="6008" y="7726"/>
                    <a:pt x="6116" y="7551"/>
                    <a:pt x="6197" y="7388"/>
                  </a:cubicBezTo>
                  <a:cubicBezTo>
                    <a:pt x="6387" y="7050"/>
                    <a:pt x="6522" y="6685"/>
                    <a:pt x="6603" y="6306"/>
                  </a:cubicBezTo>
                  <a:cubicBezTo>
                    <a:pt x="6698" y="5927"/>
                    <a:pt x="6752" y="5548"/>
                    <a:pt x="6779" y="5156"/>
                  </a:cubicBezTo>
                  <a:cubicBezTo>
                    <a:pt x="6793" y="4763"/>
                    <a:pt x="6766" y="4384"/>
                    <a:pt x="6711" y="4005"/>
                  </a:cubicBezTo>
                  <a:cubicBezTo>
                    <a:pt x="6711" y="3978"/>
                    <a:pt x="6684" y="3965"/>
                    <a:pt x="6671" y="3965"/>
                  </a:cubicBezTo>
                  <a:cubicBezTo>
                    <a:pt x="6644" y="3965"/>
                    <a:pt x="6630" y="3992"/>
                    <a:pt x="6630" y="4005"/>
                  </a:cubicBezTo>
                  <a:cubicBezTo>
                    <a:pt x="6657" y="4276"/>
                    <a:pt x="6684" y="4533"/>
                    <a:pt x="6671" y="4804"/>
                  </a:cubicBezTo>
                  <a:cubicBezTo>
                    <a:pt x="6671" y="5020"/>
                    <a:pt x="6657" y="5237"/>
                    <a:pt x="6630" y="5440"/>
                  </a:cubicBezTo>
                  <a:cubicBezTo>
                    <a:pt x="6603" y="5670"/>
                    <a:pt x="6549" y="5873"/>
                    <a:pt x="6495" y="6089"/>
                  </a:cubicBezTo>
                  <a:cubicBezTo>
                    <a:pt x="6441" y="6292"/>
                    <a:pt x="6373" y="6482"/>
                    <a:pt x="6292" y="6671"/>
                  </a:cubicBezTo>
                  <a:cubicBezTo>
                    <a:pt x="6211" y="6860"/>
                    <a:pt x="6103" y="7050"/>
                    <a:pt x="5994" y="7226"/>
                  </a:cubicBezTo>
                  <a:cubicBezTo>
                    <a:pt x="5900" y="7375"/>
                    <a:pt x="5791" y="7524"/>
                    <a:pt x="5683" y="7672"/>
                  </a:cubicBezTo>
                  <a:cubicBezTo>
                    <a:pt x="5642" y="7713"/>
                    <a:pt x="5615" y="7740"/>
                    <a:pt x="5575" y="7781"/>
                  </a:cubicBezTo>
                  <a:cubicBezTo>
                    <a:pt x="5561" y="7726"/>
                    <a:pt x="5548" y="7659"/>
                    <a:pt x="5534" y="7605"/>
                  </a:cubicBezTo>
                  <a:cubicBezTo>
                    <a:pt x="5494" y="7375"/>
                    <a:pt x="5440" y="7158"/>
                    <a:pt x="5372" y="6955"/>
                  </a:cubicBezTo>
                  <a:cubicBezTo>
                    <a:pt x="5237" y="6522"/>
                    <a:pt x="5088" y="6103"/>
                    <a:pt x="4912" y="5697"/>
                  </a:cubicBezTo>
                  <a:cubicBezTo>
                    <a:pt x="4804" y="5453"/>
                    <a:pt x="4682" y="5210"/>
                    <a:pt x="4560" y="4966"/>
                  </a:cubicBezTo>
                  <a:cubicBezTo>
                    <a:pt x="4614" y="4777"/>
                    <a:pt x="4655" y="4574"/>
                    <a:pt x="4682" y="4371"/>
                  </a:cubicBezTo>
                  <a:cubicBezTo>
                    <a:pt x="4722" y="4087"/>
                    <a:pt x="4736" y="3802"/>
                    <a:pt x="4736" y="3532"/>
                  </a:cubicBezTo>
                  <a:cubicBezTo>
                    <a:pt x="4736" y="3383"/>
                    <a:pt x="4722" y="3248"/>
                    <a:pt x="4709" y="3099"/>
                  </a:cubicBezTo>
                  <a:cubicBezTo>
                    <a:pt x="4695" y="2964"/>
                    <a:pt x="4668" y="2828"/>
                    <a:pt x="4655" y="2693"/>
                  </a:cubicBezTo>
                  <a:cubicBezTo>
                    <a:pt x="4628" y="2544"/>
                    <a:pt x="4601" y="2422"/>
                    <a:pt x="4574" y="2287"/>
                  </a:cubicBezTo>
                  <a:cubicBezTo>
                    <a:pt x="4533" y="2152"/>
                    <a:pt x="4506" y="2043"/>
                    <a:pt x="4479" y="1922"/>
                  </a:cubicBezTo>
                  <a:cubicBezTo>
                    <a:pt x="4465" y="1908"/>
                    <a:pt x="4452" y="1895"/>
                    <a:pt x="4438" y="1895"/>
                  </a:cubicBezTo>
                  <a:lnTo>
                    <a:pt x="4411" y="1895"/>
                  </a:lnTo>
                  <a:cubicBezTo>
                    <a:pt x="4398" y="1908"/>
                    <a:pt x="4384" y="1935"/>
                    <a:pt x="4398" y="1949"/>
                  </a:cubicBezTo>
                  <a:cubicBezTo>
                    <a:pt x="4398" y="1962"/>
                    <a:pt x="4398" y="1976"/>
                    <a:pt x="4411" y="1989"/>
                  </a:cubicBezTo>
                  <a:cubicBezTo>
                    <a:pt x="4452" y="2219"/>
                    <a:pt x="4492" y="2436"/>
                    <a:pt x="4519" y="2666"/>
                  </a:cubicBezTo>
                  <a:cubicBezTo>
                    <a:pt x="4533" y="2788"/>
                    <a:pt x="4533" y="2909"/>
                    <a:pt x="4533" y="3031"/>
                  </a:cubicBezTo>
                  <a:cubicBezTo>
                    <a:pt x="4546" y="3153"/>
                    <a:pt x="4533" y="3261"/>
                    <a:pt x="4533" y="3383"/>
                  </a:cubicBezTo>
                  <a:cubicBezTo>
                    <a:pt x="4533" y="3802"/>
                    <a:pt x="4479" y="4235"/>
                    <a:pt x="4371" y="4641"/>
                  </a:cubicBezTo>
                  <a:cubicBezTo>
                    <a:pt x="4141" y="4249"/>
                    <a:pt x="3883" y="3857"/>
                    <a:pt x="3599" y="3505"/>
                  </a:cubicBezTo>
                  <a:cubicBezTo>
                    <a:pt x="3302" y="3139"/>
                    <a:pt x="3004" y="2788"/>
                    <a:pt x="2706" y="2436"/>
                  </a:cubicBezTo>
                  <a:lnTo>
                    <a:pt x="2381" y="2070"/>
                  </a:lnTo>
                  <a:cubicBezTo>
                    <a:pt x="2381" y="1962"/>
                    <a:pt x="2395" y="1868"/>
                    <a:pt x="2395" y="1773"/>
                  </a:cubicBezTo>
                  <a:cubicBezTo>
                    <a:pt x="2395" y="1651"/>
                    <a:pt x="2381" y="1529"/>
                    <a:pt x="2368" y="1407"/>
                  </a:cubicBezTo>
                  <a:cubicBezTo>
                    <a:pt x="2354" y="1177"/>
                    <a:pt x="2287" y="947"/>
                    <a:pt x="2192" y="731"/>
                  </a:cubicBezTo>
                  <a:cubicBezTo>
                    <a:pt x="2192" y="717"/>
                    <a:pt x="2165" y="704"/>
                    <a:pt x="2151" y="704"/>
                  </a:cubicBezTo>
                  <a:lnTo>
                    <a:pt x="2138" y="704"/>
                  </a:lnTo>
                  <a:cubicBezTo>
                    <a:pt x="2111" y="717"/>
                    <a:pt x="2111" y="731"/>
                    <a:pt x="2111" y="758"/>
                  </a:cubicBezTo>
                  <a:cubicBezTo>
                    <a:pt x="2151" y="839"/>
                    <a:pt x="2179" y="920"/>
                    <a:pt x="2206" y="1002"/>
                  </a:cubicBezTo>
                  <a:cubicBezTo>
                    <a:pt x="2233" y="1096"/>
                    <a:pt x="2246" y="1205"/>
                    <a:pt x="2260" y="1299"/>
                  </a:cubicBezTo>
                  <a:cubicBezTo>
                    <a:pt x="2273" y="1390"/>
                    <a:pt x="2273" y="1482"/>
                    <a:pt x="2273" y="1585"/>
                  </a:cubicBezTo>
                  <a:lnTo>
                    <a:pt x="2273" y="1585"/>
                  </a:lnTo>
                  <a:cubicBezTo>
                    <a:pt x="2273" y="1693"/>
                    <a:pt x="2260" y="1800"/>
                    <a:pt x="2246" y="1908"/>
                  </a:cubicBezTo>
                  <a:cubicBezTo>
                    <a:pt x="2097" y="1732"/>
                    <a:pt x="1962" y="1556"/>
                    <a:pt x="1813" y="1367"/>
                  </a:cubicBezTo>
                  <a:cubicBezTo>
                    <a:pt x="1570" y="1056"/>
                    <a:pt x="1353" y="704"/>
                    <a:pt x="1164" y="352"/>
                  </a:cubicBezTo>
                  <a:lnTo>
                    <a:pt x="1164" y="339"/>
                  </a:lnTo>
                  <a:cubicBezTo>
                    <a:pt x="1110" y="244"/>
                    <a:pt x="1055" y="136"/>
                    <a:pt x="1015" y="41"/>
                  </a:cubicBezTo>
                  <a:cubicBezTo>
                    <a:pt x="1015" y="14"/>
                    <a:pt x="1001" y="0"/>
                    <a:pt x="974" y="0"/>
                  </a:cubicBezTo>
                  <a:close/>
                </a:path>
              </a:pathLst>
            </a:custGeom>
            <a:solidFill>
              <a:srgbClr val="5C949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556" name="Google Shape;556;p30"/>
          <p:cNvGrpSpPr/>
          <p:nvPr/>
        </p:nvGrpSpPr>
        <p:grpSpPr>
          <a:xfrm>
            <a:off x="2274022" y="4383027"/>
            <a:ext cx="597856" cy="450947"/>
            <a:chOff x="2533682" y="3720159"/>
            <a:chExt cx="248847" cy="187691"/>
          </a:xfrm>
        </p:grpSpPr>
        <p:sp>
          <p:nvSpPr>
            <p:cNvPr id="557" name="Google Shape;557;p30"/>
            <p:cNvSpPr/>
            <p:nvPr/>
          </p:nvSpPr>
          <p:spPr>
            <a:xfrm>
              <a:off x="2533682" y="3809409"/>
              <a:ext cx="145512" cy="98441"/>
            </a:xfrm>
            <a:custGeom>
              <a:avLst/>
              <a:gdLst/>
              <a:ahLst/>
              <a:cxnLst/>
              <a:rect l="l" t="t" r="r" b="b"/>
              <a:pathLst>
                <a:path w="1963" h="1328" extrusionOk="0">
                  <a:moveTo>
                    <a:pt x="1475" y="1"/>
                  </a:moveTo>
                  <a:cubicBezTo>
                    <a:pt x="1381" y="1"/>
                    <a:pt x="1286" y="15"/>
                    <a:pt x="1191" y="42"/>
                  </a:cubicBezTo>
                  <a:cubicBezTo>
                    <a:pt x="921" y="96"/>
                    <a:pt x="650" y="204"/>
                    <a:pt x="420" y="366"/>
                  </a:cubicBezTo>
                  <a:cubicBezTo>
                    <a:pt x="325" y="420"/>
                    <a:pt x="244" y="488"/>
                    <a:pt x="163" y="583"/>
                  </a:cubicBezTo>
                  <a:cubicBezTo>
                    <a:pt x="122" y="637"/>
                    <a:pt x="95" y="691"/>
                    <a:pt x="68" y="745"/>
                  </a:cubicBezTo>
                  <a:cubicBezTo>
                    <a:pt x="41" y="799"/>
                    <a:pt x="28" y="867"/>
                    <a:pt x="14" y="935"/>
                  </a:cubicBezTo>
                  <a:cubicBezTo>
                    <a:pt x="0" y="975"/>
                    <a:pt x="14" y="1043"/>
                    <a:pt x="28" y="1083"/>
                  </a:cubicBezTo>
                  <a:cubicBezTo>
                    <a:pt x="41" y="1138"/>
                    <a:pt x="68" y="1192"/>
                    <a:pt x="109" y="1219"/>
                  </a:cubicBezTo>
                  <a:cubicBezTo>
                    <a:pt x="149" y="1246"/>
                    <a:pt x="190" y="1273"/>
                    <a:pt x="230" y="1286"/>
                  </a:cubicBezTo>
                  <a:cubicBezTo>
                    <a:pt x="285" y="1314"/>
                    <a:pt x="339" y="1327"/>
                    <a:pt x="393" y="1327"/>
                  </a:cubicBezTo>
                  <a:cubicBezTo>
                    <a:pt x="515" y="1327"/>
                    <a:pt x="636" y="1327"/>
                    <a:pt x="745" y="1300"/>
                  </a:cubicBezTo>
                  <a:cubicBezTo>
                    <a:pt x="880" y="1273"/>
                    <a:pt x="1002" y="1232"/>
                    <a:pt x="1124" y="1178"/>
                  </a:cubicBezTo>
                  <a:cubicBezTo>
                    <a:pt x="1232" y="1138"/>
                    <a:pt x="1327" y="1083"/>
                    <a:pt x="1421" y="1029"/>
                  </a:cubicBezTo>
                  <a:lnTo>
                    <a:pt x="1448" y="1016"/>
                  </a:lnTo>
                  <a:cubicBezTo>
                    <a:pt x="1584" y="948"/>
                    <a:pt x="1692" y="867"/>
                    <a:pt x="1800" y="772"/>
                  </a:cubicBezTo>
                  <a:cubicBezTo>
                    <a:pt x="1881" y="678"/>
                    <a:pt x="1935" y="569"/>
                    <a:pt x="1949" y="448"/>
                  </a:cubicBezTo>
                  <a:cubicBezTo>
                    <a:pt x="1962" y="339"/>
                    <a:pt x="1922" y="231"/>
                    <a:pt x="1854" y="150"/>
                  </a:cubicBezTo>
                  <a:cubicBezTo>
                    <a:pt x="1760" y="42"/>
                    <a:pt x="1611" y="1"/>
                    <a:pt x="1475" y="1"/>
                  </a:cubicBezTo>
                  <a:close/>
                </a:path>
              </a:pathLst>
            </a:custGeom>
            <a:solidFill>
              <a:srgbClr val="FFFFFF">
                <a:alpha val="3464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8" name="Google Shape;558;p30"/>
            <p:cNvSpPr/>
            <p:nvPr/>
          </p:nvSpPr>
          <p:spPr>
            <a:xfrm>
              <a:off x="2713220" y="3720159"/>
              <a:ext cx="69309" cy="57226"/>
            </a:xfrm>
            <a:custGeom>
              <a:avLst/>
              <a:gdLst/>
              <a:ahLst/>
              <a:cxnLst/>
              <a:rect l="l" t="t" r="r" b="b"/>
              <a:pathLst>
                <a:path w="935" h="772" extrusionOk="0">
                  <a:moveTo>
                    <a:pt x="650" y="1"/>
                  </a:moveTo>
                  <a:cubicBezTo>
                    <a:pt x="596" y="1"/>
                    <a:pt x="555" y="1"/>
                    <a:pt x="515" y="28"/>
                  </a:cubicBezTo>
                  <a:cubicBezTo>
                    <a:pt x="461" y="41"/>
                    <a:pt x="420" y="55"/>
                    <a:pt x="379" y="82"/>
                  </a:cubicBezTo>
                  <a:lnTo>
                    <a:pt x="325" y="123"/>
                  </a:lnTo>
                  <a:cubicBezTo>
                    <a:pt x="258" y="163"/>
                    <a:pt x="190" y="217"/>
                    <a:pt x="136" y="271"/>
                  </a:cubicBezTo>
                  <a:cubicBezTo>
                    <a:pt x="82" y="325"/>
                    <a:pt x="41" y="380"/>
                    <a:pt x="28" y="461"/>
                  </a:cubicBezTo>
                  <a:cubicBezTo>
                    <a:pt x="1" y="596"/>
                    <a:pt x="109" y="745"/>
                    <a:pt x="258" y="772"/>
                  </a:cubicBezTo>
                  <a:lnTo>
                    <a:pt x="366" y="772"/>
                  </a:lnTo>
                  <a:cubicBezTo>
                    <a:pt x="406" y="758"/>
                    <a:pt x="447" y="758"/>
                    <a:pt x="488" y="745"/>
                  </a:cubicBezTo>
                  <a:cubicBezTo>
                    <a:pt x="528" y="731"/>
                    <a:pt x="555" y="718"/>
                    <a:pt x="596" y="704"/>
                  </a:cubicBezTo>
                  <a:cubicBezTo>
                    <a:pt x="664" y="664"/>
                    <a:pt x="718" y="623"/>
                    <a:pt x="785" y="583"/>
                  </a:cubicBezTo>
                  <a:cubicBezTo>
                    <a:pt x="812" y="556"/>
                    <a:pt x="839" y="528"/>
                    <a:pt x="867" y="488"/>
                  </a:cubicBezTo>
                  <a:cubicBezTo>
                    <a:pt x="894" y="447"/>
                    <a:pt x="921" y="407"/>
                    <a:pt x="934" y="353"/>
                  </a:cubicBezTo>
                  <a:cubicBezTo>
                    <a:pt x="934" y="298"/>
                    <a:pt x="934" y="244"/>
                    <a:pt x="921" y="190"/>
                  </a:cubicBezTo>
                  <a:cubicBezTo>
                    <a:pt x="907" y="136"/>
                    <a:pt x="867" y="95"/>
                    <a:pt x="826" y="55"/>
                  </a:cubicBezTo>
                  <a:cubicBezTo>
                    <a:pt x="785" y="28"/>
                    <a:pt x="745" y="1"/>
                    <a:pt x="691" y="1"/>
                  </a:cubicBezTo>
                  <a:close/>
                </a:path>
              </a:pathLst>
            </a:custGeom>
            <a:solidFill>
              <a:srgbClr val="FFFFFF">
                <a:alpha val="3464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9" name="Google Shape;559;p30"/>
            <p:cNvSpPr/>
            <p:nvPr/>
          </p:nvSpPr>
          <p:spPr>
            <a:xfrm>
              <a:off x="2604919" y="3734244"/>
              <a:ext cx="47219" cy="29132"/>
            </a:xfrm>
            <a:custGeom>
              <a:avLst/>
              <a:gdLst/>
              <a:ahLst/>
              <a:cxnLst/>
              <a:rect l="l" t="t" r="r" b="b"/>
              <a:pathLst>
                <a:path w="637" h="393" extrusionOk="0">
                  <a:moveTo>
                    <a:pt x="366" y="0"/>
                  </a:moveTo>
                  <a:lnTo>
                    <a:pt x="311" y="14"/>
                  </a:lnTo>
                  <a:cubicBezTo>
                    <a:pt x="271" y="14"/>
                    <a:pt x="244" y="27"/>
                    <a:pt x="217" y="41"/>
                  </a:cubicBezTo>
                  <a:cubicBezTo>
                    <a:pt x="203" y="54"/>
                    <a:pt x="190" y="68"/>
                    <a:pt x="176" y="68"/>
                  </a:cubicBezTo>
                  <a:cubicBezTo>
                    <a:pt x="108" y="122"/>
                    <a:pt x="54" y="176"/>
                    <a:pt x="14" y="244"/>
                  </a:cubicBezTo>
                  <a:cubicBezTo>
                    <a:pt x="0" y="271"/>
                    <a:pt x="0" y="298"/>
                    <a:pt x="0" y="325"/>
                  </a:cubicBezTo>
                  <a:cubicBezTo>
                    <a:pt x="14" y="352"/>
                    <a:pt x="41" y="366"/>
                    <a:pt x="68" y="366"/>
                  </a:cubicBezTo>
                  <a:cubicBezTo>
                    <a:pt x="108" y="379"/>
                    <a:pt x="149" y="393"/>
                    <a:pt x="203" y="393"/>
                  </a:cubicBezTo>
                  <a:cubicBezTo>
                    <a:pt x="244" y="379"/>
                    <a:pt x="298" y="379"/>
                    <a:pt x="338" y="366"/>
                  </a:cubicBezTo>
                  <a:cubicBezTo>
                    <a:pt x="393" y="338"/>
                    <a:pt x="433" y="325"/>
                    <a:pt x="474" y="298"/>
                  </a:cubicBezTo>
                  <a:cubicBezTo>
                    <a:pt x="528" y="271"/>
                    <a:pt x="568" y="230"/>
                    <a:pt x="596" y="190"/>
                  </a:cubicBezTo>
                  <a:cubicBezTo>
                    <a:pt x="623" y="149"/>
                    <a:pt x="636" y="108"/>
                    <a:pt x="609" y="68"/>
                  </a:cubicBezTo>
                  <a:cubicBezTo>
                    <a:pt x="596" y="27"/>
                    <a:pt x="568" y="0"/>
                    <a:pt x="528" y="0"/>
                  </a:cubicBezTo>
                  <a:close/>
                </a:path>
              </a:pathLst>
            </a:custGeom>
            <a:solidFill>
              <a:srgbClr val="FFFFFF">
                <a:alpha val="3464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560" name="Google Shape;560;p30"/>
          <p:cNvGrpSpPr/>
          <p:nvPr/>
        </p:nvGrpSpPr>
        <p:grpSpPr>
          <a:xfrm>
            <a:off x="4713290" y="4608500"/>
            <a:ext cx="557842" cy="281651"/>
            <a:chOff x="2855620" y="1802395"/>
            <a:chExt cx="249884" cy="126165"/>
          </a:xfrm>
        </p:grpSpPr>
        <p:sp>
          <p:nvSpPr>
            <p:cNvPr id="561" name="Google Shape;561;p30"/>
            <p:cNvSpPr/>
            <p:nvPr/>
          </p:nvSpPr>
          <p:spPr>
            <a:xfrm>
              <a:off x="2948947" y="1840497"/>
              <a:ext cx="156557" cy="88063"/>
            </a:xfrm>
            <a:custGeom>
              <a:avLst/>
              <a:gdLst/>
              <a:ahLst/>
              <a:cxnLst/>
              <a:rect l="l" t="t" r="r" b="b"/>
              <a:pathLst>
                <a:path w="2112" h="1188" extrusionOk="0">
                  <a:moveTo>
                    <a:pt x="1286" y="0"/>
                  </a:moveTo>
                  <a:cubicBezTo>
                    <a:pt x="1123" y="0"/>
                    <a:pt x="961" y="28"/>
                    <a:pt x="799" y="55"/>
                  </a:cubicBezTo>
                  <a:cubicBezTo>
                    <a:pt x="663" y="82"/>
                    <a:pt x="542" y="122"/>
                    <a:pt x="420" y="176"/>
                  </a:cubicBezTo>
                  <a:cubicBezTo>
                    <a:pt x="339" y="217"/>
                    <a:pt x="285" y="258"/>
                    <a:pt x="217" y="312"/>
                  </a:cubicBezTo>
                  <a:cubicBezTo>
                    <a:pt x="163" y="366"/>
                    <a:pt x="109" y="420"/>
                    <a:pt x="68" y="501"/>
                  </a:cubicBezTo>
                  <a:cubicBezTo>
                    <a:pt x="14" y="582"/>
                    <a:pt x="0" y="691"/>
                    <a:pt x="27" y="799"/>
                  </a:cubicBezTo>
                  <a:cubicBezTo>
                    <a:pt x="54" y="880"/>
                    <a:pt x="95" y="948"/>
                    <a:pt x="163" y="1002"/>
                  </a:cubicBezTo>
                  <a:cubicBezTo>
                    <a:pt x="203" y="1029"/>
                    <a:pt x="230" y="1056"/>
                    <a:pt x="271" y="1083"/>
                  </a:cubicBezTo>
                  <a:cubicBezTo>
                    <a:pt x="312" y="1096"/>
                    <a:pt x="366" y="1110"/>
                    <a:pt x="406" y="1137"/>
                  </a:cubicBezTo>
                  <a:cubicBezTo>
                    <a:pt x="487" y="1151"/>
                    <a:pt x="569" y="1178"/>
                    <a:pt x="663" y="1178"/>
                  </a:cubicBezTo>
                  <a:cubicBezTo>
                    <a:pt x="731" y="1184"/>
                    <a:pt x="802" y="1188"/>
                    <a:pt x="873" y="1188"/>
                  </a:cubicBezTo>
                  <a:cubicBezTo>
                    <a:pt x="944" y="1188"/>
                    <a:pt x="1015" y="1184"/>
                    <a:pt x="1083" y="1178"/>
                  </a:cubicBezTo>
                  <a:cubicBezTo>
                    <a:pt x="1164" y="1178"/>
                    <a:pt x="1259" y="1164"/>
                    <a:pt x="1340" y="1137"/>
                  </a:cubicBezTo>
                  <a:cubicBezTo>
                    <a:pt x="1408" y="1124"/>
                    <a:pt x="1489" y="1096"/>
                    <a:pt x="1556" y="1083"/>
                  </a:cubicBezTo>
                  <a:cubicBezTo>
                    <a:pt x="1651" y="1042"/>
                    <a:pt x="1732" y="1002"/>
                    <a:pt x="1827" y="948"/>
                  </a:cubicBezTo>
                  <a:cubicBezTo>
                    <a:pt x="1854" y="934"/>
                    <a:pt x="1881" y="907"/>
                    <a:pt x="1908" y="880"/>
                  </a:cubicBezTo>
                  <a:cubicBezTo>
                    <a:pt x="1935" y="853"/>
                    <a:pt x="1962" y="826"/>
                    <a:pt x="1976" y="799"/>
                  </a:cubicBezTo>
                  <a:cubicBezTo>
                    <a:pt x="1989" y="785"/>
                    <a:pt x="2003" y="772"/>
                    <a:pt x="2003" y="758"/>
                  </a:cubicBezTo>
                  <a:cubicBezTo>
                    <a:pt x="2030" y="731"/>
                    <a:pt x="2057" y="691"/>
                    <a:pt x="2071" y="663"/>
                  </a:cubicBezTo>
                  <a:cubicBezTo>
                    <a:pt x="2098" y="609"/>
                    <a:pt x="2111" y="542"/>
                    <a:pt x="2111" y="488"/>
                  </a:cubicBezTo>
                  <a:cubicBezTo>
                    <a:pt x="2111" y="406"/>
                    <a:pt x="2098" y="339"/>
                    <a:pt x="2071" y="271"/>
                  </a:cubicBezTo>
                  <a:cubicBezTo>
                    <a:pt x="2003" y="163"/>
                    <a:pt x="1881" y="82"/>
                    <a:pt x="1746" y="55"/>
                  </a:cubicBezTo>
                  <a:cubicBezTo>
                    <a:pt x="1678" y="28"/>
                    <a:pt x="1597" y="14"/>
                    <a:pt x="1516" y="14"/>
                  </a:cubicBezTo>
                  <a:cubicBezTo>
                    <a:pt x="1462" y="0"/>
                    <a:pt x="1394" y="0"/>
                    <a:pt x="1340" y="0"/>
                  </a:cubicBezTo>
                  <a:close/>
                </a:path>
              </a:pathLst>
            </a:custGeom>
            <a:solidFill>
              <a:srgbClr val="FFFFFF">
                <a:alpha val="3464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2" name="Google Shape;562;p30"/>
            <p:cNvSpPr/>
            <p:nvPr/>
          </p:nvSpPr>
          <p:spPr>
            <a:xfrm>
              <a:off x="2855620" y="1802395"/>
              <a:ext cx="86359" cy="51963"/>
            </a:xfrm>
            <a:custGeom>
              <a:avLst/>
              <a:gdLst/>
              <a:ahLst/>
              <a:cxnLst/>
              <a:rect l="l" t="t" r="r" b="b"/>
              <a:pathLst>
                <a:path w="1165" h="701" extrusionOk="0">
                  <a:moveTo>
                    <a:pt x="732" y="0"/>
                  </a:moveTo>
                  <a:cubicBezTo>
                    <a:pt x="596" y="14"/>
                    <a:pt x="461" y="41"/>
                    <a:pt x="339" y="95"/>
                  </a:cubicBezTo>
                  <a:cubicBezTo>
                    <a:pt x="299" y="109"/>
                    <a:pt x="272" y="136"/>
                    <a:pt x="231" y="149"/>
                  </a:cubicBezTo>
                  <a:cubicBezTo>
                    <a:pt x="190" y="163"/>
                    <a:pt x="163" y="176"/>
                    <a:pt x="136" y="203"/>
                  </a:cubicBezTo>
                  <a:cubicBezTo>
                    <a:pt x="109" y="230"/>
                    <a:pt x="82" y="257"/>
                    <a:pt x="55" y="284"/>
                  </a:cubicBezTo>
                  <a:cubicBezTo>
                    <a:pt x="28" y="325"/>
                    <a:pt x="1" y="366"/>
                    <a:pt x="1" y="420"/>
                  </a:cubicBezTo>
                  <a:cubicBezTo>
                    <a:pt x="1" y="460"/>
                    <a:pt x="14" y="487"/>
                    <a:pt x="28" y="528"/>
                  </a:cubicBezTo>
                  <a:cubicBezTo>
                    <a:pt x="42" y="555"/>
                    <a:pt x="69" y="582"/>
                    <a:pt x="96" y="596"/>
                  </a:cubicBezTo>
                  <a:cubicBezTo>
                    <a:pt x="163" y="636"/>
                    <a:pt x="245" y="677"/>
                    <a:pt x="326" y="690"/>
                  </a:cubicBezTo>
                  <a:cubicBezTo>
                    <a:pt x="373" y="697"/>
                    <a:pt x="424" y="701"/>
                    <a:pt x="475" y="701"/>
                  </a:cubicBezTo>
                  <a:cubicBezTo>
                    <a:pt x="525" y="701"/>
                    <a:pt x="576" y="697"/>
                    <a:pt x="623" y="690"/>
                  </a:cubicBezTo>
                  <a:cubicBezTo>
                    <a:pt x="705" y="677"/>
                    <a:pt x="772" y="650"/>
                    <a:pt x="840" y="623"/>
                  </a:cubicBezTo>
                  <a:cubicBezTo>
                    <a:pt x="880" y="609"/>
                    <a:pt x="935" y="582"/>
                    <a:pt x="975" y="555"/>
                  </a:cubicBezTo>
                  <a:cubicBezTo>
                    <a:pt x="1016" y="528"/>
                    <a:pt x="1056" y="501"/>
                    <a:pt x="1097" y="474"/>
                  </a:cubicBezTo>
                  <a:cubicBezTo>
                    <a:pt x="1124" y="447"/>
                    <a:pt x="1138" y="406"/>
                    <a:pt x="1151" y="366"/>
                  </a:cubicBezTo>
                  <a:lnTo>
                    <a:pt x="1151" y="352"/>
                  </a:lnTo>
                  <a:lnTo>
                    <a:pt x="1151" y="325"/>
                  </a:lnTo>
                  <a:cubicBezTo>
                    <a:pt x="1165" y="230"/>
                    <a:pt x="1124" y="136"/>
                    <a:pt x="1043" y="81"/>
                  </a:cubicBezTo>
                  <a:cubicBezTo>
                    <a:pt x="975" y="27"/>
                    <a:pt x="880" y="0"/>
                    <a:pt x="772" y="0"/>
                  </a:cubicBezTo>
                  <a:close/>
                </a:path>
              </a:pathLst>
            </a:custGeom>
            <a:solidFill>
              <a:srgbClr val="FFFFFF">
                <a:alpha val="3464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563" name="Google Shape;563;p30"/>
          <p:cNvGrpSpPr/>
          <p:nvPr/>
        </p:nvGrpSpPr>
        <p:grpSpPr>
          <a:xfrm>
            <a:off x="7953022" y="4106027"/>
            <a:ext cx="597856" cy="450947"/>
            <a:chOff x="2533682" y="3720159"/>
            <a:chExt cx="248847" cy="187691"/>
          </a:xfrm>
        </p:grpSpPr>
        <p:sp>
          <p:nvSpPr>
            <p:cNvPr id="564" name="Google Shape;564;p30"/>
            <p:cNvSpPr/>
            <p:nvPr/>
          </p:nvSpPr>
          <p:spPr>
            <a:xfrm>
              <a:off x="2533682" y="3809409"/>
              <a:ext cx="145512" cy="98441"/>
            </a:xfrm>
            <a:custGeom>
              <a:avLst/>
              <a:gdLst/>
              <a:ahLst/>
              <a:cxnLst/>
              <a:rect l="l" t="t" r="r" b="b"/>
              <a:pathLst>
                <a:path w="1963" h="1328" extrusionOk="0">
                  <a:moveTo>
                    <a:pt x="1475" y="1"/>
                  </a:moveTo>
                  <a:cubicBezTo>
                    <a:pt x="1381" y="1"/>
                    <a:pt x="1286" y="15"/>
                    <a:pt x="1191" y="42"/>
                  </a:cubicBezTo>
                  <a:cubicBezTo>
                    <a:pt x="921" y="96"/>
                    <a:pt x="650" y="204"/>
                    <a:pt x="420" y="366"/>
                  </a:cubicBezTo>
                  <a:cubicBezTo>
                    <a:pt x="325" y="420"/>
                    <a:pt x="244" y="488"/>
                    <a:pt x="163" y="583"/>
                  </a:cubicBezTo>
                  <a:cubicBezTo>
                    <a:pt x="122" y="637"/>
                    <a:pt x="95" y="691"/>
                    <a:pt x="68" y="745"/>
                  </a:cubicBezTo>
                  <a:cubicBezTo>
                    <a:pt x="41" y="799"/>
                    <a:pt x="28" y="867"/>
                    <a:pt x="14" y="935"/>
                  </a:cubicBezTo>
                  <a:cubicBezTo>
                    <a:pt x="0" y="975"/>
                    <a:pt x="14" y="1043"/>
                    <a:pt x="28" y="1083"/>
                  </a:cubicBezTo>
                  <a:cubicBezTo>
                    <a:pt x="41" y="1138"/>
                    <a:pt x="68" y="1192"/>
                    <a:pt x="109" y="1219"/>
                  </a:cubicBezTo>
                  <a:cubicBezTo>
                    <a:pt x="149" y="1246"/>
                    <a:pt x="190" y="1273"/>
                    <a:pt x="230" y="1286"/>
                  </a:cubicBezTo>
                  <a:cubicBezTo>
                    <a:pt x="285" y="1314"/>
                    <a:pt x="339" y="1327"/>
                    <a:pt x="393" y="1327"/>
                  </a:cubicBezTo>
                  <a:cubicBezTo>
                    <a:pt x="515" y="1327"/>
                    <a:pt x="636" y="1327"/>
                    <a:pt x="745" y="1300"/>
                  </a:cubicBezTo>
                  <a:cubicBezTo>
                    <a:pt x="880" y="1273"/>
                    <a:pt x="1002" y="1232"/>
                    <a:pt x="1124" y="1178"/>
                  </a:cubicBezTo>
                  <a:cubicBezTo>
                    <a:pt x="1232" y="1138"/>
                    <a:pt x="1327" y="1083"/>
                    <a:pt x="1421" y="1029"/>
                  </a:cubicBezTo>
                  <a:lnTo>
                    <a:pt x="1448" y="1016"/>
                  </a:lnTo>
                  <a:cubicBezTo>
                    <a:pt x="1584" y="948"/>
                    <a:pt x="1692" y="867"/>
                    <a:pt x="1800" y="772"/>
                  </a:cubicBezTo>
                  <a:cubicBezTo>
                    <a:pt x="1881" y="678"/>
                    <a:pt x="1935" y="569"/>
                    <a:pt x="1949" y="448"/>
                  </a:cubicBezTo>
                  <a:cubicBezTo>
                    <a:pt x="1962" y="339"/>
                    <a:pt x="1922" y="231"/>
                    <a:pt x="1854" y="150"/>
                  </a:cubicBezTo>
                  <a:cubicBezTo>
                    <a:pt x="1760" y="42"/>
                    <a:pt x="1611" y="1"/>
                    <a:pt x="1475" y="1"/>
                  </a:cubicBezTo>
                  <a:close/>
                </a:path>
              </a:pathLst>
            </a:custGeom>
            <a:solidFill>
              <a:srgbClr val="FFFFFF">
                <a:alpha val="3464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5" name="Google Shape;565;p30"/>
            <p:cNvSpPr/>
            <p:nvPr/>
          </p:nvSpPr>
          <p:spPr>
            <a:xfrm>
              <a:off x="2713220" y="3720159"/>
              <a:ext cx="69309" cy="57226"/>
            </a:xfrm>
            <a:custGeom>
              <a:avLst/>
              <a:gdLst/>
              <a:ahLst/>
              <a:cxnLst/>
              <a:rect l="l" t="t" r="r" b="b"/>
              <a:pathLst>
                <a:path w="935" h="772" extrusionOk="0">
                  <a:moveTo>
                    <a:pt x="650" y="1"/>
                  </a:moveTo>
                  <a:cubicBezTo>
                    <a:pt x="596" y="1"/>
                    <a:pt x="555" y="1"/>
                    <a:pt x="515" y="28"/>
                  </a:cubicBezTo>
                  <a:cubicBezTo>
                    <a:pt x="461" y="41"/>
                    <a:pt x="420" y="55"/>
                    <a:pt x="379" y="82"/>
                  </a:cubicBezTo>
                  <a:lnTo>
                    <a:pt x="325" y="123"/>
                  </a:lnTo>
                  <a:cubicBezTo>
                    <a:pt x="258" y="163"/>
                    <a:pt x="190" y="217"/>
                    <a:pt x="136" y="271"/>
                  </a:cubicBezTo>
                  <a:cubicBezTo>
                    <a:pt x="82" y="325"/>
                    <a:pt x="41" y="380"/>
                    <a:pt x="28" y="461"/>
                  </a:cubicBezTo>
                  <a:cubicBezTo>
                    <a:pt x="1" y="596"/>
                    <a:pt x="109" y="745"/>
                    <a:pt x="258" y="772"/>
                  </a:cubicBezTo>
                  <a:lnTo>
                    <a:pt x="366" y="772"/>
                  </a:lnTo>
                  <a:cubicBezTo>
                    <a:pt x="406" y="758"/>
                    <a:pt x="447" y="758"/>
                    <a:pt x="488" y="745"/>
                  </a:cubicBezTo>
                  <a:cubicBezTo>
                    <a:pt x="528" y="731"/>
                    <a:pt x="555" y="718"/>
                    <a:pt x="596" y="704"/>
                  </a:cubicBezTo>
                  <a:cubicBezTo>
                    <a:pt x="664" y="664"/>
                    <a:pt x="718" y="623"/>
                    <a:pt x="785" y="583"/>
                  </a:cubicBezTo>
                  <a:cubicBezTo>
                    <a:pt x="812" y="556"/>
                    <a:pt x="839" y="528"/>
                    <a:pt x="867" y="488"/>
                  </a:cubicBezTo>
                  <a:cubicBezTo>
                    <a:pt x="894" y="447"/>
                    <a:pt x="921" y="407"/>
                    <a:pt x="934" y="353"/>
                  </a:cubicBezTo>
                  <a:cubicBezTo>
                    <a:pt x="934" y="298"/>
                    <a:pt x="934" y="244"/>
                    <a:pt x="921" y="190"/>
                  </a:cubicBezTo>
                  <a:cubicBezTo>
                    <a:pt x="907" y="136"/>
                    <a:pt x="867" y="95"/>
                    <a:pt x="826" y="55"/>
                  </a:cubicBezTo>
                  <a:cubicBezTo>
                    <a:pt x="785" y="28"/>
                    <a:pt x="745" y="1"/>
                    <a:pt x="691" y="1"/>
                  </a:cubicBezTo>
                  <a:close/>
                </a:path>
              </a:pathLst>
            </a:custGeom>
            <a:solidFill>
              <a:srgbClr val="FFFFFF">
                <a:alpha val="3464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6" name="Google Shape;566;p30"/>
            <p:cNvSpPr/>
            <p:nvPr/>
          </p:nvSpPr>
          <p:spPr>
            <a:xfrm>
              <a:off x="2604919" y="3734244"/>
              <a:ext cx="47219" cy="29132"/>
            </a:xfrm>
            <a:custGeom>
              <a:avLst/>
              <a:gdLst/>
              <a:ahLst/>
              <a:cxnLst/>
              <a:rect l="l" t="t" r="r" b="b"/>
              <a:pathLst>
                <a:path w="637" h="393" extrusionOk="0">
                  <a:moveTo>
                    <a:pt x="366" y="0"/>
                  </a:moveTo>
                  <a:lnTo>
                    <a:pt x="311" y="14"/>
                  </a:lnTo>
                  <a:cubicBezTo>
                    <a:pt x="271" y="14"/>
                    <a:pt x="244" y="27"/>
                    <a:pt x="217" y="41"/>
                  </a:cubicBezTo>
                  <a:cubicBezTo>
                    <a:pt x="203" y="54"/>
                    <a:pt x="190" y="68"/>
                    <a:pt x="176" y="68"/>
                  </a:cubicBezTo>
                  <a:cubicBezTo>
                    <a:pt x="108" y="122"/>
                    <a:pt x="54" y="176"/>
                    <a:pt x="14" y="244"/>
                  </a:cubicBezTo>
                  <a:cubicBezTo>
                    <a:pt x="0" y="271"/>
                    <a:pt x="0" y="298"/>
                    <a:pt x="0" y="325"/>
                  </a:cubicBezTo>
                  <a:cubicBezTo>
                    <a:pt x="14" y="352"/>
                    <a:pt x="41" y="366"/>
                    <a:pt x="68" y="366"/>
                  </a:cubicBezTo>
                  <a:cubicBezTo>
                    <a:pt x="108" y="379"/>
                    <a:pt x="149" y="393"/>
                    <a:pt x="203" y="393"/>
                  </a:cubicBezTo>
                  <a:cubicBezTo>
                    <a:pt x="244" y="379"/>
                    <a:pt x="298" y="379"/>
                    <a:pt x="338" y="366"/>
                  </a:cubicBezTo>
                  <a:cubicBezTo>
                    <a:pt x="393" y="338"/>
                    <a:pt x="433" y="325"/>
                    <a:pt x="474" y="298"/>
                  </a:cubicBezTo>
                  <a:cubicBezTo>
                    <a:pt x="528" y="271"/>
                    <a:pt x="568" y="230"/>
                    <a:pt x="596" y="190"/>
                  </a:cubicBezTo>
                  <a:cubicBezTo>
                    <a:pt x="623" y="149"/>
                    <a:pt x="636" y="108"/>
                    <a:pt x="609" y="68"/>
                  </a:cubicBezTo>
                  <a:cubicBezTo>
                    <a:pt x="596" y="27"/>
                    <a:pt x="568" y="0"/>
                    <a:pt x="528" y="0"/>
                  </a:cubicBezTo>
                  <a:close/>
                </a:path>
              </a:pathLst>
            </a:custGeom>
            <a:solidFill>
              <a:srgbClr val="FFFFFF">
                <a:alpha val="3464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567" name="Google Shape;567;p30"/>
          <p:cNvSpPr/>
          <p:nvPr/>
        </p:nvSpPr>
        <p:spPr>
          <a:xfrm>
            <a:off x="6349825" y="269250"/>
            <a:ext cx="1072969" cy="531477"/>
          </a:xfrm>
          <a:custGeom>
            <a:avLst/>
            <a:gdLst/>
            <a:ahLst/>
            <a:cxnLst/>
            <a:rect l="l" t="t" r="r" b="b"/>
            <a:pathLst>
              <a:path w="12214" h="6050" extrusionOk="0">
                <a:moveTo>
                  <a:pt x="6318" y="1"/>
                </a:moveTo>
                <a:cubicBezTo>
                  <a:pt x="6068" y="1"/>
                  <a:pt x="5819" y="20"/>
                  <a:pt x="5531" y="97"/>
                </a:cubicBezTo>
                <a:cubicBezTo>
                  <a:pt x="5281" y="135"/>
                  <a:pt x="5051" y="231"/>
                  <a:pt x="4801" y="346"/>
                </a:cubicBezTo>
                <a:cubicBezTo>
                  <a:pt x="4609" y="442"/>
                  <a:pt x="4417" y="596"/>
                  <a:pt x="4225" y="769"/>
                </a:cubicBezTo>
                <a:cubicBezTo>
                  <a:pt x="3918" y="1057"/>
                  <a:pt x="3630" y="1402"/>
                  <a:pt x="3380" y="1883"/>
                </a:cubicBezTo>
                <a:cubicBezTo>
                  <a:pt x="3188" y="2267"/>
                  <a:pt x="3034" y="2708"/>
                  <a:pt x="2842" y="3265"/>
                </a:cubicBezTo>
                <a:cubicBezTo>
                  <a:pt x="2765" y="3515"/>
                  <a:pt x="2689" y="3784"/>
                  <a:pt x="2612" y="3995"/>
                </a:cubicBezTo>
                <a:cubicBezTo>
                  <a:pt x="2554" y="3745"/>
                  <a:pt x="2420" y="3553"/>
                  <a:pt x="2304" y="3361"/>
                </a:cubicBezTo>
                <a:cubicBezTo>
                  <a:pt x="2170" y="3131"/>
                  <a:pt x="1997" y="2996"/>
                  <a:pt x="1824" y="2900"/>
                </a:cubicBezTo>
                <a:cubicBezTo>
                  <a:pt x="1728" y="2843"/>
                  <a:pt x="1632" y="2804"/>
                  <a:pt x="1536" y="2785"/>
                </a:cubicBezTo>
                <a:cubicBezTo>
                  <a:pt x="1498" y="2785"/>
                  <a:pt x="1421" y="2747"/>
                  <a:pt x="1363" y="2747"/>
                </a:cubicBezTo>
                <a:cubicBezTo>
                  <a:pt x="1306" y="2747"/>
                  <a:pt x="1229" y="2747"/>
                  <a:pt x="1152" y="2785"/>
                </a:cubicBezTo>
                <a:cubicBezTo>
                  <a:pt x="1018" y="2804"/>
                  <a:pt x="883" y="2843"/>
                  <a:pt x="787" y="2900"/>
                </a:cubicBezTo>
                <a:cubicBezTo>
                  <a:pt x="691" y="2939"/>
                  <a:pt x="595" y="3016"/>
                  <a:pt x="480" y="3112"/>
                </a:cubicBezTo>
                <a:cubicBezTo>
                  <a:pt x="346" y="3265"/>
                  <a:pt x="211" y="3419"/>
                  <a:pt x="115" y="3669"/>
                </a:cubicBezTo>
                <a:cubicBezTo>
                  <a:pt x="58" y="3841"/>
                  <a:pt x="0" y="4053"/>
                  <a:pt x="0" y="4341"/>
                </a:cubicBezTo>
                <a:cubicBezTo>
                  <a:pt x="0" y="4533"/>
                  <a:pt x="0" y="4763"/>
                  <a:pt x="19" y="5051"/>
                </a:cubicBezTo>
                <a:cubicBezTo>
                  <a:pt x="58" y="5339"/>
                  <a:pt x="96" y="5608"/>
                  <a:pt x="154" y="5877"/>
                </a:cubicBezTo>
                <a:lnTo>
                  <a:pt x="154" y="5915"/>
                </a:lnTo>
                <a:lnTo>
                  <a:pt x="173" y="6050"/>
                </a:lnTo>
                <a:lnTo>
                  <a:pt x="11733" y="6050"/>
                </a:lnTo>
                <a:lnTo>
                  <a:pt x="11772" y="6011"/>
                </a:lnTo>
                <a:lnTo>
                  <a:pt x="11829" y="5915"/>
                </a:lnTo>
                <a:cubicBezTo>
                  <a:pt x="12098" y="5474"/>
                  <a:pt x="12214" y="5032"/>
                  <a:pt x="12175" y="4648"/>
                </a:cubicBezTo>
                <a:cubicBezTo>
                  <a:pt x="12117" y="4264"/>
                  <a:pt x="11964" y="3937"/>
                  <a:pt x="11676" y="3688"/>
                </a:cubicBezTo>
                <a:cubicBezTo>
                  <a:pt x="11388" y="3457"/>
                  <a:pt x="11023" y="3323"/>
                  <a:pt x="10620" y="3323"/>
                </a:cubicBezTo>
                <a:lnTo>
                  <a:pt x="10562" y="3323"/>
                </a:lnTo>
                <a:cubicBezTo>
                  <a:pt x="10178" y="3323"/>
                  <a:pt x="9775" y="3457"/>
                  <a:pt x="9391" y="3688"/>
                </a:cubicBezTo>
                <a:cubicBezTo>
                  <a:pt x="9237" y="3784"/>
                  <a:pt x="9103" y="3880"/>
                  <a:pt x="8987" y="3995"/>
                </a:cubicBezTo>
                <a:cubicBezTo>
                  <a:pt x="9007" y="3803"/>
                  <a:pt x="9007" y="3572"/>
                  <a:pt x="8987" y="3304"/>
                </a:cubicBezTo>
                <a:cubicBezTo>
                  <a:pt x="8949" y="2824"/>
                  <a:pt x="8853" y="2363"/>
                  <a:pt x="8718" y="1959"/>
                </a:cubicBezTo>
                <a:cubicBezTo>
                  <a:pt x="8546" y="1498"/>
                  <a:pt x="8334" y="1114"/>
                  <a:pt x="8066" y="807"/>
                </a:cubicBezTo>
                <a:cubicBezTo>
                  <a:pt x="7777" y="481"/>
                  <a:pt x="7413" y="231"/>
                  <a:pt x="7009" y="116"/>
                </a:cubicBezTo>
                <a:cubicBezTo>
                  <a:pt x="6798" y="20"/>
                  <a:pt x="6587" y="1"/>
                  <a:pt x="6318" y="1"/>
                </a:cubicBezTo>
                <a:close/>
              </a:path>
            </a:pathLst>
          </a:custGeom>
          <a:solidFill>
            <a:srgbClr val="FFFFFF">
              <a:alpha val="3464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568" name="Google Shape;568;p30"/>
          <p:cNvGrpSpPr/>
          <p:nvPr/>
        </p:nvGrpSpPr>
        <p:grpSpPr>
          <a:xfrm>
            <a:off x="2892200" y="169504"/>
            <a:ext cx="670499" cy="438524"/>
            <a:chOff x="7555450" y="377766"/>
            <a:chExt cx="670499" cy="438524"/>
          </a:xfrm>
        </p:grpSpPr>
        <p:sp>
          <p:nvSpPr>
            <p:cNvPr id="569" name="Google Shape;569;p30"/>
            <p:cNvSpPr/>
            <p:nvPr/>
          </p:nvSpPr>
          <p:spPr>
            <a:xfrm>
              <a:off x="7555450" y="562549"/>
              <a:ext cx="279163" cy="253742"/>
            </a:xfrm>
            <a:custGeom>
              <a:avLst/>
              <a:gdLst/>
              <a:ahLst/>
              <a:cxnLst/>
              <a:rect l="l" t="t" r="r" b="b"/>
              <a:pathLst>
                <a:path w="4206" h="3823" extrusionOk="0">
                  <a:moveTo>
                    <a:pt x="3169" y="1"/>
                  </a:moveTo>
                  <a:cubicBezTo>
                    <a:pt x="3073" y="1"/>
                    <a:pt x="2977" y="1"/>
                    <a:pt x="2881" y="20"/>
                  </a:cubicBezTo>
                  <a:cubicBezTo>
                    <a:pt x="2746" y="59"/>
                    <a:pt x="2573" y="97"/>
                    <a:pt x="2362" y="193"/>
                  </a:cubicBezTo>
                  <a:cubicBezTo>
                    <a:pt x="2017" y="347"/>
                    <a:pt x="1690" y="558"/>
                    <a:pt x="1325" y="846"/>
                  </a:cubicBezTo>
                  <a:cubicBezTo>
                    <a:pt x="1210" y="942"/>
                    <a:pt x="1114" y="1019"/>
                    <a:pt x="1018" y="1115"/>
                  </a:cubicBezTo>
                  <a:lnTo>
                    <a:pt x="999" y="1134"/>
                  </a:lnTo>
                  <a:cubicBezTo>
                    <a:pt x="864" y="1230"/>
                    <a:pt x="749" y="1345"/>
                    <a:pt x="615" y="1518"/>
                  </a:cubicBezTo>
                  <a:cubicBezTo>
                    <a:pt x="480" y="1652"/>
                    <a:pt x="384" y="1806"/>
                    <a:pt x="288" y="1979"/>
                  </a:cubicBezTo>
                  <a:cubicBezTo>
                    <a:pt x="192" y="2133"/>
                    <a:pt x="135" y="2325"/>
                    <a:pt x="77" y="2497"/>
                  </a:cubicBezTo>
                  <a:cubicBezTo>
                    <a:pt x="39" y="2670"/>
                    <a:pt x="0" y="2843"/>
                    <a:pt x="0" y="2997"/>
                  </a:cubicBezTo>
                  <a:cubicBezTo>
                    <a:pt x="0" y="3189"/>
                    <a:pt x="58" y="3342"/>
                    <a:pt x="154" y="3458"/>
                  </a:cubicBezTo>
                  <a:cubicBezTo>
                    <a:pt x="173" y="3515"/>
                    <a:pt x="192" y="3534"/>
                    <a:pt x="231" y="3554"/>
                  </a:cubicBezTo>
                  <a:lnTo>
                    <a:pt x="288" y="3630"/>
                  </a:lnTo>
                  <a:cubicBezTo>
                    <a:pt x="384" y="3707"/>
                    <a:pt x="461" y="3726"/>
                    <a:pt x="538" y="3746"/>
                  </a:cubicBezTo>
                  <a:cubicBezTo>
                    <a:pt x="653" y="3803"/>
                    <a:pt x="768" y="3822"/>
                    <a:pt x="941" y="3822"/>
                  </a:cubicBezTo>
                  <a:lnTo>
                    <a:pt x="1191" y="3822"/>
                  </a:lnTo>
                  <a:cubicBezTo>
                    <a:pt x="1383" y="3803"/>
                    <a:pt x="1575" y="3746"/>
                    <a:pt x="1786" y="3669"/>
                  </a:cubicBezTo>
                  <a:cubicBezTo>
                    <a:pt x="1978" y="3611"/>
                    <a:pt x="2170" y="3515"/>
                    <a:pt x="2381" y="3381"/>
                  </a:cubicBezTo>
                  <a:cubicBezTo>
                    <a:pt x="2593" y="3266"/>
                    <a:pt x="2823" y="3131"/>
                    <a:pt x="3015" y="2958"/>
                  </a:cubicBezTo>
                  <a:cubicBezTo>
                    <a:pt x="3207" y="2785"/>
                    <a:pt x="3399" y="2613"/>
                    <a:pt x="3553" y="2459"/>
                  </a:cubicBezTo>
                  <a:cubicBezTo>
                    <a:pt x="3745" y="2267"/>
                    <a:pt x="3879" y="2056"/>
                    <a:pt x="3995" y="1844"/>
                  </a:cubicBezTo>
                  <a:cubicBezTo>
                    <a:pt x="4110" y="1633"/>
                    <a:pt x="4167" y="1422"/>
                    <a:pt x="4187" y="1230"/>
                  </a:cubicBezTo>
                  <a:cubicBezTo>
                    <a:pt x="4206" y="1038"/>
                    <a:pt x="4167" y="846"/>
                    <a:pt x="4091" y="615"/>
                  </a:cubicBezTo>
                  <a:cubicBezTo>
                    <a:pt x="4071" y="500"/>
                    <a:pt x="4033" y="462"/>
                    <a:pt x="3975" y="366"/>
                  </a:cubicBezTo>
                  <a:cubicBezTo>
                    <a:pt x="3918" y="289"/>
                    <a:pt x="3879" y="251"/>
                    <a:pt x="3802" y="193"/>
                  </a:cubicBezTo>
                  <a:cubicBezTo>
                    <a:pt x="3687" y="97"/>
                    <a:pt x="3534" y="59"/>
                    <a:pt x="3361" y="20"/>
                  </a:cubicBezTo>
                  <a:cubicBezTo>
                    <a:pt x="3322" y="20"/>
                    <a:pt x="3246" y="1"/>
                    <a:pt x="3169" y="1"/>
                  </a:cubicBezTo>
                  <a:close/>
                </a:path>
              </a:pathLst>
            </a:custGeom>
            <a:solidFill>
              <a:srgbClr val="FFFFFF">
                <a:alpha val="3464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0" name="Google Shape;570;p30"/>
            <p:cNvSpPr/>
            <p:nvPr/>
          </p:nvSpPr>
          <p:spPr>
            <a:xfrm>
              <a:off x="8005393" y="377766"/>
              <a:ext cx="142767" cy="126240"/>
            </a:xfrm>
            <a:custGeom>
              <a:avLst/>
              <a:gdLst/>
              <a:ahLst/>
              <a:cxnLst/>
              <a:rect l="l" t="t" r="r" b="b"/>
              <a:pathLst>
                <a:path w="2151" h="1902" extrusionOk="0">
                  <a:moveTo>
                    <a:pt x="1556" y="0"/>
                  </a:moveTo>
                  <a:cubicBezTo>
                    <a:pt x="1383" y="0"/>
                    <a:pt x="1229" y="58"/>
                    <a:pt x="999" y="154"/>
                  </a:cubicBezTo>
                  <a:cubicBezTo>
                    <a:pt x="845" y="250"/>
                    <a:pt x="672" y="365"/>
                    <a:pt x="499" y="480"/>
                  </a:cubicBezTo>
                  <a:lnTo>
                    <a:pt x="423" y="557"/>
                  </a:lnTo>
                  <a:lnTo>
                    <a:pt x="346" y="634"/>
                  </a:lnTo>
                  <a:cubicBezTo>
                    <a:pt x="154" y="826"/>
                    <a:pt x="77" y="1018"/>
                    <a:pt x="19" y="1210"/>
                  </a:cubicBezTo>
                  <a:cubicBezTo>
                    <a:pt x="0" y="1402"/>
                    <a:pt x="77" y="1633"/>
                    <a:pt x="211" y="1748"/>
                  </a:cubicBezTo>
                  <a:cubicBezTo>
                    <a:pt x="288" y="1825"/>
                    <a:pt x="365" y="1844"/>
                    <a:pt x="461" y="1882"/>
                  </a:cubicBezTo>
                  <a:cubicBezTo>
                    <a:pt x="499" y="1882"/>
                    <a:pt x="557" y="1902"/>
                    <a:pt x="615" y="1902"/>
                  </a:cubicBezTo>
                  <a:lnTo>
                    <a:pt x="768" y="1902"/>
                  </a:lnTo>
                  <a:lnTo>
                    <a:pt x="1056" y="1825"/>
                  </a:lnTo>
                  <a:cubicBezTo>
                    <a:pt x="1152" y="1806"/>
                    <a:pt x="1229" y="1748"/>
                    <a:pt x="1344" y="1690"/>
                  </a:cubicBezTo>
                  <a:cubicBezTo>
                    <a:pt x="1536" y="1556"/>
                    <a:pt x="1709" y="1421"/>
                    <a:pt x="1844" y="1249"/>
                  </a:cubicBezTo>
                  <a:cubicBezTo>
                    <a:pt x="1940" y="1133"/>
                    <a:pt x="2093" y="961"/>
                    <a:pt x="2132" y="749"/>
                  </a:cubicBezTo>
                  <a:cubicBezTo>
                    <a:pt x="2151" y="653"/>
                    <a:pt x="2151" y="577"/>
                    <a:pt x="2132" y="461"/>
                  </a:cubicBezTo>
                  <a:cubicBezTo>
                    <a:pt x="2112" y="365"/>
                    <a:pt x="2055" y="269"/>
                    <a:pt x="2016" y="192"/>
                  </a:cubicBezTo>
                  <a:cubicBezTo>
                    <a:pt x="1959" y="116"/>
                    <a:pt x="1863" y="77"/>
                    <a:pt x="1805" y="58"/>
                  </a:cubicBezTo>
                  <a:cubicBezTo>
                    <a:pt x="1728" y="20"/>
                    <a:pt x="1652" y="0"/>
                    <a:pt x="1556" y="0"/>
                  </a:cubicBezTo>
                  <a:close/>
                </a:path>
              </a:pathLst>
            </a:custGeom>
            <a:solidFill>
              <a:srgbClr val="FFFFFF">
                <a:alpha val="3464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1" name="Google Shape;571;p30"/>
            <p:cNvSpPr/>
            <p:nvPr/>
          </p:nvSpPr>
          <p:spPr>
            <a:xfrm>
              <a:off x="8139200" y="543433"/>
              <a:ext cx="86749" cy="71483"/>
            </a:xfrm>
            <a:custGeom>
              <a:avLst/>
              <a:gdLst/>
              <a:ahLst/>
              <a:cxnLst/>
              <a:rect l="l" t="t" r="r" b="b"/>
              <a:pathLst>
                <a:path w="1307" h="1077" extrusionOk="0">
                  <a:moveTo>
                    <a:pt x="1153" y="1"/>
                  </a:moveTo>
                  <a:cubicBezTo>
                    <a:pt x="1037" y="1"/>
                    <a:pt x="941" y="20"/>
                    <a:pt x="845" y="58"/>
                  </a:cubicBezTo>
                  <a:cubicBezTo>
                    <a:pt x="711" y="97"/>
                    <a:pt x="596" y="154"/>
                    <a:pt x="500" y="212"/>
                  </a:cubicBezTo>
                  <a:cubicBezTo>
                    <a:pt x="461" y="270"/>
                    <a:pt x="384" y="308"/>
                    <a:pt x="327" y="366"/>
                  </a:cubicBezTo>
                  <a:lnTo>
                    <a:pt x="308" y="385"/>
                  </a:lnTo>
                  <a:cubicBezTo>
                    <a:pt x="173" y="539"/>
                    <a:pt x="0" y="750"/>
                    <a:pt x="116" y="942"/>
                  </a:cubicBezTo>
                  <a:cubicBezTo>
                    <a:pt x="173" y="1038"/>
                    <a:pt x="269" y="1076"/>
                    <a:pt x="404" y="1076"/>
                  </a:cubicBezTo>
                  <a:cubicBezTo>
                    <a:pt x="500" y="1076"/>
                    <a:pt x="557" y="1076"/>
                    <a:pt x="615" y="1057"/>
                  </a:cubicBezTo>
                  <a:cubicBezTo>
                    <a:pt x="692" y="1057"/>
                    <a:pt x="769" y="1019"/>
                    <a:pt x="826" y="980"/>
                  </a:cubicBezTo>
                  <a:cubicBezTo>
                    <a:pt x="961" y="923"/>
                    <a:pt x="1076" y="788"/>
                    <a:pt x="1172" y="654"/>
                  </a:cubicBezTo>
                  <a:cubicBezTo>
                    <a:pt x="1268" y="500"/>
                    <a:pt x="1306" y="347"/>
                    <a:pt x="1287" y="193"/>
                  </a:cubicBezTo>
                  <a:cubicBezTo>
                    <a:pt x="1287" y="154"/>
                    <a:pt x="1268" y="97"/>
                    <a:pt x="1249" y="58"/>
                  </a:cubicBezTo>
                  <a:cubicBezTo>
                    <a:pt x="1249" y="20"/>
                    <a:pt x="1191" y="1"/>
                    <a:pt x="1153" y="1"/>
                  </a:cubicBezTo>
                  <a:close/>
                </a:path>
              </a:pathLst>
            </a:custGeom>
            <a:solidFill>
              <a:srgbClr val="FFFFFF">
                <a:alpha val="3464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572" name="Google Shape;572;p30"/>
          <p:cNvGrpSpPr/>
          <p:nvPr/>
        </p:nvGrpSpPr>
        <p:grpSpPr>
          <a:xfrm>
            <a:off x="632800" y="267800"/>
            <a:ext cx="981285" cy="534397"/>
            <a:chOff x="816462" y="899275"/>
            <a:chExt cx="981285" cy="534397"/>
          </a:xfrm>
        </p:grpSpPr>
        <p:sp>
          <p:nvSpPr>
            <p:cNvPr id="573" name="Google Shape;573;p30"/>
            <p:cNvSpPr/>
            <p:nvPr/>
          </p:nvSpPr>
          <p:spPr>
            <a:xfrm>
              <a:off x="816462" y="899275"/>
              <a:ext cx="981285" cy="534397"/>
            </a:xfrm>
            <a:custGeom>
              <a:avLst/>
              <a:gdLst/>
              <a:ahLst/>
              <a:cxnLst/>
              <a:rect l="l" t="t" r="r" b="b"/>
              <a:pathLst>
                <a:path w="13770" h="7499" extrusionOk="0">
                  <a:moveTo>
                    <a:pt x="7065" y="1"/>
                  </a:moveTo>
                  <a:cubicBezTo>
                    <a:pt x="6780" y="1"/>
                    <a:pt x="6480" y="35"/>
                    <a:pt x="6165" y="105"/>
                  </a:cubicBezTo>
                  <a:cubicBezTo>
                    <a:pt x="5858" y="182"/>
                    <a:pt x="5551" y="297"/>
                    <a:pt x="5263" y="451"/>
                  </a:cubicBezTo>
                  <a:cubicBezTo>
                    <a:pt x="5032" y="566"/>
                    <a:pt x="4763" y="758"/>
                    <a:pt x="4552" y="950"/>
                  </a:cubicBezTo>
                  <a:cubicBezTo>
                    <a:pt x="4168" y="1296"/>
                    <a:pt x="3822" y="1737"/>
                    <a:pt x="3534" y="2275"/>
                  </a:cubicBezTo>
                  <a:cubicBezTo>
                    <a:pt x="3400" y="2505"/>
                    <a:pt x="3265" y="2794"/>
                    <a:pt x="3169" y="3082"/>
                  </a:cubicBezTo>
                  <a:cubicBezTo>
                    <a:pt x="3112" y="3043"/>
                    <a:pt x="3035" y="2986"/>
                    <a:pt x="2958" y="2966"/>
                  </a:cubicBezTo>
                  <a:cubicBezTo>
                    <a:pt x="2824" y="2870"/>
                    <a:pt x="2632" y="2832"/>
                    <a:pt x="2440" y="2774"/>
                  </a:cubicBezTo>
                  <a:cubicBezTo>
                    <a:pt x="2344" y="2755"/>
                    <a:pt x="2252" y="2746"/>
                    <a:pt x="2152" y="2746"/>
                  </a:cubicBezTo>
                  <a:cubicBezTo>
                    <a:pt x="2051" y="2746"/>
                    <a:pt x="1940" y="2755"/>
                    <a:pt x="1806" y="2774"/>
                  </a:cubicBezTo>
                  <a:cubicBezTo>
                    <a:pt x="1595" y="2832"/>
                    <a:pt x="1403" y="2890"/>
                    <a:pt x="1249" y="2947"/>
                  </a:cubicBezTo>
                  <a:cubicBezTo>
                    <a:pt x="1095" y="3024"/>
                    <a:pt x="942" y="3120"/>
                    <a:pt x="769" y="3254"/>
                  </a:cubicBezTo>
                  <a:cubicBezTo>
                    <a:pt x="538" y="3466"/>
                    <a:pt x="346" y="3735"/>
                    <a:pt x="193" y="4099"/>
                  </a:cubicBezTo>
                  <a:cubicBezTo>
                    <a:pt x="97" y="4368"/>
                    <a:pt x="58" y="4618"/>
                    <a:pt x="39" y="5002"/>
                  </a:cubicBezTo>
                  <a:cubicBezTo>
                    <a:pt x="1" y="5252"/>
                    <a:pt x="39" y="5520"/>
                    <a:pt x="58" y="5847"/>
                  </a:cubicBezTo>
                  <a:cubicBezTo>
                    <a:pt x="78" y="6135"/>
                    <a:pt x="154" y="6423"/>
                    <a:pt x="193" y="6730"/>
                  </a:cubicBezTo>
                  <a:lnTo>
                    <a:pt x="231" y="6903"/>
                  </a:lnTo>
                  <a:cubicBezTo>
                    <a:pt x="289" y="7249"/>
                    <a:pt x="577" y="7498"/>
                    <a:pt x="922" y="7498"/>
                  </a:cubicBezTo>
                  <a:lnTo>
                    <a:pt x="12464" y="7498"/>
                  </a:lnTo>
                  <a:cubicBezTo>
                    <a:pt x="12675" y="7498"/>
                    <a:pt x="12886" y="7402"/>
                    <a:pt x="13021" y="7268"/>
                  </a:cubicBezTo>
                  <a:lnTo>
                    <a:pt x="13136" y="7114"/>
                  </a:lnTo>
                  <a:cubicBezTo>
                    <a:pt x="13155" y="7095"/>
                    <a:pt x="13194" y="7057"/>
                    <a:pt x="13213" y="7018"/>
                  </a:cubicBezTo>
                  <a:cubicBezTo>
                    <a:pt x="13616" y="6423"/>
                    <a:pt x="13770" y="5866"/>
                    <a:pt x="13693" y="5328"/>
                  </a:cubicBezTo>
                  <a:cubicBezTo>
                    <a:pt x="13635" y="4752"/>
                    <a:pt x="13366" y="4234"/>
                    <a:pt x="12925" y="3888"/>
                  </a:cubicBezTo>
                  <a:cubicBezTo>
                    <a:pt x="12521" y="3542"/>
                    <a:pt x="11984" y="3370"/>
                    <a:pt x="11408" y="3350"/>
                  </a:cubicBezTo>
                  <a:lnTo>
                    <a:pt x="11369" y="3350"/>
                  </a:lnTo>
                  <a:cubicBezTo>
                    <a:pt x="11043" y="3350"/>
                    <a:pt x="10755" y="3408"/>
                    <a:pt x="10447" y="3504"/>
                  </a:cubicBezTo>
                  <a:cubicBezTo>
                    <a:pt x="10409" y="3139"/>
                    <a:pt x="10313" y="2774"/>
                    <a:pt x="10179" y="2448"/>
                  </a:cubicBezTo>
                  <a:cubicBezTo>
                    <a:pt x="10006" y="1910"/>
                    <a:pt x="9737" y="1430"/>
                    <a:pt x="9391" y="1046"/>
                  </a:cubicBezTo>
                  <a:cubicBezTo>
                    <a:pt x="9007" y="624"/>
                    <a:pt x="8566" y="297"/>
                    <a:pt x="8028" y="143"/>
                  </a:cubicBezTo>
                  <a:cubicBezTo>
                    <a:pt x="7725" y="49"/>
                    <a:pt x="7405" y="1"/>
                    <a:pt x="7065" y="1"/>
                  </a:cubicBezTo>
                  <a:close/>
                </a:path>
              </a:pathLst>
            </a:custGeom>
            <a:solidFill>
              <a:srgbClr val="FFFFFF"/>
            </a:solidFill>
            <a:ln>
              <a:noFill/>
            </a:ln>
            <a:effectLst>
              <a:outerShdw dist="38100" dir="3000000" algn="bl" rotWithShape="0">
                <a:srgbClr val="000000">
                  <a:alpha val="1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4" name="Google Shape;574;p30"/>
            <p:cNvSpPr/>
            <p:nvPr/>
          </p:nvSpPr>
          <p:spPr>
            <a:xfrm>
              <a:off x="875325" y="950512"/>
              <a:ext cx="870400" cy="432492"/>
            </a:xfrm>
            <a:custGeom>
              <a:avLst/>
              <a:gdLst/>
              <a:ahLst/>
              <a:cxnLst/>
              <a:rect l="l" t="t" r="r" b="b"/>
              <a:pathLst>
                <a:path w="12214" h="6069" extrusionOk="0">
                  <a:moveTo>
                    <a:pt x="6318" y="1"/>
                  </a:moveTo>
                  <a:cubicBezTo>
                    <a:pt x="6069" y="1"/>
                    <a:pt x="5819" y="20"/>
                    <a:pt x="5531" y="97"/>
                  </a:cubicBezTo>
                  <a:cubicBezTo>
                    <a:pt x="5281" y="135"/>
                    <a:pt x="5051" y="231"/>
                    <a:pt x="4801" y="346"/>
                  </a:cubicBezTo>
                  <a:cubicBezTo>
                    <a:pt x="4609" y="442"/>
                    <a:pt x="4417" y="596"/>
                    <a:pt x="4225" y="769"/>
                  </a:cubicBezTo>
                  <a:cubicBezTo>
                    <a:pt x="3918" y="1057"/>
                    <a:pt x="3630" y="1402"/>
                    <a:pt x="3380" y="1883"/>
                  </a:cubicBezTo>
                  <a:cubicBezTo>
                    <a:pt x="3188" y="2267"/>
                    <a:pt x="3035" y="2708"/>
                    <a:pt x="2843" y="3265"/>
                  </a:cubicBezTo>
                  <a:cubicBezTo>
                    <a:pt x="2766" y="3515"/>
                    <a:pt x="2689" y="3784"/>
                    <a:pt x="2612" y="3995"/>
                  </a:cubicBezTo>
                  <a:cubicBezTo>
                    <a:pt x="2555" y="3745"/>
                    <a:pt x="2420" y="3553"/>
                    <a:pt x="2305" y="3361"/>
                  </a:cubicBezTo>
                  <a:cubicBezTo>
                    <a:pt x="2170" y="3131"/>
                    <a:pt x="1998" y="2996"/>
                    <a:pt x="1825" y="2900"/>
                  </a:cubicBezTo>
                  <a:cubicBezTo>
                    <a:pt x="1729" y="2843"/>
                    <a:pt x="1633" y="2804"/>
                    <a:pt x="1537" y="2804"/>
                  </a:cubicBezTo>
                  <a:cubicBezTo>
                    <a:pt x="1498" y="2804"/>
                    <a:pt x="1422" y="2785"/>
                    <a:pt x="1364" y="2785"/>
                  </a:cubicBezTo>
                  <a:cubicBezTo>
                    <a:pt x="1306" y="2785"/>
                    <a:pt x="1230" y="2785"/>
                    <a:pt x="1153" y="2804"/>
                  </a:cubicBezTo>
                  <a:cubicBezTo>
                    <a:pt x="1018" y="2823"/>
                    <a:pt x="884" y="2881"/>
                    <a:pt x="788" y="2920"/>
                  </a:cubicBezTo>
                  <a:cubicBezTo>
                    <a:pt x="692" y="2977"/>
                    <a:pt x="596" y="3035"/>
                    <a:pt x="481" y="3131"/>
                  </a:cubicBezTo>
                  <a:cubicBezTo>
                    <a:pt x="346" y="3284"/>
                    <a:pt x="212" y="3457"/>
                    <a:pt x="116" y="3688"/>
                  </a:cubicBezTo>
                  <a:cubicBezTo>
                    <a:pt x="58" y="3860"/>
                    <a:pt x="0" y="4072"/>
                    <a:pt x="0" y="4360"/>
                  </a:cubicBezTo>
                  <a:cubicBezTo>
                    <a:pt x="0" y="4552"/>
                    <a:pt x="0" y="4801"/>
                    <a:pt x="20" y="5090"/>
                  </a:cubicBezTo>
                  <a:cubicBezTo>
                    <a:pt x="58" y="5378"/>
                    <a:pt x="96" y="5627"/>
                    <a:pt x="154" y="5896"/>
                  </a:cubicBezTo>
                  <a:lnTo>
                    <a:pt x="154" y="5954"/>
                  </a:lnTo>
                  <a:lnTo>
                    <a:pt x="173" y="6069"/>
                  </a:lnTo>
                  <a:lnTo>
                    <a:pt x="11734" y="6069"/>
                  </a:lnTo>
                  <a:lnTo>
                    <a:pt x="11772" y="6050"/>
                  </a:lnTo>
                  <a:lnTo>
                    <a:pt x="11830" y="5954"/>
                  </a:lnTo>
                  <a:cubicBezTo>
                    <a:pt x="12099" y="5493"/>
                    <a:pt x="12214" y="5051"/>
                    <a:pt x="12176" y="4667"/>
                  </a:cubicBezTo>
                  <a:cubicBezTo>
                    <a:pt x="12118" y="4283"/>
                    <a:pt x="11964" y="3957"/>
                    <a:pt x="11676" y="3707"/>
                  </a:cubicBezTo>
                  <a:cubicBezTo>
                    <a:pt x="11388" y="3476"/>
                    <a:pt x="11023" y="3361"/>
                    <a:pt x="10620" y="3361"/>
                  </a:cubicBezTo>
                  <a:lnTo>
                    <a:pt x="10562" y="3361"/>
                  </a:lnTo>
                  <a:cubicBezTo>
                    <a:pt x="10178" y="3361"/>
                    <a:pt x="9775" y="3476"/>
                    <a:pt x="9391" y="3707"/>
                  </a:cubicBezTo>
                  <a:cubicBezTo>
                    <a:pt x="9237" y="3803"/>
                    <a:pt x="9103" y="3899"/>
                    <a:pt x="8988" y="4033"/>
                  </a:cubicBezTo>
                  <a:cubicBezTo>
                    <a:pt x="9007" y="3841"/>
                    <a:pt x="9007" y="3592"/>
                    <a:pt x="8988" y="3323"/>
                  </a:cubicBezTo>
                  <a:cubicBezTo>
                    <a:pt x="8949" y="2843"/>
                    <a:pt x="8853" y="2401"/>
                    <a:pt x="8719" y="1979"/>
                  </a:cubicBezTo>
                  <a:cubicBezTo>
                    <a:pt x="8546" y="1537"/>
                    <a:pt x="8335" y="1153"/>
                    <a:pt x="8066" y="826"/>
                  </a:cubicBezTo>
                  <a:cubicBezTo>
                    <a:pt x="7778" y="500"/>
                    <a:pt x="7413" y="250"/>
                    <a:pt x="7010" y="135"/>
                  </a:cubicBezTo>
                  <a:cubicBezTo>
                    <a:pt x="6799" y="39"/>
                    <a:pt x="6549" y="1"/>
                    <a:pt x="6318" y="1"/>
                  </a:cubicBezTo>
                  <a:close/>
                </a:path>
              </a:pathLst>
            </a:custGeom>
            <a:solidFill>
              <a:srgbClr val="7ABEA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dk2"/>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715100" y="445025"/>
            <a:ext cx="7713900" cy="572700"/>
          </a:xfrm>
          <a:prstGeom prst="rect">
            <a:avLst/>
          </a:prstGeom>
          <a:noFill/>
          <a:ln>
            <a:noFill/>
          </a:ln>
        </p:spPr>
        <p:txBody>
          <a:bodyPr spcFirstLastPara="1" wrap="square" lIns="91425" tIns="91425" rIns="91425" bIns="91425" anchor="t" anchorCtr="0">
            <a:noAutofit/>
          </a:bodyPr>
          <a:lstStyle>
            <a:lvl1pPr lvl="0" rtl="0">
              <a:spcBef>
                <a:spcPts val="0"/>
              </a:spcBef>
              <a:spcAft>
                <a:spcPts val="0"/>
              </a:spcAft>
              <a:buClr>
                <a:schemeClr val="lt2"/>
              </a:buClr>
              <a:buSzPts val="2800"/>
              <a:buFont typeface="Fredoka One"/>
              <a:buNone/>
              <a:defRPr sz="2800">
                <a:solidFill>
                  <a:schemeClr val="lt2"/>
                </a:solidFill>
                <a:latin typeface="Fredoka One"/>
                <a:ea typeface="Fredoka One"/>
                <a:cs typeface="Fredoka One"/>
                <a:sym typeface="Fredoka One"/>
              </a:defRPr>
            </a:lvl1pPr>
            <a:lvl2pPr lvl="1" rtl="0">
              <a:spcBef>
                <a:spcPts val="0"/>
              </a:spcBef>
              <a:spcAft>
                <a:spcPts val="0"/>
              </a:spcAft>
              <a:buClr>
                <a:schemeClr val="dk1"/>
              </a:buClr>
              <a:buSzPts val="3500"/>
              <a:buFont typeface="Bebas Neue"/>
              <a:buNone/>
              <a:defRPr sz="3500">
                <a:solidFill>
                  <a:schemeClr val="dk1"/>
                </a:solidFill>
                <a:latin typeface="Bebas Neue"/>
                <a:ea typeface="Bebas Neue"/>
                <a:cs typeface="Bebas Neue"/>
                <a:sym typeface="Bebas Neue"/>
              </a:defRPr>
            </a:lvl2pPr>
            <a:lvl3pPr lvl="2" rtl="0">
              <a:spcBef>
                <a:spcPts val="0"/>
              </a:spcBef>
              <a:spcAft>
                <a:spcPts val="0"/>
              </a:spcAft>
              <a:buClr>
                <a:schemeClr val="dk1"/>
              </a:buClr>
              <a:buSzPts val="3500"/>
              <a:buFont typeface="Bebas Neue"/>
              <a:buNone/>
              <a:defRPr sz="3500">
                <a:solidFill>
                  <a:schemeClr val="dk1"/>
                </a:solidFill>
                <a:latin typeface="Bebas Neue"/>
                <a:ea typeface="Bebas Neue"/>
                <a:cs typeface="Bebas Neue"/>
                <a:sym typeface="Bebas Neue"/>
              </a:defRPr>
            </a:lvl3pPr>
            <a:lvl4pPr lvl="3" rtl="0">
              <a:spcBef>
                <a:spcPts val="0"/>
              </a:spcBef>
              <a:spcAft>
                <a:spcPts val="0"/>
              </a:spcAft>
              <a:buClr>
                <a:schemeClr val="dk1"/>
              </a:buClr>
              <a:buSzPts val="3500"/>
              <a:buFont typeface="Bebas Neue"/>
              <a:buNone/>
              <a:defRPr sz="3500">
                <a:solidFill>
                  <a:schemeClr val="dk1"/>
                </a:solidFill>
                <a:latin typeface="Bebas Neue"/>
                <a:ea typeface="Bebas Neue"/>
                <a:cs typeface="Bebas Neue"/>
                <a:sym typeface="Bebas Neue"/>
              </a:defRPr>
            </a:lvl4pPr>
            <a:lvl5pPr lvl="4" rtl="0">
              <a:spcBef>
                <a:spcPts val="0"/>
              </a:spcBef>
              <a:spcAft>
                <a:spcPts val="0"/>
              </a:spcAft>
              <a:buClr>
                <a:schemeClr val="dk1"/>
              </a:buClr>
              <a:buSzPts val="3500"/>
              <a:buFont typeface="Bebas Neue"/>
              <a:buNone/>
              <a:defRPr sz="3500">
                <a:solidFill>
                  <a:schemeClr val="dk1"/>
                </a:solidFill>
                <a:latin typeface="Bebas Neue"/>
                <a:ea typeface="Bebas Neue"/>
                <a:cs typeface="Bebas Neue"/>
                <a:sym typeface="Bebas Neue"/>
              </a:defRPr>
            </a:lvl5pPr>
            <a:lvl6pPr lvl="5" rtl="0">
              <a:spcBef>
                <a:spcPts val="0"/>
              </a:spcBef>
              <a:spcAft>
                <a:spcPts val="0"/>
              </a:spcAft>
              <a:buClr>
                <a:schemeClr val="dk1"/>
              </a:buClr>
              <a:buSzPts val="3500"/>
              <a:buFont typeface="Bebas Neue"/>
              <a:buNone/>
              <a:defRPr sz="3500">
                <a:solidFill>
                  <a:schemeClr val="dk1"/>
                </a:solidFill>
                <a:latin typeface="Bebas Neue"/>
                <a:ea typeface="Bebas Neue"/>
                <a:cs typeface="Bebas Neue"/>
                <a:sym typeface="Bebas Neue"/>
              </a:defRPr>
            </a:lvl6pPr>
            <a:lvl7pPr lvl="6" rtl="0">
              <a:spcBef>
                <a:spcPts val="0"/>
              </a:spcBef>
              <a:spcAft>
                <a:spcPts val="0"/>
              </a:spcAft>
              <a:buClr>
                <a:schemeClr val="dk1"/>
              </a:buClr>
              <a:buSzPts val="3500"/>
              <a:buFont typeface="Bebas Neue"/>
              <a:buNone/>
              <a:defRPr sz="3500">
                <a:solidFill>
                  <a:schemeClr val="dk1"/>
                </a:solidFill>
                <a:latin typeface="Bebas Neue"/>
                <a:ea typeface="Bebas Neue"/>
                <a:cs typeface="Bebas Neue"/>
                <a:sym typeface="Bebas Neue"/>
              </a:defRPr>
            </a:lvl7pPr>
            <a:lvl8pPr lvl="7" rtl="0">
              <a:spcBef>
                <a:spcPts val="0"/>
              </a:spcBef>
              <a:spcAft>
                <a:spcPts val="0"/>
              </a:spcAft>
              <a:buClr>
                <a:schemeClr val="dk1"/>
              </a:buClr>
              <a:buSzPts val="3500"/>
              <a:buFont typeface="Bebas Neue"/>
              <a:buNone/>
              <a:defRPr sz="3500">
                <a:solidFill>
                  <a:schemeClr val="dk1"/>
                </a:solidFill>
                <a:latin typeface="Bebas Neue"/>
                <a:ea typeface="Bebas Neue"/>
                <a:cs typeface="Bebas Neue"/>
                <a:sym typeface="Bebas Neue"/>
              </a:defRPr>
            </a:lvl8pPr>
            <a:lvl9pPr lvl="8" rtl="0">
              <a:spcBef>
                <a:spcPts val="0"/>
              </a:spcBef>
              <a:spcAft>
                <a:spcPts val="0"/>
              </a:spcAft>
              <a:buClr>
                <a:schemeClr val="dk1"/>
              </a:buClr>
              <a:buSzPts val="3500"/>
              <a:buFont typeface="Bebas Neue"/>
              <a:buNone/>
              <a:defRPr sz="3500">
                <a:solidFill>
                  <a:schemeClr val="dk1"/>
                </a:solidFill>
                <a:latin typeface="Bebas Neue"/>
                <a:ea typeface="Bebas Neue"/>
                <a:cs typeface="Bebas Neue"/>
                <a:sym typeface="Bebas Neue"/>
              </a:defRPr>
            </a:lvl9pPr>
          </a:lstStyle>
          <a:p>
            <a:endParaRPr/>
          </a:p>
        </p:txBody>
      </p:sp>
      <p:sp>
        <p:nvSpPr>
          <p:cNvPr id="7" name="Google Shape;7;p1"/>
          <p:cNvSpPr txBox="1">
            <a:spLocks noGrp="1"/>
          </p:cNvSpPr>
          <p:nvPr>
            <p:ph type="body" idx="1"/>
          </p:nvPr>
        </p:nvSpPr>
        <p:spPr>
          <a:xfrm>
            <a:off x="715100" y="1152475"/>
            <a:ext cx="7713900" cy="3416400"/>
          </a:xfrm>
          <a:prstGeom prst="rect">
            <a:avLst/>
          </a:prstGeom>
          <a:noFill/>
          <a:ln>
            <a:noFill/>
          </a:ln>
        </p:spPr>
        <p:txBody>
          <a:bodyPr spcFirstLastPara="1" wrap="square" lIns="91425" tIns="91425" rIns="91425" bIns="91425" anchor="t" anchorCtr="0">
            <a:noAutofit/>
          </a:bodyPr>
          <a:lstStyle>
            <a:lvl1pPr marL="457200" lvl="0" indent="-317500">
              <a:lnSpc>
                <a:spcPct val="115000"/>
              </a:lnSpc>
              <a:spcBef>
                <a:spcPts val="0"/>
              </a:spcBef>
              <a:spcAft>
                <a:spcPts val="0"/>
              </a:spcAft>
              <a:buClr>
                <a:schemeClr val="dk1"/>
              </a:buClr>
              <a:buSzPts val="1400"/>
              <a:buFont typeface="Quicksand Light"/>
              <a:buChar char="●"/>
              <a:defRPr>
                <a:solidFill>
                  <a:schemeClr val="dk1"/>
                </a:solidFill>
                <a:latin typeface="Quicksand Light"/>
                <a:ea typeface="Quicksand Light"/>
                <a:cs typeface="Quicksand Light"/>
                <a:sym typeface="Quicksand Light"/>
              </a:defRPr>
            </a:lvl1pPr>
            <a:lvl2pPr marL="914400" lvl="1" indent="-317500">
              <a:lnSpc>
                <a:spcPct val="115000"/>
              </a:lnSpc>
              <a:spcBef>
                <a:spcPts val="1600"/>
              </a:spcBef>
              <a:spcAft>
                <a:spcPts val="0"/>
              </a:spcAft>
              <a:buClr>
                <a:schemeClr val="dk1"/>
              </a:buClr>
              <a:buSzPts val="1400"/>
              <a:buFont typeface="Quicksand Light"/>
              <a:buChar char="○"/>
              <a:defRPr>
                <a:solidFill>
                  <a:schemeClr val="dk1"/>
                </a:solidFill>
                <a:latin typeface="Quicksand Light"/>
                <a:ea typeface="Quicksand Light"/>
                <a:cs typeface="Quicksand Light"/>
                <a:sym typeface="Quicksand Light"/>
              </a:defRPr>
            </a:lvl2pPr>
            <a:lvl3pPr marL="1371600" lvl="2" indent="-317500">
              <a:lnSpc>
                <a:spcPct val="115000"/>
              </a:lnSpc>
              <a:spcBef>
                <a:spcPts val="1600"/>
              </a:spcBef>
              <a:spcAft>
                <a:spcPts val="0"/>
              </a:spcAft>
              <a:buClr>
                <a:schemeClr val="dk1"/>
              </a:buClr>
              <a:buSzPts val="1400"/>
              <a:buFont typeface="Quicksand Light"/>
              <a:buChar char="■"/>
              <a:defRPr>
                <a:solidFill>
                  <a:schemeClr val="dk1"/>
                </a:solidFill>
                <a:latin typeface="Quicksand Light"/>
                <a:ea typeface="Quicksand Light"/>
                <a:cs typeface="Quicksand Light"/>
                <a:sym typeface="Quicksand Light"/>
              </a:defRPr>
            </a:lvl3pPr>
            <a:lvl4pPr marL="1828800" lvl="3" indent="-317500">
              <a:lnSpc>
                <a:spcPct val="115000"/>
              </a:lnSpc>
              <a:spcBef>
                <a:spcPts val="1600"/>
              </a:spcBef>
              <a:spcAft>
                <a:spcPts val="0"/>
              </a:spcAft>
              <a:buClr>
                <a:schemeClr val="dk1"/>
              </a:buClr>
              <a:buSzPts val="1400"/>
              <a:buFont typeface="Quicksand Light"/>
              <a:buChar char="●"/>
              <a:defRPr>
                <a:solidFill>
                  <a:schemeClr val="dk1"/>
                </a:solidFill>
                <a:latin typeface="Quicksand Light"/>
                <a:ea typeface="Quicksand Light"/>
                <a:cs typeface="Quicksand Light"/>
                <a:sym typeface="Quicksand Light"/>
              </a:defRPr>
            </a:lvl4pPr>
            <a:lvl5pPr marL="2286000" lvl="4" indent="-317500">
              <a:lnSpc>
                <a:spcPct val="115000"/>
              </a:lnSpc>
              <a:spcBef>
                <a:spcPts val="1600"/>
              </a:spcBef>
              <a:spcAft>
                <a:spcPts val="0"/>
              </a:spcAft>
              <a:buClr>
                <a:schemeClr val="dk1"/>
              </a:buClr>
              <a:buSzPts val="1400"/>
              <a:buFont typeface="Quicksand Light"/>
              <a:buChar char="○"/>
              <a:defRPr>
                <a:solidFill>
                  <a:schemeClr val="dk1"/>
                </a:solidFill>
                <a:latin typeface="Quicksand Light"/>
                <a:ea typeface="Quicksand Light"/>
                <a:cs typeface="Quicksand Light"/>
                <a:sym typeface="Quicksand Light"/>
              </a:defRPr>
            </a:lvl5pPr>
            <a:lvl6pPr marL="2743200" lvl="5" indent="-317500">
              <a:lnSpc>
                <a:spcPct val="115000"/>
              </a:lnSpc>
              <a:spcBef>
                <a:spcPts val="1600"/>
              </a:spcBef>
              <a:spcAft>
                <a:spcPts val="0"/>
              </a:spcAft>
              <a:buClr>
                <a:schemeClr val="dk1"/>
              </a:buClr>
              <a:buSzPts val="1400"/>
              <a:buFont typeface="Quicksand Light"/>
              <a:buChar char="■"/>
              <a:defRPr>
                <a:solidFill>
                  <a:schemeClr val="dk1"/>
                </a:solidFill>
                <a:latin typeface="Quicksand Light"/>
                <a:ea typeface="Quicksand Light"/>
                <a:cs typeface="Quicksand Light"/>
                <a:sym typeface="Quicksand Light"/>
              </a:defRPr>
            </a:lvl6pPr>
            <a:lvl7pPr marL="3200400" lvl="6" indent="-317500">
              <a:lnSpc>
                <a:spcPct val="115000"/>
              </a:lnSpc>
              <a:spcBef>
                <a:spcPts val="1600"/>
              </a:spcBef>
              <a:spcAft>
                <a:spcPts val="0"/>
              </a:spcAft>
              <a:buClr>
                <a:schemeClr val="dk1"/>
              </a:buClr>
              <a:buSzPts val="1400"/>
              <a:buFont typeface="Quicksand Light"/>
              <a:buChar char="●"/>
              <a:defRPr>
                <a:solidFill>
                  <a:schemeClr val="dk1"/>
                </a:solidFill>
                <a:latin typeface="Quicksand Light"/>
                <a:ea typeface="Quicksand Light"/>
                <a:cs typeface="Quicksand Light"/>
                <a:sym typeface="Quicksand Light"/>
              </a:defRPr>
            </a:lvl7pPr>
            <a:lvl8pPr marL="3657600" lvl="7" indent="-317500">
              <a:lnSpc>
                <a:spcPct val="115000"/>
              </a:lnSpc>
              <a:spcBef>
                <a:spcPts val="1600"/>
              </a:spcBef>
              <a:spcAft>
                <a:spcPts val="0"/>
              </a:spcAft>
              <a:buClr>
                <a:schemeClr val="dk1"/>
              </a:buClr>
              <a:buSzPts val="1400"/>
              <a:buFont typeface="Quicksand Light"/>
              <a:buChar char="○"/>
              <a:defRPr>
                <a:solidFill>
                  <a:schemeClr val="dk1"/>
                </a:solidFill>
                <a:latin typeface="Quicksand Light"/>
                <a:ea typeface="Quicksand Light"/>
                <a:cs typeface="Quicksand Light"/>
                <a:sym typeface="Quicksand Light"/>
              </a:defRPr>
            </a:lvl8pPr>
            <a:lvl9pPr marL="4114800" lvl="8" indent="-317500">
              <a:lnSpc>
                <a:spcPct val="115000"/>
              </a:lnSpc>
              <a:spcBef>
                <a:spcPts val="1600"/>
              </a:spcBef>
              <a:spcAft>
                <a:spcPts val="1600"/>
              </a:spcAft>
              <a:buClr>
                <a:schemeClr val="dk1"/>
              </a:buClr>
              <a:buSzPts val="1400"/>
              <a:buFont typeface="Quicksand Light"/>
              <a:buChar char="■"/>
              <a:defRPr>
                <a:solidFill>
                  <a:schemeClr val="dk1"/>
                </a:solidFill>
                <a:latin typeface="Quicksand Light"/>
                <a:ea typeface="Quicksand Light"/>
                <a:cs typeface="Quicksand Light"/>
                <a:sym typeface="Quicksand Light"/>
              </a:defRPr>
            </a:lvl9pPr>
          </a:lstStyle>
          <a:p>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3" r:id="rId3"/>
    <p:sldLayoutId id="2147483655" r:id="rId4"/>
    <p:sldLayoutId id="2147483658" r:id="rId5"/>
    <p:sldLayoutId id="2147483660" r:id="rId6"/>
    <p:sldLayoutId id="2147483674" r:id="rId7"/>
    <p:sldLayoutId id="2147483675" r:id="rId8"/>
    <p:sldLayoutId id="2147483676" r:id="rId9"/>
  </p:sldLayoutIdLs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extLst>
    <p:ext uri="{27BBF7A9-308A-43DC-89C8-2F10F3537804}">
      <p15:sldGuideLst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p15:guide id="1" pos="450">
          <p15:clr>
            <a:srgbClr val="EA4335"/>
          </p15:clr>
        </p15:guide>
        <p15:guide id="2" orient="horz" pos="337">
          <p15:clr>
            <a:srgbClr val="EA4335"/>
          </p15:clr>
        </p15:guide>
        <p15:guide id="3" pos="5310">
          <p15:clr>
            <a:srgbClr val="EA4335"/>
          </p15:clr>
        </p15:guide>
        <p15:guide id="4" orient="horz" pos="2903">
          <p15:clr>
            <a:srgbClr val="EA4335"/>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3" Type="http://schemas.openxmlformats.org/officeDocument/2006/relationships/hyperlink" Target="borneo24.com" TargetMode="External"/><Relationship Id="rId2" Type="http://schemas.openxmlformats.org/officeDocument/2006/relationships/hyperlink" Target="id-id.facebook.com" TargetMode="External"/><Relationship Id="rId1" Type="http://schemas.openxmlformats.org/officeDocument/2006/relationships/slideLayout" Target="../slideLayouts/slideLayout3.xml"/><Relationship Id="rId5" Type="http://schemas.openxmlformats.org/officeDocument/2006/relationships/hyperlink" Target="https://radarkudus.jawapos.com/" TargetMode="External"/><Relationship Id="rId4" Type="http://schemas.openxmlformats.org/officeDocument/2006/relationships/hyperlink" Target="cikimm.com" TargetMode="Externa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FFD7B5"/>
        </a:solidFill>
        <a:effectLst/>
      </p:bgPr>
    </p:bg>
    <p:spTree>
      <p:nvGrpSpPr>
        <p:cNvPr id="1" name="Shape 582"/>
        <p:cNvGrpSpPr/>
        <p:nvPr/>
      </p:nvGrpSpPr>
      <p:grpSpPr>
        <a:xfrm>
          <a:off x="0" y="0"/>
          <a:ext cx="0" cy="0"/>
          <a:chOff x="0" y="0"/>
          <a:chExt cx="0" cy="0"/>
        </a:xfrm>
      </p:grpSpPr>
      <p:sp>
        <p:nvSpPr>
          <p:cNvPr id="583" name="Google Shape;583;p33"/>
          <p:cNvSpPr/>
          <p:nvPr/>
        </p:nvSpPr>
        <p:spPr>
          <a:xfrm>
            <a:off x="2671663" y="2562188"/>
            <a:ext cx="3621900" cy="2581312"/>
          </a:xfrm>
          <a:prstGeom prst="roundRect">
            <a:avLst>
              <a:gd name="adj" fmla="val 16667"/>
            </a:avLst>
          </a:prstGeom>
          <a:solidFill>
            <a:schemeClr val="lt1"/>
          </a:solidFill>
          <a:ln>
            <a:noFill/>
          </a:ln>
          <a:effectLst>
            <a:outerShdw dist="38100" dir="3000000" algn="bl" rotWithShape="0">
              <a:srgbClr val="000000">
                <a:alpha val="10000"/>
              </a:srgbClr>
            </a:outerShdw>
          </a:effectLst>
        </p:spPr>
        <p:txBody>
          <a:bodyPr spcFirstLastPara="1" wrap="square" lIns="91425" tIns="91425" rIns="91425" bIns="91425" anchor="ctr" anchorCtr="0">
            <a:noAutofit/>
          </a:bodyPr>
          <a:lstStyle/>
          <a:p>
            <a:pPr marL="0" lvl="0" indent="0" algn="ctr" rtl="0">
              <a:spcBef>
                <a:spcPts val="0"/>
              </a:spcBef>
              <a:spcAft>
                <a:spcPts val="0"/>
              </a:spcAft>
              <a:buNone/>
            </a:pPr>
            <a:endParaRPr/>
          </a:p>
        </p:txBody>
      </p:sp>
      <p:sp>
        <p:nvSpPr>
          <p:cNvPr id="584" name="Google Shape;584;p33"/>
          <p:cNvSpPr/>
          <p:nvPr/>
        </p:nvSpPr>
        <p:spPr>
          <a:xfrm>
            <a:off x="8620263" y="187488"/>
            <a:ext cx="1072969" cy="531477"/>
          </a:xfrm>
          <a:custGeom>
            <a:avLst/>
            <a:gdLst/>
            <a:ahLst/>
            <a:cxnLst/>
            <a:rect l="l" t="t" r="r" b="b"/>
            <a:pathLst>
              <a:path w="12214" h="6050" extrusionOk="0">
                <a:moveTo>
                  <a:pt x="6318" y="1"/>
                </a:moveTo>
                <a:cubicBezTo>
                  <a:pt x="6068" y="1"/>
                  <a:pt x="5819" y="20"/>
                  <a:pt x="5531" y="97"/>
                </a:cubicBezTo>
                <a:cubicBezTo>
                  <a:pt x="5281" y="135"/>
                  <a:pt x="5051" y="231"/>
                  <a:pt x="4801" y="346"/>
                </a:cubicBezTo>
                <a:cubicBezTo>
                  <a:pt x="4609" y="442"/>
                  <a:pt x="4417" y="596"/>
                  <a:pt x="4225" y="769"/>
                </a:cubicBezTo>
                <a:cubicBezTo>
                  <a:pt x="3918" y="1057"/>
                  <a:pt x="3630" y="1402"/>
                  <a:pt x="3380" y="1883"/>
                </a:cubicBezTo>
                <a:cubicBezTo>
                  <a:pt x="3188" y="2267"/>
                  <a:pt x="3034" y="2708"/>
                  <a:pt x="2842" y="3265"/>
                </a:cubicBezTo>
                <a:cubicBezTo>
                  <a:pt x="2765" y="3515"/>
                  <a:pt x="2689" y="3784"/>
                  <a:pt x="2612" y="3995"/>
                </a:cubicBezTo>
                <a:cubicBezTo>
                  <a:pt x="2554" y="3745"/>
                  <a:pt x="2420" y="3553"/>
                  <a:pt x="2304" y="3361"/>
                </a:cubicBezTo>
                <a:cubicBezTo>
                  <a:pt x="2170" y="3131"/>
                  <a:pt x="1997" y="2996"/>
                  <a:pt x="1824" y="2900"/>
                </a:cubicBezTo>
                <a:cubicBezTo>
                  <a:pt x="1728" y="2843"/>
                  <a:pt x="1632" y="2804"/>
                  <a:pt x="1536" y="2785"/>
                </a:cubicBezTo>
                <a:cubicBezTo>
                  <a:pt x="1498" y="2785"/>
                  <a:pt x="1421" y="2747"/>
                  <a:pt x="1363" y="2747"/>
                </a:cubicBezTo>
                <a:cubicBezTo>
                  <a:pt x="1306" y="2747"/>
                  <a:pt x="1229" y="2747"/>
                  <a:pt x="1152" y="2785"/>
                </a:cubicBezTo>
                <a:cubicBezTo>
                  <a:pt x="1018" y="2804"/>
                  <a:pt x="883" y="2843"/>
                  <a:pt x="787" y="2900"/>
                </a:cubicBezTo>
                <a:cubicBezTo>
                  <a:pt x="691" y="2939"/>
                  <a:pt x="595" y="3016"/>
                  <a:pt x="480" y="3112"/>
                </a:cubicBezTo>
                <a:cubicBezTo>
                  <a:pt x="346" y="3265"/>
                  <a:pt x="211" y="3419"/>
                  <a:pt x="115" y="3669"/>
                </a:cubicBezTo>
                <a:cubicBezTo>
                  <a:pt x="58" y="3841"/>
                  <a:pt x="0" y="4053"/>
                  <a:pt x="0" y="4341"/>
                </a:cubicBezTo>
                <a:cubicBezTo>
                  <a:pt x="0" y="4533"/>
                  <a:pt x="0" y="4763"/>
                  <a:pt x="19" y="5051"/>
                </a:cubicBezTo>
                <a:cubicBezTo>
                  <a:pt x="58" y="5339"/>
                  <a:pt x="96" y="5608"/>
                  <a:pt x="154" y="5877"/>
                </a:cubicBezTo>
                <a:lnTo>
                  <a:pt x="154" y="5915"/>
                </a:lnTo>
                <a:lnTo>
                  <a:pt x="173" y="6050"/>
                </a:lnTo>
                <a:lnTo>
                  <a:pt x="11733" y="6050"/>
                </a:lnTo>
                <a:lnTo>
                  <a:pt x="11772" y="6011"/>
                </a:lnTo>
                <a:lnTo>
                  <a:pt x="11829" y="5915"/>
                </a:lnTo>
                <a:cubicBezTo>
                  <a:pt x="12098" y="5474"/>
                  <a:pt x="12214" y="5032"/>
                  <a:pt x="12175" y="4648"/>
                </a:cubicBezTo>
                <a:cubicBezTo>
                  <a:pt x="12117" y="4264"/>
                  <a:pt x="11964" y="3937"/>
                  <a:pt x="11676" y="3688"/>
                </a:cubicBezTo>
                <a:cubicBezTo>
                  <a:pt x="11388" y="3457"/>
                  <a:pt x="11023" y="3323"/>
                  <a:pt x="10620" y="3323"/>
                </a:cubicBezTo>
                <a:lnTo>
                  <a:pt x="10562" y="3323"/>
                </a:lnTo>
                <a:cubicBezTo>
                  <a:pt x="10178" y="3323"/>
                  <a:pt x="9775" y="3457"/>
                  <a:pt x="9391" y="3688"/>
                </a:cubicBezTo>
                <a:cubicBezTo>
                  <a:pt x="9237" y="3784"/>
                  <a:pt x="9103" y="3880"/>
                  <a:pt x="8987" y="3995"/>
                </a:cubicBezTo>
                <a:cubicBezTo>
                  <a:pt x="9007" y="3803"/>
                  <a:pt x="9007" y="3572"/>
                  <a:pt x="8987" y="3304"/>
                </a:cubicBezTo>
                <a:cubicBezTo>
                  <a:pt x="8949" y="2824"/>
                  <a:pt x="8853" y="2363"/>
                  <a:pt x="8718" y="1959"/>
                </a:cubicBezTo>
                <a:cubicBezTo>
                  <a:pt x="8546" y="1498"/>
                  <a:pt x="8334" y="1114"/>
                  <a:pt x="8066" y="807"/>
                </a:cubicBezTo>
                <a:cubicBezTo>
                  <a:pt x="7777" y="481"/>
                  <a:pt x="7413" y="231"/>
                  <a:pt x="7009" y="116"/>
                </a:cubicBezTo>
                <a:cubicBezTo>
                  <a:pt x="6798" y="20"/>
                  <a:pt x="6587" y="1"/>
                  <a:pt x="6318" y="1"/>
                </a:cubicBezTo>
                <a:close/>
              </a:path>
            </a:pathLst>
          </a:custGeom>
          <a:solidFill>
            <a:srgbClr val="FFFFFF">
              <a:alpha val="3464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5" name="Google Shape;585;p33"/>
          <p:cNvSpPr txBox="1">
            <a:spLocks noGrp="1"/>
          </p:cNvSpPr>
          <p:nvPr>
            <p:ph type="ctrTitle"/>
          </p:nvPr>
        </p:nvSpPr>
        <p:spPr>
          <a:xfrm>
            <a:off x="1917483" y="803130"/>
            <a:ext cx="5138700" cy="1648800"/>
          </a:xfrm>
          <a:prstGeom prst="rect">
            <a:avLst/>
          </a:prstGeom>
        </p:spPr>
        <p:txBody>
          <a:bodyPr spcFirstLastPara="1" wrap="square" lIns="91425" tIns="91425" rIns="91425" bIns="91425" anchor="ctr" anchorCtr="0">
            <a:noAutofit/>
          </a:bodyPr>
          <a:lstStyle/>
          <a:p>
            <a:pPr marL="0" lvl="0" indent="0" algn="ctr" rtl="0">
              <a:spcBef>
                <a:spcPts val="1000"/>
              </a:spcBef>
              <a:spcAft>
                <a:spcPts val="1000"/>
              </a:spcAft>
              <a:buNone/>
            </a:pPr>
            <a:r>
              <a:rPr lang="id-ID" sz="2800" dirty="0" smtClean="0"/>
              <a:t>P</a:t>
            </a:r>
            <a:r>
              <a:rPr sz="2800" dirty="0" err="1" smtClean="0"/>
              <a:t>ermasalahan</a:t>
            </a:r>
            <a:r>
              <a:rPr sz="2800" dirty="0" smtClean="0"/>
              <a:t> Moral yang </a:t>
            </a:r>
            <a:r>
              <a:rPr sz="2800" dirty="0" err="1"/>
              <a:t>T</a:t>
            </a:r>
            <a:r>
              <a:rPr sz="2800" dirty="0" err="1" smtClean="0"/>
              <a:t>erjadi</a:t>
            </a:r>
            <a:r>
              <a:rPr sz="2800" dirty="0" smtClean="0"/>
              <a:t> </a:t>
            </a:r>
            <a:r>
              <a:rPr sz="2800" dirty="0" err="1" smtClean="0"/>
              <a:t>Disekitar</a:t>
            </a:r>
            <a:r>
              <a:rPr sz="2800" dirty="0" smtClean="0"/>
              <a:t> Kita</a:t>
            </a:r>
            <a:endParaRPr sz="2800" dirty="0"/>
          </a:p>
        </p:txBody>
      </p:sp>
      <p:sp>
        <p:nvSpPr>
          <p:cNvPr id="587" name="Google Shape;587;p33"/>
          <p:cNvSpPr/>
          <p:nvPr/>
        </p:nvSpPr>
        <p:spPr>
          <a:xfrm>
            <a:off x="7450859" y="4019327"/>
            <a:ext cx="45" cy="893"/>
          </a:xfrm>
          <a:custGeom>
            <a:avLst/>
            <a:gdLst/>
            <a:ahLst/>
            <a:cxnLst/>
            <a:rect l="l" t="t" r="r" b="b"/>
            <a:pathLst>
              <a:path w="1" h="20" extrusionOk="0">
                <a:moveTo>
                  <a:pt x="1" y="1"/>
                </a:moveTo>
                <a:lnTo>
                  <a:pt x="1" y="20"/>
                </a:lnTo>
                <a:lnTo>
                  <a:pt x="1" y="1"/>
                </a:lnTo>
                <a:close/>
              </a:path>
            </a:pathLst>
          </a:custGeom>
          <a:solidFill>
            <a:srgbClr val="FDAD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588" name="Google Shape;588;p33"/>
          <p:cNvGrpSpPr/>
          <p:nvPr/>
        </p:nvGrpSpPr>
        <p:grpSpPr>
          <a:xfrm rot="-9467757" flipH="1">
            <a:off x="8506419" y="1314353"/>
            <a:ext cx="1125416" cy="1321546"/>
            <a:chOff x="6705262" y="3258288"/>
            <a:chExt cx="981314" cy="1152238"/>
          </a:xfrm>
        </p:grpSpPr>
        <p:sp>
          <p:nvSpPr>
            <p:cNvPr id="589" name="Google Shape;589;p33"/>
            <p:cNvSpPr/>
            <p:nvPr/>
          </p:nvSpPr>
          <p:spPr>
            <a:xfrm>
              <a:off x="6705262" y="3258288"/>
              <a:ext cx="981314" cy="1054191"/>
            </a:xfrm>
            <a:custGeom>
              <a:avLst/>
              <a:gdLst/>
              <a:ahLst/>
              <a:cxnLst/>
              <a:rect l="l" t="t" r="r" b="b"/>
              <a:pathLst>
                <a:path w="21989" h="23622" extrusionOk="0">
                  <a:moveTo>
                    <a:pt x="3515" y="1"/>
                  </a:moveTo>
                  <a:cubicBezTo>
                    <a:pt x="3592" y="58"/>
                    <a:pt x="3553" y="58"/>
                    <a:pt x="3515" y="58"/>
                  </a:cubicBezTo>
                  <a:lnTo>
                    <a:pt x="3400" y="58"/>
                  </a:lnTo>
                  <a:cubicBezTo>
                    <a:pt x="3227" y="78"/>
                    <a:pt x="3073" y="155"/>
                    <a:pt x="2977" y="270"/>
                  </a:cubicBezTo>
                  <a:cubicBezTo>
                    <a:pt x="2920" y="347"/>
                    <a:pt x="2881" y="443"/>
                    <a:pt x="2862" y="519"/>
                  </a:cubicBezTo>
                  <a:cubicBezTo>
                    <a:pt x="2843" y="596"/>
                    <a:pt x="2843" y="654"/>
                    <a:pt x="2843" y="750"/>
                  </a:cubicBezTo>
                  <a:cubicBezTo>
                    <a:pt x="2843" y="884"/>
                    <a:pt x="2843" y="999"/>
                    <a:pt x="2881" y="1134"/>
                  </a:cubicBezTo>
                  <a:cubicBezTo>
                    <a:pt x="2747" y="1019"/>
                    <a:pt x="2574" y="903"/>
                    <a:pt x="2344" y="750"/>
                  </a:cubicBezTo>
                  <a:cubicBezTo>
                    <a:pt x="2094" y="615"/>
                    <a:pt x="1825" y="500"/>
                    <a:pt x="1537" y="423"/>
                  </a:cubicBezTo>
                  <a:cubicBezTo>
                    <a:pt x="1345" y="366"/>
                    <a:pt x="1191" y="327"/>
                    <a:pt x="1018" y="327"/>
                  </a:cubicBezTo>
                  <a:cubicBezTo>
                    <a:pt x="942" y="327"/>
                    <a:pt x="865" y="327"/>
                    <a:pt x="807" y="347"/>
                  </a:cubicBezTo>
                  <a:cubicBezTo>
                    <a:pt x="673" y="366"/>
                    <a:pt x="558" y="404"/>
                    <a:pt x="462" y="443"/>
                  </a:cubicBezTo>
                  <a:cubicBezTo>
                    <a:pt x="366" y="500"/>
                    <a:pt x="270" y="558"/>
                    <a:pt x="193" y="635"/>
                  </a:cubicBezTo>
                  <a:cubicBezTo>
                    <a:pt x="58" y="788"/>
                    <a:pt x="1" y="999"/>
                    <a:pt x="1" y="1134"/>
                  </a:cubicBezTo>
                  <a:cubicBezTo>
                    <a:pt x="1" y="1307"/>
                    <a:pt x="20" y="1480"/>
                    <a:pt x="116" y="1710"/>
                  </a:cubicBezTo>
                  <a:cubicBezTo>
                    <a:pt x="193" y="1902"/>
                    <a:pt x="289" y="2094"/>
                    <a:pt x="442" y="2344"/>
                  </a:cubicBezTo>
                  <a:cubicBezTo>
                    <a:pt x="577" y="2574"/>
                    <a:pt x="769" y="2824"/>
                    <a:pt x="1018" y="3112"/>
                  </a:cubicBezTo>
                  <a:lnTo>
                    <a:pt x="1134" y="3227"/>
                  </a:lnTo>
                  <a:lnTo>
                    <a:pt x="1114" y="3227"/>
                  </a:lnTo>
                  <a:cubicBezTo>
                    <a:pt x="1038" y="3227"/>
                    <a:pt x="999" y="3246"/>
                    <a:pt x="942" y="3304"/>
                  </a:cubicBezTo>
                  <a:cubicBezTo>
                    <a:pt x="846" y="3400"/>
                    <a:pt x="846" y="3515"/>
                    <a:pt x="865" y="3592"/>
                  </a:cubicBezTo>
                  <a:cubicBezTo>
                    <a:pt x="903" y="3707"/>
                    <a:pt x="942" y="3822"/>
                    <a:pt x="999" y="3957"/>
                  </a:cubicBezTo>
                  <a:cubicBezTo>
                    <a:pt x="1134" y="4264"/>
                    <a:pt x="1326" y="4552"/>
                    <a:pt x="1518" y="4821"/>
                  </a:cubicBezTo>
                  <a:cubicBezTo>
                    <a:pt x="1687" y="5066"/>
                    <a:pt x="1875" y="5310"/>
                    <a:pt x="2063" y="5573"/>
                  </a:cubicBezTo>
                  <a:lnTo>
                    <a:pt x="2063" y="5573"/>
                  </a:lnTo>
                  <a:cubicBezTo>
                    <a:pt x="2053" y="5562"/>
                    <a:pt x="2038" y="5551"/>
                    <a:pt x="2017" y="5551"/>
                  </a:cubicBezTo>
                  <a:cubicBezTo>
                    <a:pt x="1959" y="5532"/>
                    <a:pt x="1902" y="5532"/>
                    <a:pt x="1863" y="5532"/>
                  </a:cubicBezTo>
                  <a:cubicBezTo>
                    <a:pt x="1787" y="5532"/>
                    <a:pt x="1729" y="5551"/>
                    <a:pt x="1671" y="5589"/>
                  </a:cubicBezTo>
                  <a:cubicBezTo>
                    <a:pt x="1575" y="5628"/>
                    <a:pt x="1499" y="5704"/>
                    <a:pt x="1479" y="5820"/>
                  </a:cubicBezTo>
                  <a:cubicBezTo>
                    <a:pt x="1441" y="5935"/>
                    <a:pt x="1479" y="6069"/>
                    <a:pt x="1499" y="6165"/>
                  </a:cubicBezTo>
                  <a:cubicBezTo>
                    <a:pt x="1537" y="6300"/>
                    <a:pt x="1595" y="6415"/>
                    <a:pt x="1633" y="6549"/>
                  </a:cubicBezTo>
                  <a:cubicBezTo>
                    <a:pt x="1710" y="6684"/>
                    <a:pt x="1787" y="6837"/>
                    <a:pt x="1883" y="6991"/>
                  </a:cubicBezTo>
                  <a:cubicBezTo>
                    <a:pt x="2075" y="7317"/>
                    <a:pt x="2286" y="7606"/>
                    <a:pt x="2478" y="7894"/>
                  </a:cubicBezTo>
                  <a:cubicBezTo>
                    <a:pt x="2550" y="7984"/>
                    <a:pt x="2588" y="8040"/>
                    <a:pt x="2656" y="8126"/>
                  </a:cubicBezTo>
                  <a:lnTo>
                    <a:pt x="2656" y="8126"/>
                  </a:lnTo>
                  <a:cubicBezTo>
                    <a:pt x="2631" y="8104"/>
                    <a:pt x="2586" y="8101"/>
                    <a:pt x="2555" y="8086"/>
                  </a:cubicBezTo>
                  <a:cubicBezTo>
                    <a:pt x="2401" y="8028"/>
                    <a:pt x="2286" y="8009"/>
                    <a:pt x="2171" y="8009"/>
                  </a:cubicBezTo>
                  <a:lnTo>
                    <a:pt x="2113" y="8009"/>
                  </a:lnTo>
                  <a:cubicBezTo>
                    <a:pt x="1998" y="8009"/>
                    <a:pt x="1902" y="8047"/>
                    <a:pt x="1806" y="8143"/>
                  </a:cubicBezTo>
                  <a:cubicBezTo>
                    <a:pt x="1729" y="8220"/>
                    <a:pt x="1710" y="8316"/>
                    <a:pt x="1691" y="8431"/>
                  </a:cubicBezTo>
                  <a:cubicBezTo>
                    <a:pt x="1671" y="8527"/>
                    <a:pt x="1691" y="8662"/>
                    <a:pt x="1710" y="8796"/>
                  </a:cubicBezTo>
                  <a:cubicBezTo>
                    <a:pt x="1729" y="8911"/>
                    <a:pt x="1787" y="9065"/>
                    <a:pt x="1825" y="9238"/>
                  </a:cubicBezTo>
                  <a:cubicBezTo>
                    <a:pt x="1959" y="9564"/>
                    <a:pt x="2113" y="9872"/>
                    <a:pt x="2267" y="10160"/>
                  </a:cubicBezTo>
                  <a:cubicBezTo>
                    <a:pt x="2363" y="10352"/>
                    <a:pt x="2478" y="10544"/>
                    <a:pt x="2593" y="10717"/>
                  </a:cubicBezTo>
                  <a:cubicBezTo>
                    <a:pt x="2478" y="10640"/>
                    <a:pt x="2344" y="10601"/>
                    <a:pt x="2190" y="10582"/>
                  </a:cubicBezTo>
                  <a:lnTo>
                    <a:pt x="2113" y="10582"/>
                  </a:lnTo>
                  <a:cubicBezTo>
                    <a:pt x="1998" y="10582"/>
                    <a:pt x="1883" y="10601"/>
                    <a:pt x="1787" y="10659"/>
                  </a:cubicBezTo>
                  <a:cubicBezTo>
                    <a:pt x="1671" y="10755"/>
                    <a:pt x="1614" y="10909"/>
                    <a:pt x="1595" y="11005"/>
                  </a:cubicBezTo>
                  <a:cubicBezTo>
                    <a:pt x="1575" y="11101"/>
                    <a:pt x="1595" y="11216"/>
                    <a:pt x="1614" y="11369"/>
                  </a:cubicBezTo>
                  <a:cubicBezTo>
                    <a:pt x="1633" y="11504"/>
                    <a:pt x="1691" y="11657"/>
                    <a:pt x="1767" y="11811"/>
                  </a:cubicBezTo>
                  <a:cubicBezTo>
                    <a:pt x="1902" y="12176"/>
                    <a:pt x="2113" y="12522"/>
                    <a:pt x="2286" y="12771"/>
                  </a:cubicBezTo>
                  <a:cubicBezTo>
                    <a:pt x="2356" y="12859"/>
                    <a:pt x="2394" y="12947"/>
                    <a:pt x="2460" y="13065"/>
                  </a:cubicBezTo>
                  <a:lnTo>
                    <a:pt x="2460" y="13065"/>
                  </a:lnTo>
                  <a:cubicBezTo>
                    <a:pt x="2454" y="13059"/>
                    <a:pt x="2450" y="13059"/>
                    <a:pt x="2440" y="13059"/>
                  </a:cubicBezTo>
                  <a:lnTo>
                    <a:pt x="2344" y="13059"/>
                  </a:lnTo>
                  <a:cubicBezTo>
                    <a:pt x="2286" y="13059"/>
                    <a:pt x="2248" y="13059"/>
                    <a:pt x="2190" y="13098"/>
                  </a:cubicBezTo>
                  <a:cubicBezTo>
                    <a:pt x="2094" y="13117"/>
                    <a:pt x="2055" y="13136"/>
                    <a:pt x="1979" y="13194"/>
                  </a:cubicBezTo>
                  <a:cubicBezTo>
                    <a:pt x="1902" y="13232"/>
                    <a:pt x="1863" y="13309"/>
                    <a:pt x="1825" y="13347"/>
                  </a:cubicBezTo>
                  <a:cubicBezTo>
                    <a:pt x="1806" y="13405"/>
                    <a:pt x="1787" y="13482"/>
                    <a:pt x="1787" y="13520"/>
                  </a:cubicBezTo>
                  <a:lnTo>
                    <a:pt x="1787" y="13712"/>
                  </a:lnTo>
                  <a:cubicBezTo>
                    <a:pt x="1806" y="13866"/>
                    <a:pt x="1863" y="13981"/>
                    <a:pt x="1921" y="14116"/>
                  </a:cubicBezTo>
                  <a:cubicBezTo>
                    <a:pt x="1998" y="14269"/>
                    <a:pt x="2094" y="14423"/>
                    <a:pt x="2190" y="14576"/>
                  </a:cubicBezTo>
                  <a:cubicBezTo>
                    <a:pt x="2401" y="14884"/>
                    <a:pt x="2651" y="15210"/>
                    <a:pt x="2939" y="15460"/>
                  </a:cubicBezTo>
                  <a:lnTo>
                    <a:pt x="3054" y="15594"/>
                  </a:lnTo>
                  <a:lnTo>
                    <a:pt x="3112" y="15633"/>
                  </a:lnTo>
                  <a:lnTo>
                    <a:pt x="2939" y="15633"/>
                  </a:lnTo>
                  <a:cubicBezTo>
                    <a:pt x="2881" y="15633"/>
                    <a:pt x="2804" y="15671"/>
                    <a:pt x="2747" y="15709"/>
                  </a:cubicBezTo>
                  <a:cubicBezTo>
                    <a:pt x="2670" y="15729"/>
                    <a:pt x="2612" y="15786"/>
                    <a:pt x="2593" y="15825"/>
                  </a:cubicBezTo>
                  <a:cubicBezTo>
                    <a:pt x="2555" y="15882"/>
                    <a:pt x="2516" y="15940"/>
                    <a:pt x="2516" y="15998"/>
                  </a:cubicBezTo>
                  <a:cubicBezTo>
                    <a:pt x="2497" y="16055"/>
                    <a:pt x="2497" y="16094"/>
                    <a:pt x="2516" y="16151"/>
                  </a:cubicBezTo>
                  <a:cubicBezTo>
                    <a:pt x="2516" y="16190"/>
                    <a:pt x="2555" y="16266"/>
                    <a:pt x="2574" y="16305"/>
                  </a:cubicBezTo>
                  <a:cubicBezTo>
                    <a:pt x="2612" y="16439"/>
                    <a:pt x="2689" y="16554"/>
                    <a:pt x="2766" y="16670"/>
                  </a:cubicBezTo>
                  <a:cubicBezTo>
                    <a:pt x="2843" y="16785"/>
                    <a:pt x="2939" y="16881"/>
                    <a:pt x="3073" y="17034"/>
                  </a:cubicBezTo>
                  <a:cubicBezTo>
                    <a:pt x="3323" y="17265"/>
                    <a:pt x="3573" y="17534"/>
                    <a:pt x="3918" y="17803"/>
                  </a:cubicBezTo>
                  <a:cubicBezTo>
                    <a:pt x="4033" y="17899"/>
                    <a:pt x="4149" y="17995"/>
                    <a:pt x="4283" y="18071"/>
                  </a:cubicBezTo>
                  <a:cubicBezTo>
                    <a:pt x="4321" y="18091"/>
                    <a:pt x="4379" y="18129"/>
                    <a:pt x="4398" y="18168"/>
                  </a:cubicBezTo>
                  <a:lnTo>
                    <a:pt x="4437" y="18187"/>
                  </a:lnTo>
                  <a:lnTo>
                    <a:pt x="4571" y="18264"/>
                  </a:lnTo>
                  <a:lnTo>
                    <a:pt x="4533" y="18264"/>
                  </a:lnTo>
                  <a:cubicBezTo>
                    <a:pt x="4494" y="18264"/>
                    <a:pt x="4475" y="18264"/>
                    <a:pt x="4437" y="18283"/>
                  </a:cubicBezTo>
                  <a:cubicBezTo>
                    <a:pt x="4398" y="18302"/>
                    <a:pt x="4341" y="18321"/>
                    <a:pt x="4321" y="18360"/>
                  </a:cubicBezTo>
                  <a:cubicBezTo>
                    <a:pt x="4245" y="18398"/>
                    <a:pt x="4225" y="18456"/>
                    <a:pt x="4206" y="18494"/>
                  </a:cubicBezTo>
                  <a:cubicBezTo>
                    <a:pt x="4149" y="18590"/>
                    <a:pt x="4187" y="18744"/>
                    <a:pt x="4206" y="18801"/>
                  </a:cubicBezTo>
                  <a:cubicBezTo>
                    <a:pt x="4225" y="18897"/>
                    <a:pt x="4302" y="18993"/>
                    <a:pt x="4341" y="19051"/>
                  </a:cubicBezTo>
                  <a:lnTo>
                    <a:pt x="4610" y="19320"/>
                  </a:lnTo>
                  <a:cubicBezTo>
                    <a:pt x="4859" y="19531"/>
                    <a:pt x="5109" y="19723"/>
                    <a:pt x="5339" y="19857"/>
                  </a:cubicBezTo>
                  <a:cubicBezTo>
                    <a:pt x="5839" y="20203"/>
                    <a:pt x="6395" y="20530"/>
                    <a:pt x="7087" y="20894"/>
                  </a:cubicBezTo>
                  <a:cubicBezTo>
                    <a:pt x="7298" y="21010"/>
                    <a:pt x="7509" y="21106"/>
                    <a:pt x="7740" y="21221"/>
                  </a:cubicBezTo>
                  <a:cubicBezTo>
                    <a:pt x="7701" y="21221"/>
                    <a:pt x="7682" y="21259"/>
                    <a:pt x="7644" y="21279"/>
                  </a:cubicBezTo>
                  <a:cubicBezTo>
                    <a:pt x="7567" y="21336"/>
                    <a:pt x="7548" y="21375"/>
                    <a:pt x="7490" y="21471"/>
                  </a:cubicBezTo>
                  <a:cubicBezTo>
                    <a:pt x="7452" y="21567"/>
                    <a:pt x="7452" y="21701"/>
                    <a:pt x="7490" y="21835"/>
                  </a:cubicBezTo>
                  <a:cubicBezTo>
                    <a:pt x="7548" y="21951"/>
                    <a:pt x="7644" y="22066"/>
                    <a:pt x="7740" y="22143"/>
                  </a:cubicBezTo>
                  <a:cubicBezTo>
                    <a:pt x="7855" y="22239"/>
                    <a:pt x="7989" y="22335"/>
                    <a:pt x="8124" y="22412"/>
                  </a:cubicBezTo>
                  <a:cubicBezTo>
                    <a:pt x="8258" y="22469"/>
                    <a:pt x="8412" y="22584"/>
                    <a:pt x="8565" y="22642"/>
                  </a:cubicBezTo>
                  <a:cubicBezTo>
                    <a:pt x="8854" y="22796"/>
                    <a:pt x="9180" y="22911"/>
                    <a:pt x="9583" y="23064"/>
                  </a:cubicBezTo>
                  <a:cubicBezTo>
                    <a:pt x="9852" y="23141"/>
                    <a:pt x="10083" y="23218"/>
                    <a:pt x="10294" y="23295"/>
                  </a:cubicBezTo>
                  <a:cubicBezTo>
                    <a:pt x="10447" y="23352"/>
                    <a:pt x="10563" y="23372"/>
                    <a:pt x="10716" y="23391"/>
                  </a:cubicBezTo>
                  <a:cubicBezTo>
                    <a:pt x="11043" y="23468"/>
                    <a:pt x="11408" y="23545"/>
                    <a:pt x="11772" y="23564"/>
                  </a:cubicBezTo>
                  <a:cubicBezTo>
                    <a:pt x="12214" y="23602"/>
                    <a:pt x="12675" y="23621"/>
                    <a:pt x="13136" y="23621"/>
                  </a:cubicBezTo>
                  <a:cubicBezTo>
                    <a:pt x="13347" y="23621"/>
                    <a:pt x="13558" y="23621"/>
                    <a:pt x="13750" y="23602"/>
                  </a:cubicBezTo>
                  <a:cubicBezTo>
                    <a:pt x="13981" y="23602"/>
                    <a:pt x="14173" y="23583"/>
                    <a:pt x="14384" y="23564"/>
                  </a:cubicBezTo>
                  <a:lnTo>
                    <a:pt x="15056" y="23564"/>
                  </a:lnTo>
                  <a:cubicBezTo>
                    <a:pt x="15325" y="23564"/>
                    <a:pt x="15556" y="23525"/>
                    <a:pt x="15824" y="23506"/>
                  </a:cubicBezTo>
                  <a:cubicBezTo>
                    <a:pt x="15844" y="23506"/>
                    <a:pt x="15901" y="23525"/>
                    <a:pt x="15920" y="23525"/>
                  </a:cubicBezTo>
                  <a:cubicBezTo>
                    <a:pt x="15959" y="23525"/>
                    <a:pt x="15997" y="23525"/>
                    <a:pt x="16036" y="23506"/>
                  </a:cubicBezTo>
                  <a:cubicBezTo>
                    <a:pt x="16535" y="23333"/>
                    <a:pt x="17053" y="23045"/>
                    <a:pt x="17572" y="22623"/>
                  </a:cubicBezTo>
                  <a:cubicBezTo>
                    <a:pt x="17975" y="22315"/>
                    <a:pt x="18359" y="21931"/>
                    <a:pt x="18724" y="21490"/>
                  </a:cubicBezTo>
                  <a:cubicBezTo>
                    <a:pt x="19396" y="20702"/>
                    <a:pt x="19972" y="19761"/>
                    <a:pt x="20472" y="18667"/>
                  </a:cubicBezTo>
                  <a:cubicBezTo>
                    <a:pt x="20933" y="17668"/>
                    <a:pt x="21297" y="16593"/>
                    <a:pt x="21566" y="15460"/>
                  </a:cubicBezTo>
                  <a:cubicBezTo>
                    <a:pt x="21682" y="14961"/>
                    <a:pt x="21778" y="14442"/>
                    <a:pt x="21854" y="13904"/>
                  </a:cubicBezTo>
                  <a:cubicBezTo>
                    <a:pt x="21893" y="13482"/>
                    <a:pt x="21950" y="12963"/>
                    <a:pt x="21970" y="12387"/>
                  </a:cubicBezTo>
                  <a:cubicBezTo>
                    <a:pt x="21989" y="11888"/>
                    <a:pt x="21989" y="11312"/>
                    <a:pt x="21950" y="10717"/>
                  </a:cubicBezTo>
                  <a:cubicBezTo>
                    <a:pt x="21874" y="10044"/>
                    <a:pt x="21758" y="9487"/>
                    <a:pt x="21528" y="9007"/>
                  </a:cubicBezTo>
                  <a:cubicBezTo>
                    <a:pt x="21489" y="8892"/>
                    <a:pt x="21413" y="8777"/>
                    <a:pt x="21336" y="8623"/>
                  </a:cubicBezTo>
                  <a:cubicBezTo>
                    <a:pt x="21297" y="8527"/>
                    <a:pt x="21221" y="8431"/>
                    <a:pt x="21182" y="8354"/>
                  </a:cubicBezTo>
                  <a:lnTo>
                    <a:pt x="21125" y="8297"/>
                  </a:lnTo>
                  <a:cubicBezTo>
                    <a:pt x="21029" y="8143"/>
                    <a:pt x="20894" y="7951"/>
                    <a:pt x="20741" y="7817"/>
                  </a:cubicBezTo>
                  <a:cubicBezTo>
                    <a:pt x="20625" y="7721"/>
                    <a:pt x="20510" y="7644"/>
                    <a:pt x="20376" y="7644"/>
                  </a:cubicBezTo>
                  <a:cubicBezTo>
                    <a:pt x="20337" y="7644"/>
                    <a:pt x="20280" y="7644"/>
                    <a:pt x="20241" y="7663"/>
                  </a:cubicBezTo>
                  <a:cubicBezTo>
                    <a:pt x="20203" y="7682"/>
                    <a:pt x="20164" y="7682"/>
                    <a:pt x="20145" y="7721"/>
                  </a:cubicBezTo>
                  <a:cubicBezTo>
                    <a:pt x="20145" y="7644"/>
                    <a:pt x="20126" y="7548"/>
                    <a:pt x="20088" y="7471"/>
                  </a:cubicBezTo>
                  <a:cubicBezTo>
                    <a:pt x="20030" y="7145"/>
                    <a:pt x="19896" y="6876"/>
                    <a:pt x="19780" y="6626"/>
                  </a:cubicBezTo>
                  <a:cubicBezTo>
                    <a:pt x="19704" y="6511"/>
                    <a:pt x="19550" y="6280"/>
                    <a:pt x="19300" y="6280"/>
                  </a:cubicBezTo>
                  <a:lnTo>
                    <a:pt x="19223" y="6280"/>
                  </a:lnTo>
                  <a:cubicBezTo>
                    <a:pt x="19108" y="6300"/>
                    <a:pt x="19012" y="6376"/>
                    <a:pt x="18916" y="6492"/>
                  </a:cubicBezTo>
                  <a:cubicBezTo>
                    <a:pt x="18897" y="6376"/>
                    <a:pt x="18839" y="6242"/>
                    <a:pt x="18820" y="6146"/>
                  </a:cubicBezTo>
                  <a:cubicBezTo>
                    <a:pt x="18686" y="5743"/>
                    <a:pt x="18513" y="5416"/>
                    <a:pt x="18340" y="5090"/>
                  </a:cubicBezTo>
                  <a:cubicBezTo>
                    <a:pt x="18244" y="4936"/>
                    <a:pt x="18167" y="4840"/>
                    <a:pt x="18110" y="4744"/>
                  </a:cubicBezTo>
                  <a:cubicBezTo>
                    <a:pt x="18033" y="4648"/>
                    <a:pt x="17937" y="4552"/>
                    <a:pt x="17783" y="4495"/>
                  </a:cubicBezTo>
                  <a:cubicBezTo>
                    <a:pt x="17764" y="4495"/>
                    <a:pt x="17745" y="4475"/>
                    <a:pt x="17726" y="4475"/>
                  </a:cubicBezTo>
                  <a:cubicBezTo>
                    <a:pt x="17630" y="4475"/>
                    <a:pt x="17534" y="4514"/>
                    <a:pt x="17457" y="4591"/>
                  </a:cubicBezTo>
                  <a:cubicBezTo>
                    <a:pt x="17399" y="4648"/>
                    <a:pt x="17380" y="4706"/>
                    <a:pt x="17361" y="4802"/>
                  </a:cubicBezTo>
                  <a:cubicBezTo>
                    <a:pt x="17303" y="4667"/>
                    <a:pt x="17265" y="4495"/>
                    <a:pt x="17188" y="4379"/>
                  </a:cubicBezTo>
                  <a:cubicBezTo>
                    <a:pt x="17092" y="4130"/>
                    <a:pt x="16996" y="3918"/>
                    <a:pt x="16900" y="3746"/>
                  </a:cubicBezTo>
                  <a:cubicBezTo>
                    <a:pt x="16785" y="3534"/>
                    <a:pt x="16689" y="3362"/>
                    <a:pt x="16535" y="3227"/>
                  </a:cubicBezTo>
                  <a:lnTo>
                    <a:pt x="16343" y="3035"/>
                  </a:lnTo>
                  <a:cubicBezTo>
                    <a:pt x="16285" y="2977"/>
                    <a:pt x="16189" y="2939"/>
                    <a:pt x="16055" y="2881"/>
                  </a:cubicBezTo>
                  <a:cubicBezTo>
                    <a:pt x="15997" y="2862"/>
                    <a:pt x="15920" y="2843"/>
                    <a:pt x="15844" y="2843"/>
                  </a:cubicBezTo>
                  <a:lnTo>
                    <a:pt x="15767" y="2843"/>
                  </a:lnTo>
                  <a:cubicBezTo>
                    <a:pt x="15671" y="2862"/>
                    <a:pt x="15575" y="2920"/>
                    <a:pt x="15536" y="2977"/>
                  </a:cubicBezTo>
                  <a:cubicBezTo>
                    <a:pt x="15460" y="3054"/>
                    <a:pt x="15440" y="3169"/>
                    <a:pt x="15440" y="3304"/>
                  </a:cubicBezTo>
                  <a:cubicBezTo>
                    <a:pt x="15421" y="3227"/>
                    <a:pt x="15344" y="3169"/>
                    <a:pt x="15287" y="3112"/>
                  </a:cubicBezTo>
                  <a:lnTo>
                    <a:pt x="15268" y="3073"/>
                  </a:lnTo>
                  <a:cubicBezTo>
                    <a:pt x="15075" y="2862"/>
                    <a:pt x="14864" y="2651"/>
                    <a:pt x="14653" y="2440"/>
                  </a:cubicBezTo>
                  <a:cubicBezTo>
                    <a:pt x="14519" y="2344"/>
                    <a:pt x="14423" y="2267"/>
                    <a:pt x="14327" y="2190"/>
                  </a:cubicBezTo>
                  <a:cubicBezTo>
                    <a:pt x="14231" y="2113"/>
                    <a:pt x="14135" y="2075"/>
                    <a:pt x="14038" y="2017"/>
                  </a:cubicBezTo>
                  <a:cubicBezTo>
                    <a:pt x="13981" y="1998"/>
                    <a:pt x="13904" y="1979"/>
                    <a:pt x="13846" y="1979"/>
                  </a:cubicBezTo>
                  <a:cubicBezTo>
                    <a:pt x="13808" y="1979"/>
                    <a:pt x="13750" y="1979"/>
                    <a:pt x="13712" y="1998"/>
                  </a:cubicBezTo>
                  <a:cubicBezTo>
                    <a:pt x="13654" y="2017"/>
                    <a:pt x="13616" y="2056"/>
                    <a:pt x="13558" y="2113"/>
                  </a:cubicBezTo>
                  <a:cubicBezTo>
                    <a:pt x="13520" y="2171"/>
                    <a:pt x="13501" y="2248"/>
                    <a:pt x="13501" y="2305"/>
                  </a:cubicBezTo>
                  <a:cubicBezTo>
                    <a:pt x="13501" y="2363"/>
                    <a:pt x="13462" y="2401"/>
                    <a:pt x="13462" y="2459"/>
                  </a:cubicBezTo>
                  <a:lnTo>
                    <a:pt x="13424" y="2363"/>
                  </a:lnTo>
                  <a:cubicBezTo>
                    <a:pt x="13117" y="1998"/>
                    <a:pt x="12771" y="1614"/>
                    <a:pt x="12406" y="1288"/>
                  </a:cubicBezTo>
                  <a:cubicBezTo>
                    <a:pt x="12291" y="1153"/>
                    <a:pt x="12157" y="1057"/>
                    <a:pt x="12003" y="961"/>
                  </a:cubicBezTo>
                  <a:lnTo>
                    <a:pt x="11868" y="903"/>
                  </a:lnTo>
                  <a:cubicBezTo>
                    <a:pt x="11772" y="865"/>
                    <a:pt x="11696" y="846"/>
                    <a:pt x="11619" y="846"/>
                  </a:cubicBezTo>
                  <a:cubicBezTo>
                    <a:pt x="11484" y="846"/>
                    <a:pt x="11350" y="923"/>
                    <a:pt x="11254" y="1038"/>
                  </a:cubicBezTo>
                  <a:cubicBezTo>
                    <a:pt x="11196" y="1153"/>
                    <a:pt x="11139" y="1307"/>
                    <a:pt x="11120" y="1499"/>
                  </a:cubicBezTo>
                  <a:lnTo>
                    <a:pt x="11120" y="1787"/>
                  </a:lnTo>
                  <a:cubicBezTo>
                    <a:pt x="10716" y="1384"/>
                    <a:pt x="10332" y="1057"/>
                    <a:pt x="9948" y="807"/>
                  </a:cubicBezTo>
                  <a:cubicBezTo>
                    <a:pt x="9698" y="635"/>
                    <a:pt x="9410" y="443"/>
                    <a:pt x="9084" y="366"/>
                  </a:cubicBezTo>
                  <a:cubicBezTo>
                    <a:pt x="9007" y="347"/>
                    <a:pt x="8950" y="347"/>
                    <a:pt x="8892" y="347"/>
                  </a:cubicBezTo>
                  <a:cubicBezTo>
                    <a:pt x="8834" y="347"/>
                    <a:pt x="8758" y="347"/>
                    <a:pt x="8719" y="366"/>
                  </a:cubicBezTo>
                  <a:cubicBezTo>
                    <a:pt x="8623" y="385"/>
                    <a:pt x="8527" y="481"/>
                    <a:pt x="8450" y="577"/>
                  </a:cubicBezTo>
                  <a:cubicBezTo>
                    <a:pt x="8373" y="731"/>
                    <a:pt x="8373" y="923"/>
                    <a:pt x="8373" y="1095"/>
                  </a:cubicBezTo>
                  <a:cubicBezTo>
                    <a:pt x="8373" y="1230"/>
                    <a:pt x="8412" y="1384"/>
                    <a:pt x="8431" y="1576"/>
                  </a:cubicBezTo>
                  <a:cubicBezTo>
                    <a:pt x="7970" y="1211"/>
                    <a:pt x="7548" y="903"/>
                    <a:pt x="7087" y="635"/>
                  </a:cubicBezTo>
                  <a:cubicBezTo>
                    <a:pt x="6933" y="539"/>
                    <a:pt x="6799" y="462"/>
                    <a:pt x="6645" y="385"/>
                  </a:cubicBezTo>
                  <a:cubicBezTo>
                    <a:pt x="6511" y="327"/>
                    <a:pt x="6357" y="270"/>
                    <a:pt x="6242" y="251"/>
                  </a:cubicBezTo>
                  <a:cubicBezTo>
                    <a:pt x="6165" y="231"/>
                    <a:pt x="6127" y="231"/>
                    <a:pt x="6050" y="231"/>
                  </a:cubicBezTo>
                  <a:cubicBezTo>
                    <a:pt x="5973" y="231"/>
                    <a:pt x="5935" y="231"/>
                    <a:pt x="5858" y="251"/>
                  </a:cubicBezTo>
                  <a:cubicBezTo>
                    <a:pt x="5743" y="270"/>
                    <a:pt x="5647" y="366"/>
                    <a:pt x="5589" y="481"/>
                  </a:cubicBezTo>
                  <a:cubicBezTo>
                    <a:pt x="5551" y="615"/>
                    <a:pt x="5531" y="769"/>
                    <a:pt x="5551" y="999"/>
                  </a:cubicBezTo>
                  <a:lnTo>
                    <a:pt x="5551" y="1038"/>
                  </a:lnTo>
                  <a:cubicBezTo>
                    <a:pt x="5455" y="942"/>
                    <a:pt x="5339" y="865"/>
                    <a:pt x="5205" y="807"/>
                  </a:cubicBezTo>
                  <a:cubicBezTo>
                    <a:pt x="4955" y="615"/>
                    <a:pt x="4571" y="385"/>
                    <a:pt x="4187" y="193"/>
                  </a:cubicBezTo>
                  <a:cubicBezTo>
                    <a:pt x="4014" y="135"/>
                    <a:pt x="3841" y="58"/>
                    <a:pt x="3707" y="39"/>
                  </a:cubicBezTo>
                  <a:cubicBezTo>
                    <a:pt x="3649" y="1"/>
                    <a:pt x="3573" y="1"/>
                    <a:pt x="3515" y="1"/>
                  </a:cubicBezTo>
                  <a:close/>
                </a:path>
              </a:pathLst>
            </a:custGeom>
            <a:solidFill>
              <a:srgbClr val="FEB83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0" name="Google Shape;590;p33"/>
            <p:cNvSpPr/>
            <p:nvPr/>
          </p:nvSpPr>
          <p:spPr>
            <a:xfrm>
              <a:off x="6759261" y="3312288"/>
              <a:ext cx="856179" cy="1098238"/>
            </a:xfrm>
            <a:custGeom>
              <a:avLst/>
              <a:gdLst/>
              <a:ahLst/>
              <a:cxnLst/>
              <a:rect l="l" t="t" r="r" b="b"/>
              <a:pathLst>
                <a:path w="19185" h="24609" extrusionOk="0">
                  <a:moveTo>
                    <a:pt x="18993" y="9122"/>
                  </a:moveTo>
                  <a:cubicBezTo>
                    <a:pt x="18954" y="9122"/>
                    <a:pt x="18935" y="9180"/>
                    <a:pt x="18935" y="9199"/>
                  </a:cubicBezTo>
                  <a:cubicBezTo>
                    <a:pt x="18954" y="9449"/>
                    <a:pt x="18993" y="9699"/>
                    <a:pt x="19012" y="9967"/>
                  </a:cubicBezTo>
                  <a:cubicBezTo>
                    <a:pt x="19033" y="10681"/>
                    <a:pt x="19003" y="11390"/>
                    <a:pt x="18927" y="12095"/>
                  </a:cubicBezTo>
                  <a:lnTo>
                    <a:pt x="18927" y="12095"/>
                  </a:lnTo>
                  <a:cubicBezTo>
                    <a:pt x="19185" y="11032"/>
                    <a:pt x="19180" y="10106"/>
                    <a:pt x="19050" y="9180"/>
                  </a:cubicBezTo>
                  <a:cubicBezTo>
                    <a:pt x="19050" y="9142"/>
                    <a:pt x="19031" y="9122"/>
                    <a:pt x="18993" y="9122"/>
                  </a:cubicBezTo>
                  <a:close/>
                  <a:moveTo>
                    <a:pt x="18927" y="12095"/>
                  </a:moveTo>
                  <a:lnTo>
                    <a:pt x="18927" y="12095"/>
                  </a:lnTo>
                  <a:cubicBezTo>
                    <a:pt x="18917" y="12135"/>
                    <a:pt x="18907" y="12174"/>
                    <a:pt x="18897" y="12214"/>
                  </a:cubicBezTo>
                  <a:cubicBezTo>
                    <a:pt x="18842" y="12729"/>
                    <a:pt x="18751" y="13244"/>
                    <a:pt x="18659" y="13758"/>
                  </a:cubicBezTo>
                  <a:lnTo>
                    <a:pt x="18659" y="13758"/>
                  </a:lnTo>
                  <a:cubicBezTo>
                    <a:pt x="18777" y="13205"/>
                    <a:pt x="18866" y="12651"/>
                    <a:pt x="18927" y="12095"/>
                  </a:cubicBezTo>
                  <a:close/>
                  <a:moveTo>
                    <a:pt x="2823" y="1"/>
                  </a:moveTo>
                  <a:cubicBezTo>
                    <a:pt x="2804" y="1"/>
                    <a:pt x="2804" y="1"/>
                    <a:pt x="2785" y="20"/>
                  </a:cubicBezTo>
                  <a:cubicBezTo>
                    <a:pt x="2766" y="39"/>
                    <a:pt x="2766" y="97"/>
                    <a:pt x="2785" y="116"/>
                  </a:cubicBezTo>
                  <a:cubicBezTo>
                    <a:pt x="2996" y="308"/>
                    <a:pt x="3188" y="519"/>
                    <a:pt x="3361" y="769"/>
                  </a:cubicBezTo>
                  <a:lnTo>
                    <a:pt x="3361" y="750"/>
                  </a:lnTo>
                  <a:cubicBezTo>
                    <a:pt x="3496" y="942"/>
                    <a:pt x="3649" y="1134"/>
                    <a:pt x="3764" y="1345"/>
                  </a:cubicBezTo>
                  <a:cubicBezTo>
                    <a:pt x="3880" y="1537"/>
                    <a:pt x="3976" y="1748"/>
                    <a:pt x="4072" y="1959"/>
                  </a:cubicBezTo>
                  <a:cubicBezTo>
                    <a:pt x="4225" y="2324"/>
                    <a:pt x="4341" y="2728"/>
                    <a:pt x="4417" y="3112"/>
                  </a:cubicBezTo>
                  <a:cubicBezTo>
                    <a:pt x="3092" y="1959"/>
                    <a:pt x="1671" y="903"/>
                    <a:pt x="116" y="116"/>
                  </a:cubicBezTo>
                  <a:lnTo>
                    <a:pt x="77" y="116"/>
                  </a:lnTo>
                  <a:cubicBezTo>
                    <a:pt x="39" y="116"/>
                    <a:pt x="20" y="116"/>
                    <a:pt x="20" y="135"/>
                  </a:cubicBezTo>
                  <a:cubicBezTo>
                    <a:pt x="1" y="174"/>
                    <a:pt x="1" y="212"/>
                    <a:pt x="39" y="231"/>
                  </a:cubicBezTo>
                  <a:cubicBezTo>
                    <a:pt x="1364" y="903"/>
                    <a:pt x="2593" y="1806"/>
                    <a:pt x="3726" y="2766"/>
                  </a:cubicBezTo>
                  <a:lnTo>
                    <a:pt x="4302" y="3265"/>
                  </a:lnTo>
                  <a:cubicBezTo>
                    <a:pt x="4148" y="3246"/>
                    <a:pt x="3976" y="3246"/>
                    <a:pt x="3841" y="3208"/>
                  </a:cubicBezTo>
                  <a:cubicBezTo>
                    <a:pt x="3630" y="3189"/>
                    <a:pt x="3438" y="3150"/>
                    <a:pt x="3208" y="3092"/>
                  </a:cubicBezTo>
                  <a:cubicBezTo>
                    <a:pt x="2631" y="2958"/>
                    <a:pt x="2094" y="2708"/>
                    <a:pt x="1556" y="2420"/>
                  </a:cubicBezTo>
                  <a:cubicBezTo>
                    <a:pt x="1422" y="2324"/>
                    <a:pt x="1268" y="2248"/>
                    <a:pt x="1134" y="2152"/>
                  </a:cubicBezTo>
                  <a:lnTo>
                    <a:pt x="1076" y="2152"/>
                  </a:lnTo>
                  <a:cubicBezTo>
                    <a:pt x="1057" y="2152"/>
                    <a:pt x="1057" y="2152"/>
                    <a:pt x="1038" y="2190"/>
                  </a:cubicBezTo>
                  <a:cubicBezTo>
                    <a:pt x="999" y="2209"/>
                    <a:pt x="999" y="2248"/>
                    <a:pt x="1038" y="2286"/>
                  </a:cubicBezTo>
                  <a:cubicBezTo>
                    <a:pt x="1268" y="2440"/>
                    <a:pt x="1518" y="2593"/>
                    <a:pt x="1767" y="2708"/>
                  </a:cubicBezTo>
                  <a:cubicBezTo>
                    <a:pt x="2055" y="2862"/>
                    <a:pt x="2343" y="2996"/>
                    <a:pt x="2631" y="3092"/>
                  </a:cubicBezTo>
                  <a:cubicBezTo>
                    <a:pt x="2919" y="3208"/>
                    <a:pt x="3208" y="3304"/>
                    <a:pt x="3534" y="3381"/>
                  </a:cubicBezTo>
                  <a:cubicBezTo>
                    <a:pt x="3822" y="3457"/>
                    <a:pt x="4129" y="3496"/>
                    <a:pt x="4437" y="3534"/>
                  </a:cubicBezTo>
                  <a:cubicBezTo>
                    <a:pt x="4456" y="3534"/>
                    <a:pt x="4494" y="3534"/>
                    <a:pt x="4513" y="3496"/>
                  </a:cubicBezTo>
                  <a:cubicBezTo>
                    <a:pt x="5185" y="4149"/>
                    <a:pt x="5838" y="4821"/>
                    <a:pt x="6453" y="5512"/>
                  </a:cubicBezTo>
                  <a:cubicBezTo>
                    <a:pt x="6856" y="5973"/>
                    <a:pt x="7240" y="6434"/>
                    <a:pt x="7624" y="6914"/>
                  </a:cubicBezTo>
                  <a:lnTo>
                    <a:pt x="7528" y="6914"/>
                  </a:lnTo>
                  <a:cubicBezTo>
                    <a:pt x="7432" y="6914"/>
                    <a:pt x="7317" y="6895"/>
                    <a:pt x="7221" y="6895"/>
                  </a:cubicBezTo>
                  <a:cubicBezTo>
                    <a:pt x="7010" y="6856"/>
                    <a:pt x="6818" y="6837"/>
                    <a:pt x="6607" y="6818"/>
                  </a:cubicBezTo>
                  <a:cubicBezTo>
                    <a:pt x="6165" y="6760"/>
                    <a:pt x="5762" y="6664"/>
                    <a:pt x="5358" y="6568"/>
                  </a:cubicBezTo>
                  <a:cubicBezTo>
                    <a:pt x="4917" y="6453"/>
                    <a:pt x="4494" y="6319"/>
                    <a:pt x="4052" y="6146"/>
                  </a:cubicBezTo>
                  <a:cubicBezTo>
                    <a:pt x="3841" y="6050"/>
                    <a:pt x="3630" y="5954"/>
                    <a:pt x="3438" y="5858"/>
                  </a:cubicBezTo>
                  <a:cubicBezTo>
                    <a:pt x="3208" y="5762"/>
                    <a:pt x="3015" y="5647"/>
                    <a:pt x="2804" y="5512"/>
                  </a:cubicBezTo>
                  <a:cubicBezTo>
                    <a:pt x="2516" y="5359"/>
                    <a:pt x="2228" y="5166"/>
                    <a:pt x="1940" y="4974"/>
                  </a:cubicBezTo>
                  <a:lnTo>
                    <a:pt x="1902" y="4974"/>
                  </a:lnTo>
                  <a:cubicBezTo>
                    <a:pt x="1863" y="4974"/>
                    <a:pt x="1863" y="4974"/>
                    <a:pt x="1844" y="4994"/>
                  </a:cubicBezTo>
                  <a:cubicBezTo>
                    <a:pt x="1825" y="5013"/>
                    <a:pt x="1825" y="5070"/>
                    <a:pt x="1844" y="5090"/>
                  </a:cubicBezTo>
                  <a:cubicBezTo>
                    <a:pt x="2247" y="5378"/>
                    <a:pt x="2689" y="5647"/>
                    <a:pt x="3150" y="5896"/>
                  </a:cubicBezTo>
                  <a:lnTo>
                    <a:pt x="3860" y="6261"/>
                  </a:lnTo>
                  <a:cubicBezTo>
                    <a:pt x="3976" y="6319"/>
                    <a:pt x="4110" y="6376"/>
                    <a:pt x="4225" y="6434"/>
                  </a:cubicBezTo>
                  <a:cubicBezTo>
                    <a:pt x="4360" y="6472"/>
                    <a:pt x="4494" y="6549"/>
                    <a:pt x="4629" y="6607"/>
                  </a:cubicBezTo>
                  <a:cubicBezTo>
                    <a:pt x="4878" y="6703"/>
                    <a:pt x="5128" y="6799"/>
                    <a:pt x="5397" y="6895"/>
                  </a:cubicBezTo>
                  <a:cubicBezTo>
                    <a:pt x="5666" y="6991"/>
                    <a:pt x="5934" y="7048"/>
                    <a:pt x="6222" y="7106"/>
                  </a:cubicBezTo>
                  <a:cubicBezTo>
                    <a:pt x="6472" y="7144"/>
                    <a:pt x="6722" y="7221"/>
                    <a:pt x="6991" y="7240"/>
                  </a:cubicBezTo>
                  <a:cubicBezTo>
                    <a:pt x="7106" y="7279"/>
                    <a:pt x="7240" y="7279"/>
                    <a:pt x="7375" y="7279"/>
                  </a:cubicBezTo>
                  <a:lnTo>
                    <a:pt x="7567" y="7279"/>
                  </a:lnTo>
                  <a:cubicBezTo>
                    <a:pt x="7624" y="7279"/>
                    <a:pt x="7701" y="7240"/>
                    <a:pt x="7778" y="7240"/>
                  </a:cubicBezTo>
                  <a:lnTo>
                    <a:pt x="7797" y="7240"/>
                  </a:lnTo>
                  <a:cubicBezTo>
                    <a:pt x="8162" y="7701"/>
                    <a:pt x="8488" y="8162"/>
                    <a:pt x="8853" y="8642"/>
                  </a:cubicBezTo>
                  <a:cubicBezTo>
                    <a:pt x="9161" y="9065"/>
                    <a:pt x="9487" y="9526"/>
                    <a:pt x="9794" y="9987"/>
                  </a:cubicBezTo>
                  <a:lnTo>
                    <a:pt x="10370" y="10851"/>
                  </a:lnTo>
                  <a:lnTo>
                    <a:pt x="9641" y="10851"/>
                  </a:lnTo>
                  <a:cubicBezTo>
                    <a:pt x="9314" y="10851"/>
                    <a:pt x="8969" y="10832"/>
                    <a:pt x="8661" y="10793"/>
                  </a:cubicBezTo>
                  <a:cubicBezTo>
                    <a:pt x="8008" y="10736"/>
                    <a:pt x="7394" y="10601"/>
                    <a:pt x="6741" y="10467"/>
                  </a:cubicBezTo>
                  <a:cubicBezTo>
                    <a:pt x="6261" y="10351"/>
                    <a:pt x="5781" y="10179"/>
                    <a:pt x="5301" y="9987"/>
                  </a:cubicBezTo>
                  <a:cubicBezTo>
                    <a:pt x="4821" y="9795"/>
                    <a:pt x="4360" y="9583"/>
                    <a:pt x="3918" y="9314"/>
                  </a:cubicBezTo>
                  <a:cubicBezTo>
                    <a:pt x="3342" y="8969"/>
                    <a:pt x="2804" y="8623"/>
                    <a:pt x="2305" y="8181"/>
                  </a:cubicBezTo>
                  <a:lnTo>
                    <a:pt x="2286" y="8162"/>
                  </a:lnTo>
                  <a:cubicBezTo>
                    <a:pt x="2247" y="8162"/>
                    <a:pt x="2228" y="8162"/>
                    <a:pt x="2228" y="8181"/>
                  </a:cubicBezTo>
                  <a:cubicBezTo>
                    <a:pt x="2209" y="8201"/>
                    <a:pt x="2209" y="8258"/>
                    <a:pt x="2228" y="8277"/>
                  </a:cubicBezTo>
                  <a:cubicBezTo>
                    <a:pt x="2708" y="8681"/>
                    <a:pt x="3246" y="9065"/>
                    <a:pt x="3764" y="9391"/>
                  </a:cubicBezTo>
                  <a:cubicBezTo>
                    <a:pt x="4033" y="9545"/>
                    <a:pt x="4321" y="9699"/>
                    <a:pt x="4609" y="9833"/>
                  </a:cubicBezTo>
                  <a:cubicBezTo>
                    <a:pt x="4897" y="9987"/>
                    <a:pt x="5185" y="10121"/>
                    <a:pt x="5493" y="10255"/>
                  </a:cubicBezTo>
                  <a:cubicBezTo>
                    <a:pt x="6703" y="10736"/>
                    <a:pt x="7951" y="11043"/>
                    <a:pt x="9237" y="11158"/>
                  </a:cubicBezTo>
                  <a:cubicBezTo>
                    <a:pt x="9449" y="11177"/>
                    <a:pt x="9698" y="11216"/>
                    <a:pt x="9910" y="11216"/>
                  </a:cubicBezTo>
                  <a:cubicBezTo>
                    <a:pt x="10121" y="11216"/>
                    <a:pt x="10370" y="11216"/>
                    <a:pt x="10582" y="11177"/>
                  </a:cubicBezTo>
                  <a:cubicBezTo>
                    <a:pt x="10966" y="11811"/>
                    <a:pt x="11350" y="12425"/>
                    <a:pt x="11695" y="13059"/>
                  </a:cubicBezTo>
                  <a:cubicBezTo>
                    <a:pt x="11926" y="13462"/>
                    <a:pt x="12137" y="13904"/>
                    <a:pt x="12368" y="14327"/>
                  </a:cubicBezTo>
                  <a:lnTo>
                    <a:pt x="12272" y="14327"/>
                  </a:lnTo>
                  <a:cubicBezTo>
                    <a:pt x="12137" y="14327"/>
                    <a:pt x="12041" y="14346"/>
                    <a:pt x="11926" y="14346"/>
                  </a:cubicBezTo>
                  <a:cubicBezTo>
                    <a:pt x="11715" y="14384"/>
                    <a:pt x="11503" y="14384"/>
                    <a:pt x="11273" y="14384"/>
                  </a:cubicBezTo>
                  <a:cubicBezTo>
                    <a:pt x="10774" y="14384"/>
                    <a:pt x="10255" y="14327"/>
                    <a:pt x="9737" y="14288"/>
                  </a:cubicBezTo>
                  <a:cubicBezTo>
                    <a:pt x="9218" y="14211"/>
                    <a:pt x="8661" y="14115"/>
                    <a:pt x="8143" y="13962"/>
                  </a:cubicBezTo>
                  <a:cubicBezTo>
                    <a:pt x="6933" y="13654"/>
                    <a:pt x="5762" y="13194"/>
                    <a:pt x="4686" y="12579"/>
                  </a:cubicBezTo>
                  <a:cubicBezTo>
                    <a:pt x="4052" y="12214"/>
                    <a:pt x="3438" y="11792"/>
                    <a:pt x="2900" y="11312"/>
                  </a:cubicBezTo>
                  <a:lnTo>
                    <a:pt x="2881" y="11273"/>
                  </a:lnTo>
                  <a:cubicBezTo>
                    <a:pt x="2862" y="11273"/>
                    <a:pt x="2823" y="11273"/>
                    <a:pt x="2823" y="11312"/>
                  </a:cubicBezTo>
                  <a:cubicBezTo>
                    <a:pt x="2804" y="11331"/>
                    <a:pt x="2804" y="11369"/>
                    <a:pt x="2823" y="11408"/>
                  </a:cubicBezTo>
                  <a:cubicBezTo>
                    <a:pt x="3688" y="12176"/>
                    <a:pt x="4705" y="12790"/>
                    <a:pt x="5762" y="13290"/>
                  </a:cubicBezTo>
                  <a:cubicBezTo>
                    <a:pt x="6318" y="13558"/>
                    <a:pt x="6914" y="13808"/>
                    <a:pt x="7490" y="14000"/>
                  </a:cubicBezTo>
                  <a:cubicBezTo>
                    <a:pt x="7778" y="14096"/>
                    <a:pt x="8085" y="14192"/>
                    <a:pt x="8373" y="14250"/>
                  </a:cubicBezTo>
                  <a:cubicBezTo>
                    <a:pt x="8661" y="14327"/>
                    <a:pt x="8969" y="14403"/>
                    <a:pt x="9257" y="14480"/>
                  </a:cubicBezTo>
                  <a:cubicBezTo>
                    <a:pt x="9814" y="14595"/>
                    <a:pt x="10390" y="14672"/>
                    <a:pt x="10947" y="14711"/>
                  </a:cubicBezTo>
                  <a:cubicBezTo>
                    <a:pt x="11235" y="14730"/>
                    <a:pt x="11503" y="14730"/>
                    <a:pt x="11792" y="14730"/>
                  </a:cubicBezTo>
                  <a:cubicBezTo>
                    <a:pt x="11926" y="14730"/>
                    <a:pt x="12080" y="14730"/>
                    <a:pt x="12214" y="14711"/>
                  </a:cubicBezTo>
                  <a:cubicBezTo>
                    <a:pt x="12291" y="14711"/>
                    <a:pt x="12368" y="14711"/>
                    <a:pt x="12406" y="14691"/>
                  </a:cubicBezTo>
                  <a:cubicBezTo>
                    <a:pt x="12464" y="14691"/>
                    <a:pt x="12483" y="14691"/>
                    <a:pt x="12521" y="14672"/>
                  </a:cubicBezTo>
                  <a:cubicBezTo>
                    <a:pt x="12886" y="15402"/>
                    <a:pt x="13193" y="16151"/>
                    <a:pt x="13481" y="16919"/>
                  </a:cubicBezTo>
                  <a:cubicBezTo>
                    <a:pt x="13558" y="17130"/>
                    <a:pt x="13654" y="17380"/>
                    <a:pt x="13731" y="17610"/>
                  </a:cubicBezTo>
                  <a:cubicBezTo>
                    <a:pt x="13769" y="17745"/>
                    <a:pt x="13808" y="17860"/>
                    <a:pt x="13846" y="17956"/>
                  </a:cubicBezTo>
                  <a:lnTo>
                    <a:pt x="13654" y="17956"/>
                  </a:lnTo>
                  <a:cubicBezTo>
                    <a:pt x="13558" y="17956"/>
                    <a:pt x="13462" y="17975"/>
                    <a:pt x="13366" y="17975"/>
                  </a:cubicBezTo>
                  <a:cubicBezTo>
                    <a:pt x="13174" y="17995"/>
                    <a:pt x="12963" y="17995"/>
                    <a:pt x="12771" y="17995"/>
                  </a:cubicBezTo>
                  <a:cubicBezTo>
                    <a:pt x="11926" y="17995"/>
                    <a:pt x="11062" y="17879"/>
                    <a:pt x="10255" y="17668"/>
                  </a:cubicBezTo>
                  <a:cubicBezTo>
                    <a:pt x="8834" y="17303"/>
                    <a:pt x="7490" y="16708"/>
                    <a:pt x="6222" y="15978"/>
                  </a:cubicBezTo>
                  <a:cubicBezTo>
                    <a:pt x="5378" y="15498"/>
                    <a:pt x="4590" y="14980"/>
                    <a:pt x="3841" y="14403"/>
                  </a:cubicBezTo>
                  <a:lnTo>
                    <a:pt x="3784" y="14403"/>
                  </a:lnTo>
                  <a:cubicBezTo>
                    <a:pt x="3764" y="14403"/>
                    <a:pt x="3745" y="14403"/>
                    <a:pt x="3745" y="14423"/>
                  </a:cubicBezTo>
                  <a:cubicBezTo>
                    <a:pt x="3726" y="14442"/>
                    <a:pt x="3726" y="14499"/>
                    <a:pt x="3745" y="14519"/>
                  </a:cubicBezTo>
                  <a:cubicBezTo>
                    <a:pt x="4725" y="15287"/>
                    <a:pt x="5762" y="15978"/>
                    <a:pt x="6856" y="16554"/>
                  </a:cubicBezTo>
                  <a:cubicBezTo>
                    <a:pt x="7432" y="16881"/>
                    <a:pt x="8047" y="17169"/>
                    <a:pt x="8661" y="17418"/>
                  </a:cubicBezTo>
                  <a:lnTo>
                    <a:pt x="9602" y="17783"/>
                  </a:lnTo>
                  <a:lnTo>
                    <a:pt x="10543" y="18071"/>
                  </a:lnTo>
                  <a:cubicBezTo>
                    <a:pt x="11119" y="18225"/>
                    <a:pt x="11695" y="18340"/>
                    <a:pt x="12272" y="18379"/>
                  </a:cubicBezTo>
                  <a:cubicBezTo>
                    <a:pt x="12560" y="18417"/>
                    <a:pt x="12848" y="18417"/>
                    <a:pt x="13136" y="18417"/>
                  </a:cubicBezTo>
                  <a:cubicBezTo>
                    <a:pt x="13270" y="18417"/>
                    <a:pt x="13424" y="18417"/>
                    <a:pt x="13558" y="18379"/>
                  </a:cubicBezTo>
                  <a:cubicBezTo>
                    <a:pt x="13635" y="18379"/>
                    <a:pt x="13712" y="18359"/>
                    <a:pt x="13769" y="18359"/>
                  </a:cubicBezTo>
                  <a:cubicBezTo>
                    <a:pt x="13827" y="18359"/>
                    <a:pt x="13904" y="18340"/>
                    <a:pt x="13942" y="18340"/>
                  </a:cubicBezTo>
                  <a:cubicBezTo>
                    <a:pt x="14038" y="18628"/>
                    <a:pt x="14115" y="18916"/>
                    <a:pt x="14192" y="19204"/>
                  </a:cubicBezTo>
                  <a:cubicBezTo>
                    <a:pt x="14326" y="19761"/>
                    <a:pt x="14480" y="20299"/>
                    <a:pt x="14595" y="20856"/>
                  </a:cubicBezTo>
                  <a:lnTo>
                    <a:pt x="14576" y="20856"/>
                  </a:lnTo>
                  <a:cubicBezTo>
                    <a:pt x="14422" y="20913"/>
                    <a:pt x="14288" y="20933"/>
                    <a:pt x="14154" y="20952"/>
                  </a:cubicBezTo>
                  <a:lnTo>
                    <a:pt x="13731" y="21029"/>
                  </a:lnTo>
                  <a:cubicBezTo>
                    <a:pt x="13424" y="21067"/>
                    <a:pt x="13136" y="21105"/>
                    <a:pt x="12809" y="21105"/>
                  </a:cubicBezTo>
                  <a:cubicBezTo>
                    <a:pt x="12406" y="21105"/>
                    <a:pt x="11984" y="21067"/>
                    <a:pt x="11561" y="21009"/>
                  </a:cubicBezTo>
                  <a:cubicBezTo>
                    <a:pt x="11139" y="20933"/>
                    <a:pt x="10697" y="20856"/>
                    <a:pt x="10294" y="20741"/>
                  </a:cubicBezTo>
                  <a:cubicBezTo>
                    <a:pt x="9679" y="20568"/>
                    <a:pt x="9045" y="20376"/>
                    <a:pt x="8469" y="20145"/>
                  </a:cubicBezTo>
                  <a:lnTo>
                    <a:pt x="8450" y="20145"/>
                  </a:lnTo>
                  <a:cubicBezTo>
                    <a:pt x="8431" y="20145"/>
                    <a:pt x="8392" y="20165"/>
                    <a:pt x="8392" y="20184"/>
                  </a:cubicBezTo>
                  <a:cubicBezTo>
                    <a:pt x="8373" y="20203"/>
                    <a:pt x="8392" y="20261"/>
                    <a:pt x="8431" y="20261"/>
                  </a:cubicBezTo>
                  <a:cubicBezTo>
                    <a:pt x="8911" y="20453"/>
                    <a:pt x="9410" y="20645"/>
                    <a:pt x="9890" y="20817"/>
                  </a:cubicBezTo>
                  <a:cubicBezTo>
                    <a:pt x="10409" y="20971"/>
                    <a:pt x="10966" y="21125"/>
                    <a:pt x="11503" y="21240"/>
                  </a:cubicBezTo>
                  <a:cubicBezTo>
                    <a:pt x="12041" y="21336"/>
                    <a:pt x="12598" y="21413"/>
                    <a:pt x="13155" y="21413"/>
                  </a:cubicBezTo>
                  <a:cubicBezTo>
                    <a:pt x="13654" y="21413"/>
                    <a:pt x="14154" y="21394"/>
                    <a:pt x="14672" y="21240"/>
                  </a:cubicBezTo>
                  <a:cubicBezTo>
                    <a:pt x="14768" y="21682"/>
                    <a:pt x="14864" y="22123"/>
                    <a:pt x="14922" y="22584"/>
                  </a:cubicBezTo>
                  <a:lnTo>
                    <a:pt x="15075" y="23448"/>
                  </a:lnTo>
                  <a:cubicBezTo>
                    <a:pt x="15114" y="23736"/>
                    <a:pt x="15171" y="24024"/>
                    <a:pt x="15191" y="24313"/>
                  </a:cubicBezTo>
                  <a:cubicBezTo>
                    <a:pt x="15191" y="24409"/>
                    <a:pt x="15267" y="24505"/>
                    <a:pt x="15344" y="24562"/>
                  </a:cubicBezTo>
                  <a:cubicBezTo>
                    <a:pt x="15386" y="24590"/>
                    <a:pt x="15449" y="24608"/>
                    <a:pt x="15517" y="24608"/>
                  </a:cubicBezTo>
                  <a:cubicBezTo>
                    <a:pt x="15542" y="24608"/>
                    <a:pt x="15568" y="24606"/>
                    <a:pt x="15594" y="24601"/>
                  </a:cubicBezTo>
                  <a:cubicBezTo>
                    <a:pt x="15690" y="24581"/>
                    <a:pt x="15767" y="24524"/>
                    <a:pt x="15843" y="24466"/>
                  </a:cubicBezTo>
                  <a:cubicBezTo>
                    <a:pt x="15882" y="24389"/>
                    <a:pt x="15920" y="24293"/>
                    <a:pt x="15882" y="24197"/>
                  </a:cubicBezTo>
                  <a:lnTo>
                    <a:pt x="15824" y="23698"/>
                  </a:lnTo>
                  <a:cubicBezTo>
                    <a:pt x="15786" y="23506"/>
                    <a:pt x="15767" y="23333"/>
                    <a:pt x="15747" y="23141"/>
                  </a:cubicBezTo>
                  <a:cubicBezTo>
                    <a:pt x="15690" y="22776"/>
                    <a:pt x="15632" y="22411"/>
                    <a:pt x="15555" y="22085"/>
                  </a:cubicBezTo>
                  <a:cubicBezTo>
                    <a:pt x="15479" y="21720"/>
                    <a:pt x="15402" y="21355"/>
                    <a:pt x="15306" y="21029"/>
                  </a:cubicBezTo>
                  <a:lnTo>
                    <a:pt x="15498" y="20837"/>
                  </a:lnTo>
                  <a:cubicBezTo>
                    <a:pt x="15594" y="20741"/>
                    <a:pt x="15690" y="20645"/>
                    <a:pt x="15767" y="20529"/>
                  </a:cubicBezTo>
                  <a:cubicBezTo>
                    <a:pt x="15939" y="20337"/>
                    <a:pt x="16074" y="20145"/>
                    <a:pt x="16228" y="19915"/>
                  </a:cubicBezTo>
                  <a:cubicBezTo>
                    <a:pt x="16535" y="19492"/>
                    <a:pt x="16804" y="19032"/>
                    <a:pt x="17034" y="18551"/>
                  </a:cubicBezTo>
                  <a:cubicBezTo>
                    <a:pt x="17303" y="18052"/>
                    <a:pt x="17514" y="17553"/>
                    <a:pt x="17745" y="17034"/>
                  </a:cubicBezTo>
                  <a:cubicBezTo>
                    <a:pt x="17841" y="16785"/>
                    <a:pt x="17937" y="16516"/>
                    <a:pt x="18033" y="16228"/>
                  </a:cubicBezTo>
                  <a:cubicBezTo>
                    <a:pt x="18129" y="15959"/>
                    <a:pt x="18186" y="15671"/>
                    <a:pt x="18263" y="15402"/>
                  </a:cubicBezTo>
                  <a:cubicBezTo>
                    <a:pt x="18417" y="14884"/>
                    <a:pt x="18532" y="14346"/>
                    <a:pt x="18647" y="13827"/>
                  </a:cubicBezTo>
                  <a:cubicBezTo>
                    <a:pt x="18651" y="13804"/>
                    <a:pt x="18655" y="13781"/>
                    <a:pt x="18659" y="13758"/>
                  </a:cubicBezTo>
                  <a:lnTo>
                    <a:pt x="18659" y="13758"/>
                  </a:lnTo>
                  <a:cubicBezTo>
                    <a:pt x="18649" y="13807"/>
                    <a:pt x="18639" y="13856"/>
                    <a:pt x="18628" y="13904"/>
                  </a:cubicBezTo>
                  <a:lnTo>
                    <a:pt x="18628" y="13866"/>
                  </a:lnTo>
                  <a:cubicBezTo>
                    <a:pt x="18551" y="14211"/>
                    <a:pt x="18455" y="14576"/>
                    <a:pt x="18359" y="14903"/>
                  </a:cubicBezTo>
                  <a:cubicBezTo>
                    <a:pt x="18263" y="15248"/>
                    <a:pt x="18148" y="15575"/>
                    <a:pt x="18033" y="15921"/>
                  </a:cubicBezTo>
                  <a:cubicBezTo>
                    <a:pt x="17783" y="16573"/>
                    <a:pt x="17495" y="17207"/>
                    <a:pt x="17188" y="17841"/>
                  </a:cubicBezTo>
                  <a:cubicBezTo>
                    <a:pt x="16746" y="18628"/>
                    <a:pt x="16266" y="19377"/>
                    <a:pt x="15651" y="20049"/>
                  </a:cubicBezTo>
                  <a:cubicBezTo>
                    <a:pt x="15575" y="20107"/>
                    <a:pt x="15498" y="20222"/>
                    <a:pt x="15402" y="20280"/>
                  </a:cubicBezTo>
                  <a:lnTo>
                    <a:pt x="15344" y="20357"/>
                  </a:lnTo>
                  <a:cubicBezTo>
                    <a:pt x="15287" y="20184"/>
                    <a:pt x="15248" y="20011"/>
                    <a:pt x="15191" y="19819"/>
                  </a:cubicBezTo>
                  <a:cubicBezTo>
                    <a:pt x="15056" y="19243"/>
                    <a:pt x="14864" y="18705"/>
                    <a:pt x="14672" y="18148"/>
                  </a:cubicBezTo>
                  <a:cubicBezTo>
                    <a:pt x="14691" y="18148"/>
                    <a:pt x="14730" y="18129"/>
                    <a:pt x="14768" y="18091"/>
                  </a:cubicBezTo>
                  <a:cubicBezTo>
                    <a:pt x="14864" y="17975"/>
                    <a:pt x="14960" y="17879"/>
                    <a:pt x="15018" y="17764"/>
                  </a:cubicBezTo>
                  <a:cubicBezTo>
                    <a:pt x="15114" y="17649"/>
                    <a:pt x="15191" y="17514"/>
                    <a:pt x="15267" y="17380"/>
                  </a:cubicBezTo>
                  <a:cubicBezTo>
                    <a:pt x="15402" y="17130"/>
                    <a:pt x="15555" y="16881"/>
                    <a:pt x="15671" y="16612"/>
                  </a:cubicBezTo>
                  <a:cubicBezTo>
                    <a:pt x="15920" y="16074"/>
                    <a:pt x="16112" y="15498"/>
                    <a:pt x="16247" y="14960"/>
                  </a:cubicBezTo>
                  <a:cubicBezTo>
                    <a:pt x="16324" y="14672"/>
                    <a:pt x="16362" y="14384"/>
                    <a:pt x="16420" y="14096"/>
                  </a:cubicBezTo>
                  <a:cubicBezTo>
                    <a:pt x="16458" y="13808"/>
                    <a:pt x="16516" y="13482"/>
                    <a:pt x="16535" y="13194"/>
                  </a:cubicBezTo>
                  <a:cubicBezTo>
                    <a:pt x="16612" y="12598"/>
                    <a:pt x="16631" y="12003"/>
                    <a:pt x="16631" y="11408"/>
                  </a:cubicBezTo>
                  <a:cubicBezTo>
                    <a:pt x="16631" y="10351"/>
                    <a:pt x="16535" y="9314"/>
                    <a:pt x="16400" y="8277"/>
                  </a:cubicBezTo>
                  <a:cubicBezTo>
                    <a:pt x="16247" y="7298"/>
                    <a:pt x="16035" y="6319"/>
                    <a:pt x="15786" y="5359"/>
                  </a:cubicBezTo>
                  <a:cubicBezTo>
                    <a:pt x="15786" y="5320"/>
                    <a:pt x="15767" y="5301"/>
                    <a:pt x="15747" y="5301"/>
                  </a:cubicBezTo>
                  <a:lnTo>
                    <a:pt x="15728" y="5301"/>
                  </a:lnTo>
                  <a:cubicBezTo>
                    <a:pt x="15690" y="5301"/>
                    <a:pt x="15671" y="5359"/>
                    <a:pt x="15671" y="5378"/>
                  </a:cubicBezTo>
                  <a:cubicBezTo>
                    <a:pt x="15920" y="6261"/>
                    <a:pt x="16074" y="7202"/>
                    <a:pt x="16208" y="8105"/>
                  </a:cubicBezTo>
                  <a:cubicBezTo>
                    <a:pt x="16247" y="8527"/>
                    <a:pt x="16304" y="8911"/>
                    <a:pt x="16324" y="9314"/>
                  </a:cubicBezTo>
                  <a:cubicBezTo>
                    <a:pt x="16343" y="9718"/>
                    <a:pt x="16362" y="10121"/>
                    <a:pt x="16362" y="10544"/>
                  </a:cubicBezTo>
                  <a:cubicBezTo>
                    <a:pt x="16362" y="10947"/>
                    <a:pt x="16362" y="11350"/>
                    <a:pt x="16343" y="11753"/>
                  </a:cubicBezTo>
                  <a:cubicBezTo>
                    <a:pt x="16324" y="12195"/>
                    <a:pt x="16266" y="12598"/>
                    <a:pt x="16228" y="13002"/>
                  </a:cubicBezTo>
                  <a:lnTo>
                    <a:pt x="16228" y="12963"/>
                  </a:lnTo>
                  <a:cubicBezTo>
                    <a:pt x="16151" y="13462"/>
                    <a:pt x="16055" y="13962"/>
                    <a:pt x="15939" y="14442"/>
                  </a:cubicBezTo>
                  <a:cubicBezTo>
                    <a:pt x="15863" y="14691"/>
                    <a:pt x="15824" y="14922"/>
                    <a:pt x="15728" y="15152"/>
                  </a:cubicBezTo>
                  <a:cubicBezTo>
                    <a:pt x="15651" y="15383"/>
                    <a:pt x="15555" y="15594"/>
                    <a:pt x="15459" y="15824"/>
                  </a:cubicBezTo>
                  <a:lnTo>
                    <a:pt x="15459" y="15786"/>
                  </a:lnTo>
                  <a:cubicBezTo>
                    <a:pt x="15459" y="15786"/>
                    <a:pt x="15459" y="15824"/>
                    <a:pt x="15440" y="15824"/>
                  </a:cubicBezTo>
                  <a:cubicBezTo>
                    <a:pt x="15287" y="16151"/>
                    <a:pt x="15114" y="16458"/>
                    <a:pt x="14960" y="16804"/>
                  </a:cubicBezTo>
                  <a:cubicBezTo>
                    <a:pt x="14864" y="16977"/>
                    <a:pt x="14768" y="17111"/>
                    <a:pt x="14672" y="17284"/>
                  </a:cubicBezTo>
                  <a:cubicBezTo>
                    <a:pt x="14595" y="17399"/>
                    <a:pt x="14518" y="17495"/>
                    <a:pt x="14442" y="17610"/>
                  </a:cubicBezTo>
                  <a:cubicBezTo>
                    <a:pt x="14211" y="16977"/>
                    <a:pt x="13942" y="16324"/>
                    <a:pt x="13673" y="15671"/>
                  </a:cubicBezTo>
                  <a:cubicBezTo>
                    <a:pt x="13481" y="15210"/>
                    <a:pt x="13270" y="14788"/>
                    <a:pt x="13059" y="14346"/>
                  </a:cubicBezTo>
                  <a:cubicBezTo>
                    <a:pt x="13059" y="14327"/>
                    <a:pt x="13078" y="14307"/>
                    <a:pt x="13078" y="14307"/>
                  </a:cubicBezTo>
                  <a:cubicBezTo>
                    <a:pt x="13328" y="13654"/>
                    <a:pt x="13443" y="12963"/>
                    <a:pt x="13520" y="12272"/>
                  </a:cubicBezTo>
                  <a:cubicBezTo>
                    <a:pt x="13539" y="12099"/>
                    <a:pt x="13539" y="11926"/>
                    <a:pt x="13558" y="11753"/>
                  </a:cubicBezTo>
                  <a:cubicBezTo>
                    <a:pt x="13577" y="11600"/>
                    <a:pt x="13577" y="11408"/>
                    <a:pt x="13577" y="11235"/>
                  </a:cubicBezTo>
                  <a:cubicBezTo>
                    <a:pt x="13616" y="10870"/>
                    <a:pt x="13616" y="10544"/>
                    <a:pt x="13616" y="10179"/>
                  </a:cubicBezTo>
                  <a:cubicBezTo>
                    <a:pt x="13577" y="8777"/>
                    <a:pt x="13366" y="7375"/>
                    <a:pt x="13040" y="6031"/>
                  </a:cubicBezTo>
                  <a:cubicBezTo>
                    <a:pt x="12713" y="4725"/>
                    <a:pt x="12310" y="3457"/>
                    <a:pt x="11811" y="2209"/>
                  </a:cubicBezTo>
                  <a:cubicBezTo>
                    <a:pt x="11811" y="2190"/>
                    <a:pt x="11792" y="2152"/>
                    <a:pt x="11753" y="2152"/>
                  </a:cubicBezTo>
                  <a:lnTo>
                    <a:pt x="11734" y="2152"/>
                  </a:lnTo>
                  <a:cubicBezTo>
                    <a:pt x="11715" y="2152"/>
                    <a:pt x="11695" y="2209"/>
                    <a:pt x="11695" y="2228"/>
                  </a:cubicBezTo>
                  <a:cubicBezTo>
                    <a:pt x="12368" y="3976"/>
                    <a:pt x="12886" y="5800"/>
                    <a:pt x="13155" y="7682"/>
                  </a:cubicBezTo>
                  <a:cubicBezTo>
                    <a:pt x="13251" y="8393"/>
                    <a:pt x="13289" y="9103"/>
                    <a:pt x="13328" y="9814"/>
                  </a:cubicBezTo>
                  <a:cubicBezTo>
                    <a:pt x="13328" y="10179"/>
                    <a:pt x="13328" y="10505"/>
                    <a:pt x="13289" y="10870"/>
                  </a:cubicBezTo>
                  <a:cubicBezTo>
                    <a:pt x="13270" y="11216"/>
                    <a:pt x="13251" y="11561"/>
                    <a:pt x="13193" y="11907"/>
                  </a:cubicBezTo>
                  <a:cubicBezTo>
                    <a:pt x="13155" y="12291"/>
                    <a:pt x="13078" y="12675"/>
                    <a:pt x="12982" y="13040"/>
                  </a:cubicBezTo>
                  <a:lnTo>
                    <a:pt x="12771" y="13827"/>
                  </a:lnTo>
                  <a:cubicBezTo>
                    <a:pt x="12752" y="13808"/>
                    <a:pt x="12752" y="13751"/>
                    <a:pt x="12713" y="13731"/>
                  </a:cubicBezTo>
                  <a:cubicBezTo>
                    <a:pt x="12406" y="13174"/>
                    <a:pt x="12099" y="12617"/>
                    <a:pt x="11753" y="12080"/>
                  </a:cubicBezTo>
                  <a:cubicBezTo>
                    <a:pt x="11465" y="11600"/>
                    <a:pt x="11158" y="11120"/>
                    <a:pt x="10851" y="10659"/>
                  </a:cubicBezTo>
                  <a:cubicBezTo>
                    <a:pt x="10851" y="10640"/>
                    <a:pt x="10870" y="10640"/>
                    <a:pt x="10870" y="10601"/>
                  </a:cubicBezTo>
                  <a:cubicBezTo>
                    <a:pt x="10927" y="10294"/>
                    <a:pt x="10947" y="9967"/>
                    <a:pt x="10947" y="9641"/>
                  </a:cubicBezTo>
                  <a:cubicBezTo>
                    <a:pt x="10947" y="9314"/>
                    <a:pt x="10947" y="9007"/>
                    <a:pt x="10927" y="8662"/>
                  </a:cubicBezTo>
                  <a:cubicBezTo>
                    <a:pt x="10889" y="8335"/>
                    <a:pt x="10870" y="7989"/>
                    <a:pt x="10831" y="7682"/>
                  </a:cubicBezTo>
                  <a:cubicBezTo>
                    <a:pt x="10793" y="7509"/>
                    <a:pt x="10774" y="7375"/>
                    <a:pt x="10755" y="7202"/>
                  </a:cubicBezTo>
                  <a:cubicBezTo>
                    <a:pt x="10735" y="7029"/>
                    <a:pt x="10678" y="6856"/>
                    <a:pt x="10658" y="6664"/>
                  </a:cubicBezTo>
                  <a:cubicBezTo>
                    <a:pt x="10582" y="6338"/>
                    <a:pt x="10505" y="5992"/>
                    <a:pt x="10409" y="5666"/>
                  </a:cubicBezTo>
                  <a:cubicBezTo>
                    <a:pt x="10313" y="5320"/>
                    <a:pt x="10217" y="4994"/>
                    <a:pt x="10121" y="4686"/>
                  </a:cubicBezTo>
                  <a:cubicBezTo>
                    <a:pt x="9929" y="4033"/>
                    <a:pt x="9698" y="3400"/>
                    <a:pt x="9449" y="2766"/>
                  </a:cubicBezTo>
                  <a:cubicBezTo>
                    <a:pt x="9218" y="2152"/>
                    <a:pt x="8949" y="1556"/>
                    <a:pt x="8661" y="961"/>
                  </a:cubicBezTo>
                  <a:cubicBezTo>
                    <a:pt x="8661" y="942"/>
                    <a:pt x="8642" y="942"/>
                    <a:pt x="8623" y="942"/>
                  </a:cubicBezTo>
                  <a:lnTo>
                    <a:pt x="8585" y="942"/>
                  </a:lnTo>
                  <a:cubicBezTo>
                    <a:pt x="8565" y="961"/>
                    <a:pt x="8565" y="980"/>
                    <a:pt x="8565" y="999"/>
                  </a:cubicBezTo>
                  <a:cubicBezTo>
                    <a:pt x="8738" y="1364"/>
                    <a:pt x="8911" y="1748"/>
                    <a:pt x="9065" y="2132"/>
                  </a:cubicBezTo>
                  <a:cubicBezTo>
                    <a:pt x="9410" y="2920"/>
                    <a:pt x="9698" y="3726"/>
                    <a:pt x="9929" y="4533"/>
                  </a:cubicBezTo>
                  <a:cubicBezTo>
                    <a:pt x="10063" y="4974"/>
                    <a:pt x="10178" y="5378"/>
                    <a:pt x="10274" y="5800"/>
                  </a:cubicBezTo>
                  <a:cubicBezTo>
                    <a:pt x="10370" y="6242"/>
                    <a:pt x="10447" y="6664"/>
                    <a:pt x="10505" y="7106"/>
                  </a:cubicBezTo>
                  <a:cubicBezTo>
                    <a:pt x="10543" y="7375"/>
                    <a:pt x="10582" y="7663"/>
                    <a:pt x="10582" y="7913"/>
                  </a:cubicBezTo>
                  <a:cubicBezTo>
                    <a:pt x="10601" y="8201"/>
                    <a:pt x="10639" y="8489"/>
                    <a:pt x="10639" y="8777"/>
                  </a:cubicBezTo>
                  <a:cubicBezTo>
                    <a:pt x="10639" y="9257"/>
                    <a:pt x="10601" y="9718"/>
                    <a:pt x="10562" y="10179"/>
                  </a:cubicBezTo>
                  <a:lnTo>
                    <a:pt x="9698" y="8950"/>
                  </a:lnTo>
                  <a:cubicBezTo>
                    <a:pt x="9141" y="8201"/>
                    <a:pt x="8585" y="7471"/>
                    <a:pt x="7989" y="6760"/>
                  </a:cubicBezTo>
                  <a:cubicBezTo>
                    <a:pt x="7970" y="6511"/>
                    <a:pt x="7970" y="6242"/>
                    <a:pt x="7912" y="5992"/>
                  </a:cubicBezTo>
                  <a:cubicBezTo>
                    <a:pt x="7893" y="5704"/>
                    <a:pt x="7855" y="5455"/>
                    <a:pt x="7778" y="5166"/>
                  </a:cubicBezTo>
                  <a:cubicBezTo>
                    <a:pt x="7759" y="5032"/>
                    <a:pt x="7720" y="4898"/>
                    <a:pt x="7682" y="4782"/>
                  </a:cubicBezTo>
                  <a:cubicBezTo>
                    <a:pt x="7663" y="4629"/>
                    <a:pt x="7605" y="4494"/>
                    <a:pt x="7567" y="4341"/>
                  </a:cubicBezTo>
                  <a:cubicBezTo>
                    <a:pt x="7490" y="4072"/>
                    <a:pt x="7394" y="3822"/>
                    <a:pt x="7298" y="3553"/>
                  </a:cubicBezTo>
                  <a:cubicBezTo>
                    <a:pt x="7202" y="3285"/>
                    <a:pt x="7106" y="3054"/>
                    <a:pt x="6991" y="2785"/>
                  </a:cubicBezTo>
                  <a:cubicBezTo>
                    <a:pt x="6856" y="2516"/>
                    <a:pt x="6741" y="2286"/>
                    <a:pt x="6626" y="2036"/>
                  </a:cubicBezTo>
                  <a:cubicBezTo>
                    <a:pt x="6357" y="1537"/>
                    <a:pt x="6050" y="1057"/>
                    <a:pt x="5704" y="577"/>
                  </a:cubicBezTo>
                  <a:cubicBezTo>
                    <a:pt x="5685" y="558"/>
                    <a:pt x="5685" y="558"/>
                    <a:pt x="5666" y="558"/>
                  </a:cubicBezTo>
                  <a:lnTo>
                    <a:pt x="5646" y="558"/>
                  </a:lnTo>
                  <a:cubicBezTo>
                    <a:pt x="5608" y="577"/>
                    <a:pt x="5589" y="596"/>
                    <a:pt x="5608" y="615"/>
                  </a:cubicBezTo>
                  <a:cubicBezTo>
                    <a:pt x="6069" y="1268"/>
                    <a:pt x="6472" y="1959"/>
                    <a:pt x="6799" y="2708"/>
                  </a:cubicBezTo>
                  <a:lnTo>
                    <a:pt x="6799" y="2689"/>
                  </a:lnTo>
                  <a:cubicBezTo>
                    <a:pt x="6991" y="3112"/>
                    <a:pt x="7125" y="3553"/>
                    <a:pt x="7240" y="4014"/>
                  </a:cubicBezTo>
                  <a:cubicBezTo>
                    <a:pt x="7375" y="4456"/>
                    <a:pt x="7471" y="4936"/>
                    <a:pt x="7509" y="5416"/>
                  </a:cubicBezTo>
                  <a:lnTo>
                    <a:pt x="7509" y="5397"/>
                  </a:lnTo>
                  <a:cubicBezTo>
                    <a:pt x="7567" y="5704"/>
                    <a:pt x="7586" y="5992"/>
                    <a:pt x="7605" y="6319"/>
                  </a:cubicBezTo>
                  <a:cubicBezTo>
                    <a:pt x="7490" y="6165"/>
                    <a:pt x="7375" y="6031"/>
                    <a:pt x="7240" y="5896"/>
                  </a:cubicBezTo>
                  <a:cubicBezTo>
                    <a:pt x="6434" y="4994"/>
                    <a:pt x="5589" y="4129"/>
                    <a:pt x="4686" y="3304"/>
                  </a:cubicBezTo>
                  <a:lnTo>
                    <a:pt x="4705" y="3285"/>
                  </a:lnTo>
                  <a:lnTo>
                    <a:pt x="4705" y="3208"/>
                  </a:lnTo>
                  <a:cubicBezTo>
                    <a:pt x="4648" y="2900"/>
                    <a:pt x="4590" y="2612"/>
                    <a:pt x="4456" y="2324"/>
                  </a:cubicBezTo>
                  <a:cubicBezTo>
                    <a:pt x="4341" y="2036"/>
                    <a:pt x="4225" y="1748"/>
                    <a:pt x="4052" y="1479"/>
                  </a:cubicBezTo>
                  <a:cubicBezTo>
                    <a:pt x="3976" y="1345"/>
                    <a:pt x="3880" y="1230"/>
                    <a:pt x="3784" y="1076"/>
                  </a:cubicBezTo>
                  <a:cubicBezTo>
                    <a:pt x="3726" y="961"/>
                    <a:pt x="3630" y="846"/>
                    <a:pt x="3534" y="711"/>
                  </a:cubicBezTo>
                  <a:cubicBezTo>
                    <a:pt x="3342" y="481"/>
                    <a:pt x="3111" y="231"/>
                    <a:pt x="2881" y="20"/>
                  </a:cubicBezTo>
                  <a:cubicBezTo>
                    <a:pt x="2862" y="20"/>
                    <a:pt x="2862" y="1"/>
                    <a:pt x="2823" y="1"/>
                  </a:cubicBezTo>
                  <a:close/>
                </a:path>
              </a:pathLst>
            </a:custGeom>
            <a:solidFill>
              <a:srgbClr val="FDAD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1" name="Google Shape;591;p33"/>
            <p:cNvSpPr/>
            <p:nvPr/>
          </p:nvSpPr>
          <p:spPr>
            <a:xfrm>
              <a:off x="7470585" y="3871921"/>
              <a:ext cx="35166" cy="42887"/>
            </a:xfrm>
            <a:custGeom>
              <a:avLst/>
              <a:gdLst/>
              <a:ahLst/>
              <a:cxnLst/>
              <a:rect l="l" t="t" r="r" b="b"/>
              <a:pathLst>
                <a:path w="788" h="961" extrusionOk="0">
                  <a:moveTo>
                    <a:pt x="557" y="1"/>
                  </a:moveTo>
                  <a:cubicBezTo>
                    <a:pt x="519" y="1"/>
                    <a:pt x="481" y="20"/>
                    <a:pt x="461" y="20"/>
                  </a:cubicBezTo>
                  <a:cubicBezTo>
                    <a:pt x="385" y="39"/>
                    <a:pt x="327" y="97"/>
                    <a:pt x="289" y="135"/>
                  </a:cubicBezTo>
                  <a:cubicBezTo>
                    <a:pt x="231" y="193"/>
                    <a:pt x="193" y="231"/>
                    <a:pt x="173" y="308"/>
                  </a:cubicBezTo>
                  <a:cubicBezTo>
                    <a:pt x="96" y="423"/>
                    <a:pt x="39" y="538"/>
                    <a:pt x="20" y="692"/>
                  </a:cubicBezTo>
                  <a:cubicBezTo>
                    <a:pt x="0" y="807"/>
                    <a:pt x="77" y="922"/>
                    <a:pt x="193" y="961"/>
                  </a:cubicBezTo>
                  <a:cubicBezTo>
                    <a:pt x="231" y="961"/>
                    <a:pt x="308" y="961"/>
                    <a:pt x="365" y="922"/>
                  </a:cubicBezTo>
                  <a:lnTo>
                    <a:pt x="404" y="884"/>
                  </a:lnTo>
                  <a:cubicBezTo>
                    <a:pt x="500" y="865"/>
                    <a:pt x="596" y="788"/>
                    <a:pt x="673" y="692"/>
                  </a:cubicBezTo>
                  <a:cubicBezTo>
                    <a:pt x="711" y="615"/>
                    <a:pt x="749" y="538"/>
                    <a:pt x="769" y="442"/>
                  </a:cubicBezTo>
                  <a:cubicBezTo>
                    <a:pt x="788" y="346"/>
                    <a:pt x="769" y="250"/>
                    <a:pt x="749" y="154"/>
                  </a:cubicBezTo>
                  <a:cubicBezTo>
                    <a:pt x="711" y="116"/>
                    <a:pt x="692" y="58"/>
                    <a:pt x="653" y="39"/>
                  </a:cubicBezTo>
                  <a:cubicBezTo>
                    <a:pt x="615" y="20"/>
                    <a:pt x="596" y="1"/>
                    <a:pt x="557" y="1"/>
                  </a:cubicBezTo>
                  <a:close/>
                </a:path>
              </a:pathLst>
            </a:custGeom>
            <a:solidFill>
              <a:srgbClr val="FDAD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592" name="Google Shape;592;p33"/>
          <p:cNvGrpSpPr/>
          <p:nvPr/>
        </p:nvGrpSpPr>
        <p:grpSpPr>
          <a:xfrm>
            <a:off x="7450838" y="1670715"/>
            <a:ext cx="490228" cy="608811"/>
            <a:chOff x="7376250" y="1989890"/>
            <a:chExt cx="490228" cy="608811"/>
          </a:xfrm>
        </p:grpSpPr>
        <p:sp>
          <p:nvSpPr>
            <p:cNvPr id="593" name="Google Shape;593;p33"/>
            <p:cNvSpPr/>
            <p:nvPr/>
          </p:nvSpPr>
          <p:spPr>
            <a:xfrm>
              <a:off x="7376250" y="2459787"/>
              <a:ext cx="183714" cy="138915"/>
            </a:xfrm>
            <a:custGeom>
              <a:avLst/>
              <a:gdLst/>
              <a:ahLst/>
              <a:cxnLst/>
              <a:rect l="l" t="t" r="r" b="b"/>
              <a:pathLst>
                <a:path w="2440" h="1845" extrusionOk="0">
                  <a:moveTo>
                    <a:pt x="1652" y="1"/>
                  </a:moveTo>
                  <a:cubicBezTo>
                    <a:pt x="1595" y="1"/>
                    <a:pt x="1518" y="1"/>
                    <a:pt x="1441" y="20"/>
                  </a:cubicBezTo>
                  <a:cubicBezTo>
                    <a:pt x="1268" y="39"/>
                    <a:pt x="1115" y="116"/>
                    <a:pt x="923" y="212"/>
                  </a:cubicBezTo>
                  <a:cubicBezTo>
                    <a:pt x="827" y="270"/>
                    <a:pt x="750" y="308"/>
                    <a:pt x="673" y="385"/>
                  </a:cubicBezTo>
                  <a:cubicBezTo>
                    <a:pt x="596" y="423"/>
                    <a:pt x="539" y="481"/>
                    <a:pt x="462" y="558"/>
                  </a:cubicBezTo>
                  <a:cubicBezTo>
                    <a:pt x="212" y="769"/>
                    <a:pt x="1" y="1153"/>
                    <a:pt x="155" y="1480"/>
                  </a:cubicBezTo>
                  <a:cubicBezTo>
                    <a:pt x="212" y="1633"/>
                    <a:pt x="347" y="1749"/>
                    <a:pt x="558" y="1806"/>
                  </a:cubicBezTo>
                  <a:cubicBezTo>
                    <a:pt x="654" y="1825"/>
                    <a:pt x="750" y="1845"/>
                    <a:pt x="904" y="1845"/>
                  </a:cubicBezTo>
                  <a:cubicBezTo>
                    <a:pt x="980" y="1845"/>
                    <a:pt x="1076" y="1825"/>
                    <a:pt x="1192" y="1806"/>
                  </a:cubicBezTo>
                  <a:cubicBezTo>
                    <a:pt x="1288" y="1768"/>
                    <a:pt x="1384" y="1729"/>
                    <a:pt x="1480" y="1672"/>
                  </a:cubicBezTo>
                  <a:cubicBezTo>
                    <a:pt x="1576" y="1633"/>
                    <a:pt x="1672" y="1576"/>
                    <a:pt x="1768" y="1518"/>
                  </a:cubicBezTo>
                  <a:cubicBezTo>
                    <a:pt x="1979" y="1364"/>
                    <a:pt x="2152" y="1230"/>
                    <a:pt x="2267" y="1038"/>
                  </a:cubicBezTo>
                  <a:cubicBezTo>
                    <a:pt x="2382" y="846"/>
                    <a:pt x="2440" y="616"/>
                    <a:pt x="2363" y="462"/>
                  </a:cubicBezTo>
                  <a:cubicBezTo>
                    <a:pt x="2286" y="270"/>
                    <a:pt x="2152" y="116"/>
                    <a:pt x="1941" y="39"/>
                  </a:cubicBezTo>
                  <a:cubicBezTo>
                    <a:pt x="1864" y="20"/>
                    <a:pt x="1787" y="1"/>
                    <a:pt x="1652" y="1"/>
                  </a:cubicBezTo>
                  <a:close/>
                </a:path>
              </a:pathLst>
            </a:custGeom>
            <a:solidFill>
              <a:srgbClr val="FCEBD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4" name="Google Shape;594;p33"/>
            <p:cNvSpPr/>
            <p:nvPr/>
          </p:nvSpPr>
          <p:spPr>
            <a:xfrm>
              <a:off x="7526683" y="1989890"/>
              <a:ext cx="339795" cy="261792"/>
            </a:xfrm>
            <a:custGeom>
              <a:avLst/>
              <a:gdLst/>
              <a:ahLst/>
              <a:cxnLst/>
              <a:rect l="l" t="t" r="r" b="b"/>
              <a:pathLst>
                <a:path w="4513" h="3477" extrusionOk="0">
                  <a:moveTo>
                    <a:pt x="3265" y="1"/>
                  </a:moveTo>
                  <a:cubicBezTo>
                    <a:pt x="3073" y="1"/>
                    <a:pt x="2861" y="39"/>
                    <a:pt x="2669" y="97"/>
                  </a:cubicBezTo>
                  <a:cubicBezTo>
                    <a:pt x="2650" y="97"/>
                    <a:pt x="2612" y="116"/>
                    <a:pt x="2593" y="116"/>
                  </a:cubicBezTo>
                  <a:lnTo>
                    <a:pt x="2516" y="116"/>
                  </a:lnTo>
                  <a:cubicBezTo>
                    <a:pt x="2113" y="270"/>
                    <a:pt x="1748" y="481"/>
                    <a:pt x="1517" y="615"/>
                  </a:cubicBezTo>
                  <a:cubicBezTo>
                    <a:pt x="1325" y="750"/>
                    <a:pt x="1133" y="884"/>
                    <a:pt x="941" y="1038"/>
                  </a:cubicBezTo>
                  <a:cubicBezTo>
                    <a:pt x="749" y="1172"/>
                    <a:pt x="595" y="1345"/>
                    <a:pt x="461" y="1479"/>
                  </a:cubicBezTo>
                  <a:cubicBezTo>
                    <a:pt x="154" y="1864"/>
                    <a:pt x="0" y="2228"/>
                    <a:pt x="39" y="2593"/>
                  </a:cubicBezTo>
                  <a:cubicBezTo>
                    <a:pt x="77" y="2785"/>
                    <a:pt x="173" y="2958"/>
                    <a:pt x="307" y="3150"/>
                  </a:cubicBezTo>
                  <a:cubicBezTo>
                    <a:pt x="403" y="3265"/>
                    <a:pt x="557" y="3361"/>
                    <a:pt x="749" y="3400"/>
                  </a:cubicBezTo>
                  <a:cubicBezTo>
                    <a:pt x="864" y="3457"/>
                    <a:pt x="999" y="3477"/>
                    <a:pt x="1152" y="3477"/>
                  </a:cubicBezTo>
                  <a:lnTo>
                    <a:pt x="1268" y="3477"/>
                  </a:lnTo>
                  <a:cubicBezTo>
                    <a:pt x="1460" y="3477"/>
                    <a:pt x="1652" y="3438"/>
                    <a:pt x="1863" y="3361"/>
                  </a:cubicBezTo>
                  <a:cubicBezTo>
                    <a:pt x="2285" y="3246"/>
                    <a:pt x="2689" y="3054"/>
                    <a:pt x="3092" y="2785"/>
                  </a:cubicBezTo>
                  <a:cubicBezTo>
                    <a:pt x="3514" y="2516"/>
                    <a:pt x="3841" y="2248"/>
                    <a:pt x="4091" y="1940"/>
                  </a:cubicBezTo>
                  <a:cubicBezTo>
                    <a:pt x="4225" y="1768"/>
                    <a:pt x="4302" y="1652"/>
                    <a:pt x="4379" y="1518"/>
                  </a:cubicBezTo>
                  <a:cubicBezTo>
                    <a:pt x="4436" y="1345"/>
                    <a:pt x="4494" y="1134"/>
                    <a:pt x="4494" y="903"/>
                  </a:cubicBezTo>
                  <a:cubicBezTo>
                    <a:pt x="4513" y="807"/>
                    <a:pt x="4494" y="711"/>
                    <a:pt x="4475" y="615"/>
                  </a:cubicBezTo>
                  <a:cubicBezTo>
                    <a:pt x="4436" y="519"/>
                    <a:pt x="4398" y="462"/>
                    <a:pt x="4321" y="366"/>
                  </a:cubicBezTo>
                  <a:cubicBezTo>
                    <a:pt x="4263" y="289"/>
                    <a:pt x="4187" y="231"/>
                    <a:pt x="4129" y="193"/>
                  </a:cubicBezTo>
                  <a:cubicBezTo>
                    <a:pt x="4052" y="135"/>
                    <a:pt x="3995" y="116"/>
                    <a:pt x="3860" y="78"/>
                  </a:cubicBezTo>
                  <a:cubicBezTo>
                    <a:pt x="3726" y="20"/>
                    <a:pt x="3553" y="1"/>
                    <a:pt x="3361" y="1"/>
                  </a:cubicBezTo>
                  <a:close/>
                </a:path>
              </a:pathLst>
            </a:custGeom>
            <a:solidFill>
              <a:srgbClr val="FCEBD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5" name="Google Shape;595;p33"/>
            <p:cNvSpPr/>
            <p:nvPr/>
          </p:nvSpPr>
          <p:spPr>
            <a:xfrm>
              <a:off x="7694358" y="2297909"/>
              <a:ext cx="124459" cy="99838"/>
            </a:xfrm>
            <a:custGeom>
              <a:avLst/>
              <a:gdLst/>
              <a:ahLst/>
              <a:cxnLst/>
              <a:rect l="l" t="t" r="r" b="b"/>
              <a:pathLst>
                <a:path w="1653" h="1326" extrusionOk="0">
                  <a:moveTo>
                    <a:pt x="1115" y="0"/>
                  </a:moveTo>
                  <a:cubicBezTo>
                    <a:pt x="1019" y="0"/>
                    <a:pt x="923" y="39"/>
                    <a:pt x="827" y="58"/>
                  </a:cubicBezTo>
                  <a:cubicBezTo>
                    <a:pt x="692" y="96"/>
                    <a:pt x="558" y="154"/>
                    <a:pt x="462" y="231"/>
                  </a:cubicBezTo>
                  <a:cubicBezTo>
                    <a:pt x="346" y="288"/>
                    <a:pt x="250" y="365"/>
                    <a:pt x="174" y="442"/>
                  </a:cubicBezTo>
                  <a:cubicBezTo>
                    <a:pt x="97" y="538"/>
                    <a:pt x="58" y="615"/>
                    <a:pt x="20" y="730"/>
                  </a:cubicBezTo>
                  <a:cubicBezTo>
                    <a:pt x="1" y="768"/>
                    <a:pt x="1" y="845"/>
                    <a:pt x="1" y="903"/>
                  </a:cubicBezTo>
                  <a:cubicBezTo>
                    <a:pt x="1" y="941"/>
                    <a:pt x="20" y="999"/>
                    <a:pt x="58" y="1056"/>
                  </a:cubicBezTo>
                  <a:cubicBezTo>
                    <a:pt x="78" y="1114"/>
                    <a:pt x="97" y="1152"/>
                    <a:pt x="174" y="1210"/>
                  </a:cubicBezTo>
                  <a:cubicBezTo>
                    <a:pt x="212" y="1229"/>
                    <a:pt x="270" y="1287"/>
                    <a:pt x="308" y="1306"/>
                  </a:cubicBezTo>
                  <a:cubicBezTo>
                    <a:pt x="346" y="1306"/>
                    <a:pt x="385" y="1325"/>
                    <a:pt x="442" y="1325"/>
                  </a:cubicBezTo>
                  <a:lnTo>
                    <a:pt x="558" y="1325"/>
                  </a:lnTo>
                  <a:cubicBezTo>
                    <a:pt x="634" y="1325"/>
                    <a:pt x="673" y="1306"/>
                    <a:pt x="731" y="1287"/>
                  </a:cubicBezTo>
                  <a:cubicBezTo>
                    <a:pt x="942" y="1210"/>
                    <a:pt x="1153" y="1095"/>
                    <a:pt x="1345" y="941"/>
                  </a:cubicBezTo>
                  <a:cubicBezTo>
                    <a:pt x="1441" y="864"/>
                    <a:pt x="1499" y="807"/>
                    <a:pt x="1556" y="730"/>
                  </a:cubicBezTo>
                  <a:cubicBezTo>
                    <a:pt x="1595" y="692"/>
                    <a:pt x="1614" y="653"/>
                    <a:pt x="1633" y="615"/>
                  </a:cubicBezTo>
                  <a:cubicBezTo>
                    <a:pt x="1652" y="557"/>
                    <a:pt x="1652" y="519"/>
                    <a:pt x="1652" y="461"/>
                  </a:cubicBezTo>
                  <a:cubicBezTo>
                    <a:pt x="1652" y="384"/>
                    <a:pt x="1633" y="288"/>
                    <a:pt x="1595" y="231"/>
                  </a:cubicBezTo>
                  <a:cubicBezTo>
                    <a:pt x="1518" y="115"/>
                    <a:pt x="1441" y="58"/>
                    <a:pt x="1345" y="39"/>
                  </a:cubicBezTo>
                  <a:cubicBezTo>
                    <a:pt x="1307" y="0"/>
                    <a:pt x="1249" y="0"/>
                    <a:pt x="1172" y="0"/>
                  </a:cubicBezTo>
                  <a:close/>
                </a:path>
              </a:pathLst>
            </a:custGeom>
            <a:solidFill>
              <a:srgbClr val="FCEBD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596" name="Google Shape;596;p33"/>
          <p:cNvSpPr/>
          <p:nvPr/>
        </p:nvSpPr>
        <p:spPr>
          <a:xfrm>
            <a:off x="12081457" y="3640258"/>
            <a:ext cx="70" cy="1401"/>
          </a:xfrm>
          <a:custGeom>
            <a:avLst/>
            <a:gdLst/>
            <a:ahLst/>
            <a:cxnLst/>
            <a:rect l="l" t="t" r="r" b="b"/>
            <a:pathLst>
              <a:path w="1" h="20" extrusionOk="0">
                <a:moveTo>
                  <a:pt x="1" y="1"/>
                </a:moveTo>
                <a:lnTo>
                  <a:pt x="1" y="20"/>
                </a:lnTo>
                <a:lnTo>
                  <a:pt x="1" y="1"/>
                </a:lnTo>
                <a:close/>
              </a:path>
            </a:pathLst>
          </a:custGeom>
          <a:solidFill>
            <a:srgbClr val="FDAD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7" name="Google Shape;597;p33"/>
          <p:cNvSpPr/>
          <p:nvPr/>
        </p:nvSpPr>
        <p:spPr>
          <a:xfrm>
            <a:off x="13611506" y="3601228"/>
            <a:ext cx="28309" cy="28379"/>
          </a:xfrm>
          <a:custGeom>
            <a:avLst/>
            <a:gdLst/>
            <a:ahLst/>
            <a:cxnLst/>
            <a:rect l="l" t="t" r="r" b="b"/>
            <a:pathLst>
              <a:path w="404" h="405" extrusionOk="0">
                <a:moveTo>
                  <a:pt x="211" y="1"/>
                </a:moveTo>
                <a:cubicBezTo>
                  <a:pt x="77" y="1"/>
                  <a:pt x="0" y="97"/>
                  <a:pt x="0" y="193"/>
                </a:cubicBezTo>
                <a:cubicBezTo>
                  <a:pt x="0" y="289"/>
                  <a:pt x="58" y="404"/>
                  <a:pt x="192" y="404"/>
                </a:cubicBezTo>
                <a:cubicBezTo>
                  <a:pt x="307" y="404"/>
                  <a:pt x="404" y="346"/>
                  <a:pt x="404" y="231"/>
                </a:cubicBezTo>
                <a:cubicBezTo>
                  <a:pt x="404" y="135"/>
                  <a:pt x="327" y="1"/>
                  <a:pt x="211" y="1"/>
                </a:cubicBezTo>
                <a:close/>
              </a:path>
            </a:pathLst>
          </a:custGeom>
          <a:solidFill>
            <a:srgbClr val="FEFEF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8" name="Google Shape;598;p33"/>
          <p:cNvSpPr/>
          <p:nvPr/>
        </p:nvSpPr>
        <p:spPr>
          <a:xfrm>
            <a:off x="13487687" y="3653712"/>
            <a:ext cx="26978" cy="26978"/>
          </a:xfrm>
          <a:custGeom>
            <a:avLst/>
            <a:gdLst/>
            <a:ahLst/>
            <a:cxnLst/>
            <a:rect l="l" t="t" r="r" b="b"/>
            <a:pathLst>
              <a:path w="385" h="385" extrusionOk="0">
                <a:moveTo>
                  <a:pt x="193" y="1"/>
                </a:moveTo>
                <a:cubicBezTo>
                  <a:pt x="97" y="20"/>
                  <a:pt x="1" y="97"/>
                  <a:pt x="1" y="193"/>
                </a:cubicBezTo>
                <a:cubicBezTo>
                  <a:pt x="1" y="289"/>
                  <a:pt x="77" y="385"/>
                  <a:pt x="193" y="385"/>
                </a:cubicBezTo>
                <a:cubicBezTo>
                  <a:pt x="289" y="385"/>
                  <a:pt x="385" y="308"/>
                  <a:pt x="385" y="193"/>
                </a:cubicBezTo>
                <a:cubicBezTo>
                  <a:pt x="385" y="97"/>
                  <a:pt x="327" y="1"/>
                  <a:pt x="193" y="1"/>
                </a:cubicBezTo>
                <a:close/>
              </a:path>
            </a:pathLst>
          </a:custGeom>
          <a:solidFill>
            <a:srgbClr val="FEFEF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599" name="Google Shape;599;p33"/>
          <p:cNvGrpSpPr/>
          <p:nvPr/>
        </p:nvGrpSpPr>
        <p:grpSpPr>
          <a:xfrm>
            <a:off x="2392500" y="294504"/>
            <a:ext cx="670499" cy="438524"/>
            <a:chOff x="7555450" y="377766"/>
            <a:chExt cx="670499" cy="438524"/>
          </a:xfrm>
        </p:grpSpPr>
        <p:sp>
          <p:nvSpPr>
            <p:cNvPr id="600" name="Google Shape;600;p33"/>
            <p:cNvSpPr/>
            <p:nvPr/>
          </p:nvSpPr>
          <p:spPr>
            <a:xfrm>
              <a:off x="7555450" y="562549"/>
              <a:ext cx="279163" cy="253742"/>
            </a:xfrm>
            <a:custGeom>
              <a:avLst/>
              <a:gdLst/>
              <a:ahLst/>
              <a:cxnLst/>
              <a:rect l="l" t="t" r="r" b="b"/>
              <a:pathLst>
                <a:path w="4206" h="3823" extrusionOk="0">
                  <a:moveTo>
                    <a:pt x="3169" y="1"/>
                  </a:moveTo>
                  <a:cubicBezTo>
                    <a:pt x="3073" y="1"/>
                    <a:pt x="2977" y="1"/>
                    <a:pt x="2881" y="20"/>
                  </a:cubicBezTo>
                  <a:cubicBezTo>
                    <a:pt x="2746" y="59"/>
                    <a:pt x="2573" y="97"/>
                    <a:pt x="2362" y="193"/>
                  </a:cubicBezTo>
                  <a:cubicBezTo>
                    <a:pt x="2017" y="347"/>
                    <a:pt x="1690" y="558"/>
                    <a:pt x="1325" y="846"/>
                  </a:cubicBezTo>
                  <a:cubicBezTo>
                    <a:pt x="1210" y="942"/>
                    <a:pt x="1114" y="1019"/>
                    <a:pt x="1018" y="1115"/>
                  </a:cubicBezTo>
                  <a:lnTo>
                    <a:pt x="999" y="1134"/>
                  </a:lnTo>
                  <a:cubicBezTo>
                    <a:pt x="864" y="1230"/>
                    <a:pt x="749" y="1345"/>
                    <a:pt x="615" y="1518"/>
                  </a:cubicBezTo>
                  <a:cubicBezTo>
                    <a:pt x="480" y="1652"/>
                    <a:pt x="384" y="1806"/>
                    <a:pt x="288" y="1979"/>
                  </a:cubicBezTo>
                  <a:cubicBezTo>
                    <a:pt x="192" y="2133"/>
                    <a:pt x="135" y="2325"/>
                    <a:pt x="77" y="2497"/>
                  </a:cubicBezTo>
                  <a:cubicBezTo>
                    <a:pt x="39" y="2670"/>
                    <a:pt x="0" y="2843"/>
                    <a:pt x="0" y="2997"/>
                  </a:cubicBezTo>
                  <a:cubicBezTo>
                    <a:pt x="0" y="3189"/>
                    <a:pt x="58" y="3342"/>
                    <a:pt x="154" y="3458"/>
                  </a:cubicBezTo>
                  <a:cubicBezTo>
                    <a:pt x="173" y="3515"/>
                    <a:pt x="192" y="3534"/>
                    <a:pt x="231" y="3554"/>
                  </a:cubicBezTo>
                  <a:lnTo>
                    <a:pt x="288" y="3630"/>
                  </a:lnTo>
                  <a:cubicBezTo>
                    <a:pt x="384" y="3707"/>
                    <a:pt x="461" y="3726"/>
                    <a:pt x="538" y="3746"/>
                  </a:cubicBezTo>
                  <a:cubicBezTo>
                    <a:pt x="653" y="3803"/>
                    <a:pt x="768" y="3822"/>
                    <a:pt x="941" y="3822"/>
                  </a:cubicBezTo>
                  <a:lnTo>
                    <a:pt x="1191" y="3822"/>
                  </a:lnTo>
                  <a:cubicBezTo>
                    <a:pt x="1383" y="3803"/>
                    <a:pt x="1575" y="3746"/>
                    <a:pt x="1786" y="3669"/>
                  </a:cubicBezTo>
                  <a:cubicBezTo>
                    <a:pt x="1978" y="3611"/>
                    <a:pt x="2170" y="3515"/>
                    <a:pt x="2381" y="3381"/>
                  </a:cubicBezTo>
                  <a:cubicBezTo>
                    <a:pt x="2593" y="3266"/>
                    <a:pt x="2823" y="3131"/>
                    <a:pt x="3015" y="2958"/>
                  </a:cubicBezTo>
                  <a:cubicBezTo>
                    <a:pt x="3207" y="2785"/>
                    <a:pt x="3399" y="2613"/>
                    <a:pt x="3553" y="2459"/>
                  </a:cubicBezTo>
                  <a:cubicBezTo>
                    <a:pt x="3745" y="2267"/>
                    <a:pt x="3879" y="2056"/>
                    <a:pt x="3995" y="1844"/>
                  </a:cubicBezTo>
                  <a:cubicBezTo>
                    <a:pt x="4110" y="1633"/>
                    <a:pt x="4167" y="1422"/>
                    <a:pt x="4187" y="1230"/>
                  </a:cubicBezTo>
                  <a:cubicBezTo>
                    <a:pt x="4206" y="1038"/>
                    <a:pt x="4167" y="846"/>
                    <a:pt x="4091" y="615"/>
                  </a:cubicBezTo>
                  <a:cubicBezTo>
                    <a:pt x="4071" y="500"/>
                    <a:pt x="4033" y="462"/>
                    <a:pt x="3975" y="366"/>
                  </a:cubicBezTo>
                  <a:cubicBezTo>
                    <a:pt x="3918" y="289"/>
                    <a:pt x="3879" y="251"/>
                    <a:pt x="3802" y="193"/>
                  </a:cubicBezTo>
                  <a:cubicBezTo>
                    <a:pt x="3687" y="97"/>
                    <a:pt x="3534" y="59"/>
                    <a:pt x="3361" y="20"/>
                  </a:cubicBezTo>
                  <a:cubicBezTo>
                    <a:pt x="3322" y="20"/>
                    <a:pt x="3246" y="1"/>
                    <a:pt x="3169" y="1"/>
                  </a:cubicBezTo>
                  <a:close/>
                </a:path>
              </a:pathLst>
            </a:custGeom>
            <a:solidFill>
              <a:srgbClr val="FFFFFF">
                <a:alpha val="3464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1" name="Google Shape;601;p33"/>
            <p:cNvSpPr/>
            <p:nvPr/>
          </p:nvSpPr>
          <p:spPr>
            <a:xfrm>
              <a:off x="8005393" y="377766"/>
              <a:ext cx="142767" cy="126240"/>
            </a:xfrm>
            <a:custGeom>
              <a:avLst/>
              <a:gdLst/>
              <a:ahLst/>
              <a:cxnLst/>
              <a:rect l="l" t="t" r="r" b="b"/>
              <a:pathLst>
                <a:path w="2151" h="1902" extrusionOk="0">
                  <a:moveTo>
                    <a:pt x="1556" y="0"/>
                  </a:moveTo>
                  <a:cubicBezTo>
                    <a:pt x="1383" y="0"/>
                    <a:pt x="1229" y="58"/>
                    <a:pt x="999" y="154"/>
                  </a:cubicBezTo>
                  <a:cubicBezTo>
                    <a:pt x="845" y="250"/>
                    <a:pt x="672" y="365"/>
                    <a:pt x="499" y="480"/>
                  </a:cubicBezTo>
                  <a:lnTo>
                    <a:pt x="423" y="557"/>
                  </a:lnTo>
                  <a:lnTo>
                    <a:pt x="346" y="634"/>
                  </a:lnTo>
                  <a:cubicBezTo>
                    <a:pt x="154" y="826"/>
                    <a:pt x="77" y="1018"/>
                    <a:pt x="19" y="1210"/>
                  </a:cubicBezTo>
                  <a:cubicBezTo>
                    <a:pt x="0" y="1402"/>
                    <a:pt x="77" y="1633"/>
                    <a:pt x="211" y="1748"/>
                  </a:cubicBezTo>
                  <a:cubicBezTo>
                    <a:pt x="288" y="1825"/>
                    <a:pt x="365" y="1844"/>
                    <a:pt x="461" y="1882"/>
                  </a:cubicBezTo>
                  <a:cubicBezTo>
                    <a:pt x="499" y="1882"/>
                    <a:pt x="557" y="1902"/>
                    <a:pt x="615" y="1902"/>
                  </a:cubicBezTo>
                  <a:lnTo>
                    <a:pt x="768" y="1902"/>
                  </a:lnTo>
                  <a:lnTo>
                    <a:pt x="1056" y="1825"/>
                  </a:lnTo>
                  <a:cubicBezTo>
                    <a:pt x="1152" y="1806"/>
                    <a:pt x="1229" y="1748"/>
                    <a:pt x="1344" y="1690"/>
                  </a:cubicBezTo>
                  <a:cubicBezTo>
                    <a:pt x="1536" y="1556"/>
                    <a:pt x="1709" y="1421"/>
                    <a:pt x="1844" y="1249"/>
                  </a:cubicBezTo>
                  <a:cubicBezTo>
                    <a:pt x="1940" y="1133"/>
                    <a:pt x="2093" y="961"/>
                    <a:pt x="2132" y="749"/>
                  </a:cubicBezTo>
                  <a:cubicBezTo>
                    <a:pt x="2151" y="653"/>
                    <a:pt x="2151" y="577"/>
                    <a:pt x="2132" y="461"/>
                  </a:cubicBezTo>
                  <a:cubicBezTo>
                    <a:pt x="2112" y="365"/>
                    <a:pt x="2055" y="269"/>
                    <a:pt x="2016" y="192"/>
                  </a:cubicBezTo>
                  <a:cubicBezTo>
                    <a:pt x="1959" y="116"/>
                    <a:pt x="1863" y="77"/>
                    <a:pt x="1805" y="58"/>
                  </a:cubicBezTo>
                  <a:cubicBezTo>
                    <a:pt x="1728" y="20"/>
                    <a:pt x="1652" y="0"/>
                    <a:pt x="1556" y="0"/>
                  </a:cubicBezTo>
                  <a:close/>
                </a:path>
              </a:pathLst>
            </a:custGeom>
            <a:solidFill>
              <a:srgbClr val="FFFFFF">
                <a:alpha val="3464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2" name="Google Shape;602;p33"/>
            <p:cNvSpPr/>
            <p:nvPr/>
          </p:nvSpPr>
          <p:spPr>
            <a:xfrm>
              <a:off x="8139200" y="543433"/>
              <a:ext cx="86749" cy="71483"/>
            </a:xfrm>
            <a:custGeom>
              <a:avLst/>
              <a:gdLst/>
              <a:ahLst/>
              <a:cxnLst/>
              <a:rect l="l" t="t" r="r" b="b"/>
              <a:pathLst>
                <a:path w="1307" h="1077" extrusionOk="0">
                  <a:moveTo>
                    <a:pt x="1153" y="1"/>
                  </a:moveTo>
                  <a:cubicBezTo>
                    <a:pt x="1037" y="1"/>
                    <a:pt x="941" y="20"/>
                    <a:pt x="845" y="58"/>
                  </a:cubicBezTo>
                  <a:cubicBezTo>
                    <a:pt x="711" y="97"/>
                    <a:pt x="596" y="154"/>
                    <a:pt x="500" y="212"/>
                  </a:cubicBezTo>
                  <a:cubicBezTo>
                    <a:pt x="461" y="270"/>
                    <a:pt x="384" y="308"/>
                    <a:pt x="327" y="366"/>
                  </a:cubicBezTo>
                  <a:lnTo>
                    <a:pt x="308" y="385"/>
                  </a:lnTo>
                  <a:cubicBezTo>
                    <a:pt x="173" y="539"/>
                    <a:pt x="0" y="750"/>
                    <a:pt x="116" y="942"/>
                  </a:cubicBezTo>
                  <a:cubicBezTo>
                    <a:pt x="173" y="1038"/>
                    <a:pt x="269" y="1076"/>
                    <a:pt x="404" y="1076"/>
                  </a:cubicBezTo>
                  <a:cubicBezTo>
                    <a:pt x="500" y="1076"/>
                    <a:pt x="557" y="1076"/>
                    <a:pt x="615" y="1057"/>
                  </a:cubicBezTo>
                  <a:cubicBezTo>
                    <a:pt x="692" y="1057"/>
                    <a:pt x="769" y="1019"/>
                    <a:pt x="826" y="980"/>
                  </a:cubicBezTo>
                  <a:cubicBezTo>
                    <a:pt x="961" y="923"/>
                    <a:pt x="1076" y="788"/>
                    <a:pt x="1172" y="654"/>
                  </a:cubicBezTo>
                  <a:cubicBezTo>
                    <a:pt x="1268" y="500"/>
                    <a:pt x="1306" y="347"/>
                    <a:pt x="1287" y="193"/>
                  </a:cubicBezTo>
                  <a:cubicBezTo>
                    <a:pt x="1287" y="154"/>
                    <a:pt x="1268" y="97"/>
                    <a:pt x="1249" y="58"/>
                  </a:cubicBezTo>
                  <a:cubicBezTo>
                    <a:pt x="1249" y="20"/>
                    <a:pt x="1191" y="1"/>
                    <a:pt x="1153" y="1"/>
                  </a:cubicBezTo>
                  <a:close/>
                </a:path>
              </a:pathLst>
            </a:custGeom>
            <a:solidFill>
              <a:srgbClr val="FFFFFF">
                <a:alpha val="3464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603" name="Google Shape;603;p33"/>
          <p:cNvGrpSpPr/>
          <p:nvPr/>
        </p:nvGrpSpPr>
        <p:grpSpPr>
          <a:xfrm rot="1385271">
            <a:off x="-589674" y="833920"/>
            <a:ext cx="1453010" cy="2109779"/>
            <a:chOff x="-3687030" y="4918994"/>
            <a:chExt cx="1168792" cy="1697093"/>
          </a:xfrm>
        </p:grpSpPr>
        <p:sp>
          <p:nvSpPr>
            <p:cNvPr id="604" name="Google Shape;604;p33"/>
            <p:cNvSpPr/>
            <p:nvPr/>
          </p:nvSpPr>
          <p:spPr>
            <a:xfrm>
              <a:off x="-3166171" y="4918994"/>
              <a:ext cx="647933" cy="475738"/>
            </a:xfrm>
            <a:custGeom>
              <a:avLst/>
              <a:gdLst/>
              <a:ahLst/>
              <a:cxnLst/>
              <a:rect l="l" t="t" r="r" b="b"/>
              <a:pathLst>
                <a:path w="11849" h="8700" extrusionOk="0">
                  <a:moveTo>
                    <a:pt x="11791" y="0"/>
                  </a:moveTo>
                  <a:cubicBezTo>
                    <a:pt x="11753" y="0"/>
                    <a:pt x="11733" y="0"/>
                    <a:pt x="11733" y="39"/>
                  </a:cubicBezTo>
                  <a:cubicBezTo>
                    <a:pt x="11561" y="154"/>
                    <a:pt x="11349" y="250"/>
                    <a:pt x="11081" y="365"/>
                  </a:cubicBezTo>
                  <a:cubicBezTo>
                    <a:pt x="10543" y="634"/>
                    <a:pt x="9909" y="845"/>
                    <a:pt x="9160" y="1056"/>
                  </a:cubicBezTo>
                  <a:cubicBezTo>
                    <a:pt x="8642" y="1210"/>
                    <a:pt x="8104" y="1325"/>
                    <a:pt x="7586" y="1441"/>
                  </a:cubicBezTo>
                  <a:lnTo>
                    <a:pt x="7182" y="1537"/>
                  </a:lnTo>
                  <a:cubicBezTo>
                    <a:pt x="6568" y="1690"/>
                    <a:pt x="5876" y="1863"/>
                    <a:pt x="5185" y="2074"/>
                  </a:cubicBezTo>
                  <a:cubicBezTo>
                    <a:pt x="4494" y="2286"/>
                    <a:pt x="3937" y="2535"/>
                    <a:pt x="3457" y="2823"/>
                  </a:cubicBezTo>
                  <a:cubicBezTo>
                    <a:pt x="2996" y="3073"/>
                    <a:pt x="2535" y="3438"/>
                    <a:pt x="2132" y="3841"/>
                  </a:cubicBezTo>
                  <a:cubicBezTo>
                    <a:pt x="1748" y="4225"/>
                    <a:pt x="1383" y="4667"/>
                    <a:pt x="1095" y="5166"/>
                  </a:cubicBezTo>
                  <a:cubicBezTo>
                    <a:pt x="807" y="5627"/>
                    <a:pt x="576" y="6126"/>
                    <a:pt x="403" y="6664"/>
                  </a:cubicBezTo>
                  <a:cubicBezTo>
                    <a:pt x="231" y="7182"/>
                    <a:pt x="115" y="7720"/>
                    <a:pt x="96" y="8239"/>
                  </a:cubicBezTo>
                  <a:cubicBezTo>
                    <a:pt x="96" y="8315"/>
                    <a:pt x="96" y="8411"/>
                    <a:pt x="77" y="8469"/>
                  </a:cubicBezTo>
                  <a:cubicBezTo>
                    <a:pt x="19" y="8507"/>
                    <a:pt x="0" y="8584"/>
                    <a:pt x="19" y="8623"/>
                  </a:cubicBezTo>
                  <a:cubicBezTo>
                    <a:pt x="39" y="8642"/>
                    <a:pt x="77" y="8700"/>
                    <a:pt x="96" y="8700"/>
                  </a:cubicBezTo>
                  <a:lnTo>
                    <a:pt x="192" y="8700"/>
                  </a:lnTo>
                  <a:cubicBezTo>
                    <a:pt x="269" y="8661"/>
                    <a:pt x="327" y="8661"/>
                    <a:pt x="423" y="8642"/>
                  </a:cubicBezTo>
                  <a:cubicBezTo>
                    <a:pt x="519" y="8623"/>
                    <a:pt x="634" y="8604"/>
                    <a:pt x="749" y="8604"/>
                  </a:cubicBezTo>
                  <a:lnTo>
                    <a:pt x="903" y="8565"/>
                  </a:lnTo>
                  <a:cubicBezTo>
                    <a:pt x="1076" y="8546"/>
                    <a:pt x="1248" y="8507"/>
                    <a:pt x="1421" y="8469"/>
                  </a:cubicBezTo>
                  <a:cubicBezTo>
                    <a:pt x="1748" y="8431"/>
                    <a:pt x="2093" y="8354"/>
                    <a:pt x="2420" y="8315"/>
                  </a:cubicBezTo>
                  <a:cubicBezTo>
                    <a:pt x="2689" y="8258"/>
                    <a:pt x="2957" y="8239"/>
                    <a:pt x="3207" y="8181"/>
                  </a:cubicBezTo>
                  <a:cubicBezTo>
                    <a:pt x="3630" y="8123"/>
                    <a:pt x="4052" y="8066"/>
                    <a:pt x="4455" y="7989"/>
                  </a:cubicBezTo>
                  <a:cubicBezTo>
                    <a:pt x="5281" y="7855"/>
                    <a:pt x="5896" y="7701"/>
                    <a:pt x="6472" y="7547"/>
                  </a:cubicBezTo>
                  <a:cubicBezTo>
                    <a:pt x="6798" y="7451"/>
                    <a:pt x="7105" y="7317"/>
                    <a:pt x="7393" y="7182"/>
                  </a:cubicBezTo>
                  <a:cubicBezTo>
                    <a:pt x="7682" y="7067"/>
                    <a:pt x="7912" y="6914"/>
                    <a:pt x="8142" y="6779"/>
                  </a:cubicBezTo>
                  <a:cubicBezTo>
                    <a:pt x="8949" y="6241"/>
                    <a:pt x="9679" y="5473"/>
                    <a:pt x="10255" y="4494"/>
                  </a:cubicBezTo>
                  <a:cubicBezTo>
                    <a:pt x="10485" y="4052"/>
                    <a:pt x="10696" y="3611"/>
                    <a:pt x="10927" y="3092"/>
                  </a:cubicBezTo>
                  <a:cubicBezTo>
                    <a:pt x="11138" y="2593"/>
                    <a:pt x="11311" y="2074"/>
                    <a:pt x="11426" y="1633"/>
                  </a:cubicBezTo>
                  <a:cubicBezTo>
                    <a:pt x="11503" y="1441"/>
                    <a:pt x="11541" y="1249"/>
                    <a:pt x="11599" y="1056"/>
                  </a:cubicBezTo>
                  <a:lnTo>
                    <a:pt x="11637" y="884"/>
                  </a:lnTo>
                  <a:cubicBezTo>
                    <a:pt x="11695" y="768"/>
                    <a:pt x="11714" y="653"/>
                    <a:pt x="11733" y="500"/>
                  </a:cubicBezTo>
                  <a:lnTo>
                    <a:pt x="11753" y="442"/>
                  </a:lnTo>
                  <a:cubicBezTo>
                    <a:pt x="11791" y="346"/>
                    <a:pt x="11810" y="250"/>
                    <a:pt x="11830" y="116"/>
                  </a:cubicBezTo>
                  <a:cubicBezTo>
                    <a:pt x="11830" y="96"/>
                    <a:pt x="11830" y="77"/>
                    <a:pt x="11810" y="58"/>
                  </a:cubicBezTo>
                  <a:cubicBezTo>
                    <a:pt x="11849" y="0"/>
                    <a:pt x="11810" y="0"/>
                    <a:pt x="11791" y="0"/>
                  </a:cubicBezTo>
                  <a:close/>
                </a:path>
              </a:pathLst>
            </a:custGeom>
            <a:solidFill>
              <a:srgbClr val="FEB83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5" name="Google Shape;605;p33"/>
            <p:cNvSpPr/>
            <p:nvPr/>
          </p:nvSpPr>
          <p:spPr>
            <a:xfrm>
              <a:off x="-3220800" y="5452452"/>
              <a:ext cx="559785" cy="382285"/>
            </a:xfrm>
            <a:custGeom>
              <a:avLst/>
              <a:gdLst/>
              <a:ahLst/>
              <a:cxnLst/>
              <a:rect l="l" t="t" r="r" b="b"/>
              <a:pathLst>
                <a:path w="10237" h="6991" extrusionOk="0">
                  <a:moveTo>
                    <a:pt x="10083" y="0"/>
                  </a:moveTo>
                  <a:lnTo>
                    <a:pt x="9641" y="173"/>
                  </a:lnTo>
                  <a:cubicBezTo>
                    <a:pt x="9449" y="250"/>
                    <a:pt x="9257" y="346"/>
                    <a:pt x="9065" y="423"/>
                  </a:cubicBezTo>
                  <a:lnTo>
                    <a:pt x="8777" y="538"/>
                  </a:lnTo>
                  <a:lnTo>
                    <a:pt x="8066" y="826"/>
                  </a:lnTo>
                  <a:cubicBezTo>
                    <a:pt x="7260" y="1152"/>
                    <a:pt x="6588" y="1402"/>
                    <a:pt x="5973" y="1575"/>
                  </a:cubicBezTo>
                  <a:cubicBezTo>
                    <a:pt x="5800" y="1613"/>
                    <a:pt x="5666" y="1671"/>
                    <a:pt x="5493" y="1690"/>
                  </a:cubicBezTo>
                  <a:cubicBezTo>
                    <a:pt x="5339" y="1728"/>
                    <a:pt x="5205" y="1767"/>
                    <a:pt x="5090" y="1805"/>
                  </a:cubicBezTo>
                  <a:cubicBezTo>
                    <a:pt x="4840" y="1882"/>
                    <a:pt x="4571" y="1978"/>
                    <a:pt x="4322" y="2055"/>
                  </a:cubicBezTo>
                  <a:cubicBezTo>
                    <a:pt x="3784" y="2247"/>
                    <a:pt x="3304" y="2458"/>
                    <a:pt x="2843" y="2727"/>
                  </a:cubicBezTo>
                  <a:cubicBezTo>
                    <a:pt x="2075" y="3150"/>
                    <a:pt x="1441" y="3687"/>
                    <a:pt x="961" y="4302"/>
                  </a:cubicBezTo>
                  <a:cubicBezTo>
                    <a:pt x="711" y="4609"/>
                    <a:pt x="500" y="4974"/>
                    <a:pt x="327" y="5358"/>
                  </a:cubicBezTo>
                  <a:cubicBezTo>
                    <a:pt x="154" y="5761"/>
                    <a:pt x="39" y="6203"/>
                    <a:pt x="1" y="6664"/>
                  </a:cubicBezTo>
                  <a:cubicBezTo>
                    <a:pt x="1" y="6702"/>
                    <a:pt x="1" y="6760"/>
                    <a:pt x="39" y="6779"/>
                  </a:cubicBezTo>
                  <a:cubicBezTo>
                    <a:pt x="58" y="6856"/>
                    <a:pt x="116" y="6894"/>
                    <a:pt x="193" y="6894"/>
                  </a:cubicBezTo>
                  <a:cubicBezTo>
                    <a:pt x="442" y="6875"/>
                    <a:pt x="711" y="6856"/>
                    <a:pt x="999" y="6856"/>
                  </a:cubicBezTo>
                  <a:cubicBezTo>
                    <a:pt x="1191" y="6856"/>
                    <a:pt x="1364" y="6856"/>
                    <a:pt x="1556" y="6875"/>
                  </a:cubicBezTo>
                  <a:lnTo>
                    <a:pt x="1575" y="6875"/>
                  </a:lnTo>
                  <a:cubicBezTo>
                    <a:pt x="1787" y="6894"/>
                    <a:pt x="2036" y="6894"/>
                    <a:pt x="2248" y="6913"/>
                  </a:cubicBezTo>
                  <a:cubicBezTo>
                    <a:pt x="2689" y="6933"/>
                    <a:pt x="3112" y="6990"/>
                    <a:pt x="3553" y="6990"/>
                  </a:cubicBezTo>
                  <a:lnTo>
                    <a:pt x="3592" y="6990"/>
                  </a:lnTo>
                  <a:cubicBezTo>
                    <a:pt x="4322" y="6990"/>
                    <a:pt x="4994" y="6875"/>
                    <a:pt x="5570" y="6645"/>
                  </a:cubicBezTo>
                  <a:cubicBezTo>
                    <a:pt x="6088" y="6453"/>
                    <a:pt x="6626" y="6145"/>
                    <a:pt x="7068" y="5742"/>
                  </a:cubicBezTo>
                  <a:cubicBezTo>
                    <a:pt x="7490" y="5377"/>
                    <a:pt x="7836" y="4974"/>
                    <a:pt x="8201" y="4475"/>
                  </a:cubicBezTo>
                  <a:cubicBezTo>
                    <a:pt x="8642" y="3860"/>
                    <a:pt x="9046" y="3169"/>
                    <a:pt x="9430" y="2305"/>
                  </a:cubicBezTo>
                  <a:cubicBezTo>
                    <a:pt x="9603" y="1978"/>
                    <a:pt x="9737" y="1594"/>
                    <a:pt x="9891" y="1210"/>
                  </a:cubicBezTo>
                  <a:cubicBezTo>
                    <a:pt x="9948" y="1018"/>
                    <a:pt x="10025" y="845"/>
                    <a:pt x="10083" y="653"/>
                  </a:cubicBezTo>
                  <a:cubicBezTo>
                    <a:pt x="10121" y="480"/>
                    <a:pt x="10198" y="327"/>
                    <a:pt x="10236" y="135"/>
                  </a:cubicBezTo>
                  <a:cubicBezTo>
                    <a:pt x="10236" y="96"/>
                    <a:pt x="10236" y="58"/>
                    <a:pt x="10217" y="19"/>
                  </a:cubicBezTo>
                  <a:cubicBezTo>
                    <a:pt x="10198" y="0"/>
                    <a:pt x="10140" y="0"/>
                    <a:pt x="10121" y="0"/>
                  </a:cubicBezTo>
                  <a:close/>
                </a:path>
              </a:pathLst>
            </a:custGeom>
            <a:solidFill>
              <a:srgbClr val="FEB83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6" name="Google Shape;606;p33"/>
            <p:cNvSpPr/>
            <p:nvPr/>
          </p:nvSpPr>
          <p:spPr>
            <a:xfrm>
              <a:off x="-3625074" y="4964129"/>
              <a:ext cx="381246" cy="769766"/>
            </a:xfrm>
            <a:custGeom>
              <a:avLst/>
              <a:gdLst/>
              <a:ahLst/>
              <a:cxnLst/>
              <a:rect l="l" t="t" r="r" b="b"/>
              <a:pathLst>
                <a:path w="6972" h="14077" extrusionOk="0">
                  <a:moveTo>
                    <a:pt x="1825" y="0"/>
                  </a:moveTo>
                  <a:cubicBezTo>
                    <a:pt x="1594" y="231"/>
                    <a:pt x="1479" y="519"/>
                    <a:pt x="1345" y="769"/>
                  </a:cubicBezTo>
                  <a:lnTo>
                    <a:pt x="1306" y="826"/>
                  </a:lnTo>
                  <a:cubicBezTo>
                    <a:pt x="1172" y="1114"/>
                    <a:pt x="1057" y="1421"/>
                    <a:pt x="922" y="1729"/>
                  </a:cubicBezTo>
                  <a:cubicBezTo>
                    <a:pt x="673" y="2382"/>
                    <a:pt x="442" y="3035"/>
                    <a:pt x="308" y="3630"/>
                  </a:cubicBezTo>
                  <a:cubicBezTo>
                    <a:pt x="135" y="4283"/>
                    <a:pt x="39" y="4955"/>
                    <a:pt x="20" y="5569"/>
                  </a:cubicBezTo>
                  <a:cubicBezTo>
                    <a:pt x="0" y="6222"/>
                    <a:pt x="39" y="6875"/>
                    <a:pt x="192" y="7490"/>
                  </a:cubicBezTo>
                  <a:cubicBezTo>
                    <a:pt x="327" y="8124"/>
                    <a:pt x="577" y="8700"/>
                    <a:pt x="903" y="9276"/>
                  </a:cubicBezTo>
                  <a:cubicBezTo>
                    <a:pt x="1210" y="9775"/>
                    <a:pt x="1633" y="10255"/>
                    <a:pt x="2132" y="10716"/>
                  </a:cubicBezTo>
                  <a:cubicBezTo>
                    <a:pt x="2555" y="11100"/>
                    <a:pt x="3035" y="11465"/>
                    <a:pt x="3649" y="11849"/>
                  </a:cubicBezTo>
                  <a:cubicBezTo>
                    <a:pt x="3880" y="11983"/>
                    <a:pt x="4148" y="12137"/>
                    <a:pt x="4436" y="12291"/>
                  </a:cubicBezTo>
                  <a:cubicBezTo>
                    <a:pt x="4648" y="12425"/>
                    <a:pt x="4917" y="12560"/>
                    <a:pt x="5185" y="12752"/>
                  </a:cubicBezTo>
                  <a:cubicBezTo>
                    <a:pt x="5531" y="13001"/>
                    <a:pt x="5800" y="13213"/>
                    <a:pt x="6011" y="13481"/>
                  </a:cubicBezTo>
                  <a:cubicBezTo>
                    <a:pt x="6107" y="13597"/>
                    <a:pt x="6203" y="13712"/>
                    <a:pt x="6280" y="13827"/>
                  </a:cubicBezTo>
                  <a:lnTo>
                    <a:pt x="6280" y="13865"/>
                  </a:lnTo>
                  <a:cubicBezTo>
                    <a:pt x="6280" y="13904"/>
                    <a:pt x="6280" y="13923"/>
                    <a:pt x="6299" y="13981"/>
                  </a:cubicBezTo>
                  <a:cubicBezTo>
                    <a:pt x="6338" y="14000"/>
                    <a:pt x="6357" y="14019"/>
                    <a:pt x="6395" y="14057"/>
                  </a:cubicBezTo>
                  <a:cubicBezTo>
                    <a:pt x="6395" y="14077"/>
                    <a:pt x="6434" y="14077"/>
                    <a:pt x="6453" y="14077"/>
                  </a:cubicBezTo>
                  <a:cubicBezTo>
                    <a:pt x="6491" y="14077"/>
                    <a:pt x="6530" y="14057"/>
                    <a:pt x="6530" y="14019"/>
                  </a:cubicBezTo>
                  <a:cubicBezTo>
                    <a:pt x="6568" y="14000"/>
                    <a:pt x="6568" y="13961"/>
                    <a:pt x="6568" y="13904"/>
                  </a:cubicBezTo>
                  <a:cubicBezTo>
                    <a:pt x="6568" y="13693"/>
                    <a:pt x="6587" y="13481"/>
                    <a:pt x="6626" y="13193"/>
                  </a:cubicBezTo>
                  <a:cubicBezTo>
                    <a:pt x="6664" y="12732"/>
                    <a:pt x="6722" y="12252"/>
                    <a:pt x="6760" y="11791"/>
                  </a:cubicBezTo>
                  <a:cubicBezTo>
                    <a:pt x="6798" y="11484"/>
                    <a:pt x="6837" y="11177"/>
                    <a:pt x="6856" y="10850"/>
                  </a:cubicBezTo>
                  <a:cubicBezTo>
                    <a:pt x="6895" y="10428"/>
                    <a:pt x="6933" y="10044"/>
                    <a:pt x="6952" y="9679"/>
                  </a:cubicBezTo>
                  <a:cubicBezTo>
                    <a:pt x="6971" y="9257"/>
                    <a:pt x="6971" y="8930"/>
                    <a:pt x="6952" y="8623"/>
                  </a:cubicBezTo>
                  <a:cubicBezTo>
                    <a:pt x="6933" y="7989"/>
                    <a:pt x="6779" y="7375"/>
                    <a:pt x="6587" y="6741"/>
                  </a:cubicBezTo>
                  <a:cubicBezTo>
                    <a:pt x="6395" y="6165"/>
                    <a:pt x="6107" y="5627"/>
                    <a:pt x="5761" y="5051"/>
                  </a:cubicBezTo>
                  <a:cubicBezTo>
                    <a:pt x="5473" y="4609"/>
                    <a:pt x="5109" y="4187"/>
                    <a:pt x="4667" y="3726"/>
                  </a:cubicBezTo>
                  <a:lnTo>
                    <a:pt x="4264" y="3323"/>
                  </a:lnTo>
                  <a:lnTo>
                    <a:pt x="4187" y="3246"/>
                  </a:lnTo>
                  <a:lnTo>
                    <a:pt x="3937" y="2977"/>
                  </a:lnTo>
                  <a:cubicBezTo>
                    <a:pt x="3764" y="2804"/>
                    <a:pt x="3591" y="2651"/>
                    <a:pt x="3457" y="2478"/>
                  </a:cubicBezTo>
                  <a:cubicBezTo>
                    <a:pt x="3380" y="2401"/>
                    <a:pt x="3323" y="2324"/>
                    <a:pt x="3284" y="2266"/>
                  </a:cubicBezTo>
                  <a:lnTo>
                    <a:pt x="3207" y="2190"/>
                  </a:lnTo>
                  <a:cubicBezTo>
                    <a:pt x="3073" y="1998"/>
                    <a:pt x="2900" y="1806"/>
                    <a:pt x="2785" y="1614"/>
                  </a:cubicBezTo>
                  <a:cubicBezTo>
                    <a:pt x="2708" y="1498"/>
                    <a:pt x="2612" y="1402"/>
                    <a:pt x="2535" y="1287"/>
                  </a:cubicBezTo>
                  <a:cubicBezTo>
                    <a:pt x="2458" y="1210"/>
                    <a:pt x="2420" y="1114"/>
                    <a:pt x="2362" y="1018"/>
                  </a:cubicBezTo>
                  <a:cubicBezTo>
                    <a:pt x="2228" y="826"/>
                    <a:pt x="2113" y="596"/>
                    <a:pt x="2017" y="384"/>
                  </a:cubicBezTo>
                  <a:cubicBezTo>
                    <a:pt x="1978" y="327"/>
                    <a:pt x="1959" y="269"/>
                    <a:pt x="1921" y="192"/>
                  </a:cubicBezTo>
                  <a:cubicBezTo>
                    <a:pt x="1882" y="173"/>
                    <a:pt x="1882" y="154"/>
                    <a:pt x="1863" y="96"/>
                  </a:cubicBezTo>
                  <a:cubicBezTo>
                    <a:pt x="1844" y="77"/>
                    <a:pt x="1844" y="39"/>
                    <a:pt x="1825" y="0"/>
                  </a:cubicBezTo>
                  <a:close/>
                </a:path>
              </a:pathLst>
            </a:custGeom>
            <a:solidFill>
              <a:srgbClr val="FEB83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7" name="Google Shape;607;p33"/>
            <p:cNvSpPr/>
            <p:nvPr/>
          </p:nvSpPr>
          <p:spPr>
            <a:xfrm>
              <a:off x="-3687030" y="5748562"/>
              <a:ext cx="378075" cy="428492"/>
            </a:xfrm>
            <a:custGeom>
              <a:avLst/>
              <a:gdLst/>
              <a:ahLst/>
              <a:cxnLst/>
              <a:rect l="l" t="t" r="r" b="b"/>
              <a:pathLst>
                <a:path w="6914" h="7836" extrusionOk="0">
                  <a:moveTo>
                    <a:pt x="116" y="1"/>
                  </a:moveTo>
                  <a:cubicBezTo>
                    <a:pt x="39" y="20"/>
                    <a:pt x="0" y="97"/>
                    <a:pt x="0" y="154"/>
                  </a:cubicBezTo>
                  <a:cubicBezTo>
                    <a:pt x="20" y="442"/>
                    <a:pt x="39" y="692"/>
                    <a:pt x="77" y="922"/>
                  </a:cubicBezTo>
                  <a:cubicBezTo>
                    <a:pt x="116" y="1191"/>
                    <a:pt x="173" y="1479"/>
                    <a:pt x="231" y="1748"/>
                  </a:cubicBezTo>
                  <a:cubicBezTo>
                    <a:pt x="384" y="2305"/>
                    <a:pt x="577" y="2823"/>
                    <a:pt x="807" y="3361"/>
                  </a:cubicBezTo>
                  <a:cubicBezTo>
                    <a:pt x="1076" y="3880"/>
                    <a:pt x="1364" y="4379"/>
                    <a:pt x="1710" y="4821"/>
                  </a:cubicBezTo>
                  <a:cubicBezTo>
                    <a:pt x="2055" y="5282"/>
                    <a:pt x="2439" y="5627"/>
                    <a:pt x="2881" y="5915"/>
                  </a:cubicBezTo>
                  <a:cubicBezTo>
                    <a:pt x="3054" y="6050"/>
                    <a:pt x="3246" y="6146"/>
                    <a:pt x="3399" y="6242"/>
                  </a:cubicBezTo>
                  <a:cubicBezTo>
                    <a:pt x="3591" y="6338"/>
                    <a:pt x="3784" y="6376"/>
                    <a:pt x="3976" y="6453"/>
                  </a:cubicBezTo>
                  <a:cubicBezTo>
                    <a:pt x="4148" y="6491"/>
                    <a:pt x="4321" y="6549"/>
                    <a:pt x="4513" y="6626"/>
                  </a:cubicBezTo>
                  <a:lnTo>
                    <a:pt x="5224" y="6837"/>
                  </a:lnTo>
                  <a:cubicBezTo>
                    <a:pt x="5569" y="6952"/>
                    <a:pt x="5838" y="7067"/>
                    <a:pt x="6050" y="7221"/>
                  </a:cubicBezTo>
                  <a:cubicBezTo>
                    <a:pt x="6184" y="7317"/>
                    <a:pt x="6318" y="7413"/>
                    <a:pt x="6414" y="7528"/>
                  </a:cubicBezTo>
                  <a:cubicBezTo>
                    <a:pt x="6453" y="7605"/>
                    <a:pt x="6510" y="7644"/>
                    <a:pt x="6530" y="7701"/>
                  </a:cubicBezTo>
                  <a:cubicBezTo>
                    <a:pt x="6530" y="7740"/>
                    <a:pt x="6530" y="7778"/>
                    <a:pt x="6549" y="7797"/>
                  </a:cubicBezTo>
                  <a:cubicBezTo>
                    <a:pt x="6568" y="7816"/>
                    <a:pt x="6587" y="7836"/>
                    <a:pt x="6626" y="7836"/>
                  </a:cubicBezTo>
                  <a:lnTo>
                    <a:pt x="6664" y="7836"/>
                  </a:lnTo>
                  <a:cubicBezTo>
                    <a:pt x="6702" y="7836"/>
                    <a:pt x="6702" y="7836"/>
                    <a:pt x="6722" y="7816"/>
                  </a:cubicBezTo>
                  <a:cubicBezTo>
                    <a:pt x="6741" y="7816"/>
                    <a:pt x="6741" y="7797"/>
                    <a:pt x="6741" y="7778"/>
                  </a:cubicBezTo>
                  <a:cubicBezTo>
                    <a:pt x="6760" y="7740"/>
                    <a:pt x="6760" y="7720"/>
                    <a:pt x="6760" y="7682"/>
                  </a:cubicBezTo>
                  <a:lnTo>
                    <a:pt x="6760" y="7624"/>
                  </a:lnTo>
                  <a:lnTo>
                    <a:pt x="6760" y="7586"/>
                  </a:lnTo>
                  <a:cubicBezTo>
                    <a:pt x="6760" y="7452"/>
                    <a:pt x="6779" y="7317"/>
                    <a:pt x="6818" y="7202"/>
                  </a:cubicBezTo>
                  <a:lnTo>
                    <a:pt x="6837" y="7048"/>
                  </a:lnTo>
                  <a:cubicBezTo>
                    <a:pt x="6856" y="6875"/>
                    <a:pt x="6875" y="6683"/>
                    <a:pt x="6875" y="6530"/>
                  </a:cubicBezTo>
                  <a:cubicBezTo>
                    <a:pt x="6914" y="6184"/>
                    <a:pt x="6914" y="5819"/>
                    <a:pt x="6875" y="5493"/>
                  </a:cubicBezTo>
                  <a:cubicBezTo>
                    <a:pt x="6856" y="5147"/>
                    <a:pt x="6818" y="4821"/>
                    <a:pt x="6741" y="4475"/>
                  </a:cubicBezTo>
                  <a:cubicBezTo>
                    <a:pt x="6664" y="4168"/>
                    <a:pt x="6549" y="3841"/>
                    <a:pt x="6395" y="3515"/>
                  </a:cubicBezTo>
                  <a:cubicBezTo>
                    <a:pt x="6261" y="3208"/>
                    <a:pt x="6088" y="2900"/>
                    <a:pt x="5896" y="2631"/>
                  </a:cubicBezTo>
                  <a:cubicBezTo>
                    <a:pt x="5723" y="2401"/>
                    <a:pt x="5531" y="2171"/>
                    <a:pt x="5320" y="2017"/>
                  </a:cubicBezTo>
                  <a:cubicBezTo>
                    <a:pt x="5109" y="1844"/>
                    <a:pt x="4859" y="1690"/>
                    <a:pt x="4609" y="1594"/>
                  </a:cubicBezTo>
                  <a:cubicBezTo>
                    <a:pt x="4456" y="1556"/>
                    <a:pt x="4321" y="1498"/>
                    <a:pt x="4187" y="1479"/>
                  </a:cubicBezTo>
                  <a:cubicBezTo>
                    <a:pt x="4072" y="1460"/>
                    <a:pt x="3956" y="1441"/>
                    <a:pt x="3803" y="1441"/>
                  </a:cubicBezTo>
                  <a:lnTo>
                    <a:pt x="3649" y="1441"/>
                  </a:lnTo>
                  <a:cubicBezTo>
                    <a:pt x="3015" y="1364"/>
                    <a:pt x="2362" y="1268"/>
                    <a:pt x="1767" y="1076"/>
                  </a:cubicBezTo>
                  <a:cubicBezTo>
                    <a:pt x="1460" y="961"/>
                    <a:pt x="1191" y="826"/>
                    <a:pt x="922" y="634"/>
                  </a:cubicBezTo>
                  <a:cubicBezTo>
                    <a:pt x="807" y="538"/>
                    <a:pt x="692" y="481"/>
                    <a:pt x="596" y="385"/>
                  </a:cubicBezTo>
                  <a:lnTo>
                    <a:pt x="231" y="20"/>
                  </a:lnTo>
                  <a:cubicBezTo>
                    <a:pt x="231" y="20"/>
                    <a:pt x="212" y="1"/>
                    <a:pt x="173" y="1"/>
                  </a:cubicBezTo>
                  <a:close/>
                </a:path>
              </a:pathLst>
            </a:custGeom>
            <a:solidFill>
              <a:srgbClr val="FEB83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8" name="Google Shape;608;p33"/>
            <p:cNvSpPr/>
            <p:nvPr/>
          </p:nvSpPr>
          <p:spPr>
            <a:xfrm>
              <a:off x="-3649244" y="4987205"/>
              <a:ext cx="1059637" cy="1628882"/>
            </a:xfrm>
            <a:custGeom>
              <a:avLst/>
              <a:gdLst/>
              <a:ahLst/>
              <a:cxnLst/>
              <a:rect l="l" t="t" r="r" b="b"/>
              <a:pathLst>
                <a:path w="19378" h="29788" extrusionOk="0">
                  <a:moveTo>
                    <a:pt x="19300" y="1"/>
                  </a:moveTo>
                  <a:cubicBezTo>
                    <a:pt x="19281" y="1"/>
                    <a:pt x="19281" y="1"/>
                    <a:pt x="19262" y="20"/>
                  </a:cubicBezTo>
                  <a:cubicBezTo>
                    <a:pt x="19127" y="135"/>
                    <a:pt x="19031" y="251"/>
                    <a:pt x="18916" y="385"/>
                  </a:cubicBezTo>
                  <a:cubicBezTo>
                    <a:pt x="18033" y="1211"/>
                    <a:pt x="16996" y="1864"/>
                    <a:pt x="15940" y="2459"/>
                  </a:cubicBezTo>
                  <a:cubicBezTo>
                    <a:pt x="15268" y="2843"/>
                    <a:pt x="14576" y="3189"/>
                    <a:pt x="13885" y="3554"/>
                  </a:cubicBezTo>
                  <a:cubicBezTo>
                    <a:pt x="13213" y="3899"/>
                    <a:pt x="12541" y="4264"/>
                    <a:pt x="11888" y="4667"/>
                  </a:cubicBezTo>
                  <a:cubicBezTo>
                    <a:pt x="11254" y="5051"/>
                    <a:pt x="10659" y="5512"/>
                    <a:pt x="10102" y="6012"/>
                  </a:cubicBezTo>
                  <a:cubicBezTo>
                    <a:pt x="9852" y="6261"/>
                    <a:pt x="9583" y="6530"/>
                    <a:pt x="9334" y="6780"/>
                  </a:cubicBezTo>
                  <a:cubicBezTo>
                    <a:pt x="9103" y="7049"/>
                    <a:pt x="8892" y="7317"/>
                    <a:pt x="8700" y="7606"/>
                  </a:cubicBezTo>
                  <a:cubicBezTo>
                    <a:pt x="8277" y="8201"/>
                    <a:pt x="7932" y="8854"/>
                    <a:pt x="7644" y="9507"/>
                  </a:cubicBezTo>
                  <a:cubicBezTo>
                    <a:pt x="7298" y="10275"/>
                    <a:pt x="7068" y="11062"/>
                    <a:pt x="6837" y="11850"/>
                  </a:cubicBezTo>
                  <a:cubicBezTo>
                    <a:pt x="6818" y="11965"/>
                    <a:pt x="6799" y="12099"/>
                    <a:pt x="6741" y="12214"/>
                  </a:cubicBezTo>
                  <a:cubicBezTo>
                    <a:pt x="6722" y="12003"/>
                    <a:pt x="6684" y="11754"/>
                    <a:pt x="6645" y="11542"/>
                  </a:cubicBezTo>
                  <a:cubicBezTo>
                    <a:pt x="6588" y="11177"/>
                    <a:pt x="6511" y="10851"/>
                    <a:pt x="6415" y="10486"/>
                  </a:cubicBezTo>
                  <a:cubicBezTo>
                    <a:pt x="6357" y="10313"/>
                    <a:pt x="6319" y="10140"/>
                    <a:pt x="6242" y="9987"/>
                  </a:cubicBezTo>
                  <a:cubicBezTo>
                    <a:pt x="6165" y="9795"/>
                    <a:pt x="6107" y="9622"/>
                    <a:pt x="6031" y="9449"/>
                  </a:cubicBezTo>
                  <a:cubicBezTo>
                    <a:pt x="5493" y="8297"/>
                    <a:pt x="4821" y="7241"/>
                    <a:pt x="4206" y="6146"/>
                  </a:cubicBezTo>
                  <a:cubicBezTo>
                    <a:pt x="4033" y="5877"/>
                    <a:pt x="3899" y="5608"/>
                    <a:pt x="3745" y="5340"/>
                  </a:cubicBezTo>
                  <a:lnTo>
                    <a:pt x="3745" y="5378"/>
                  </a:lnTo>
                  <a:cubicBezTo>
                    <a:pt x="3477" y="4917"/>
                    <a:pt x="3246" y="4437"/>
                    <a:pt x="3035" y="3957"/>
                  </a:cubicBezTo>
                  <a:cubicBezTo>
                    <a:pt x="2804" y="3458"/>
                    <a:pt x="2612" y="2920"/>
                    <a:pt x="2478" y="2401"/>
                  </a:cubicBezTo>
                  <a:lnTo>
                    <a:pt x="2478" y="2421"/>
                  </a:lnTo>
                  <a:cubicBezTo>
                    <a:pt x="2363" y="1960"/>
                    <a:pt x="2286" y="1499"/>
                    <a:pt x="2228" y="1057"/>
                  </a:cubicBezTo>
                  <a:cubicBezTo>
                    <a:pt x="2228" y="1019"/>
                    <a:pt x="2209" y="999"/>
                    <a:pt x="2190" y="999"/>
                  </a:cubicBezTo>
                  <a:cubicBezTo>
                    <a:pt x="2171" y="999"/>
                    <a:pt x="2132" y="1019"/>
                    <a:pt x="2132" y="1076"/>
                  </a:cubicBezTo>
                  <a:cubicBezTo>
                    <a:pt x="2190" y="1652"/>
                    <a:pt x="2305" y="2209"/>
                    <a:pt x="2459" y="2728"/>
                  </a:cubicBezTo>
                  <a:cubicBezTo>
                    <a:pt x="2593" y="3266"/>
                    <a:pt x="2785" y="3765"/>
                    <a:pt x="3035" y="4264"/>
                  </a:cubicBezTo>
                  <a:cubicBezTo>
                    <a:pt x="3457" y="5243"/>
                    <a:pt x="4014" y="6165"/>
                    <a:pt x="4533" y="7106"/>
                  </a:cubicBezTo>
                  <a:cubicBezTo>
                    <a:pt x="4821" y="7625"/>
                    <a:pt x="5109" y="8162"/>
                    <a:pt x="5378" y="8681"/>
                  </a:cubicBezTo>
                  <a:cubicBezTo>
                    <a:pt x="5531" y="8969"/>
                    <a:pt x="5647" y="9257"/>
                    <a:pt x="5762" y="9545"/>
                  </a:cubicBezTo>
                  <a:cubicBezTo>
                    <a:pt x="5839" y="9718"/>
                    <a:pt x="5877" y="9891"/>
                    <a:pt x="5954" y="10044"/>
                  </a:cubicBezTo>
                  <a:cubicBezTo>
                    <a:pt x="6011" y="10198"/>
                    <a:pt x="6050" y="10352"/>
                    <a:pt x="6107" y="10524"/>
                  </a:cubicBezTo>
                  <a:cubicBezTo>
                    <a:pt x="6223" y="11024"/>
                    <a:pt x="6319" y="11561"/>
                    <a:pt x="6396" y="12061"/>
                  </a:cubicBezTo>
                  <a:cubicBezTo>
                    <a:pt x="6415" y="12330"/>
                    <a:pt x="6434" y="12618"/>
                    <a:pt x="6453" y="12887"/>
                  </a:cubicBezTo>
                  <a:cubicBezTo>
                    <a:pt x="6492" y="13059"/>
                    <a:pt x="6492" y="13251"/>
                    <a:pt x="6511" y="13405"/>
                  </a:cubicBezTo>
                  <a:cubicBezTo>
                    <a:pt x="6242" y="14711"/>
                    <a:pt x="6069" y="15998"/>
                    <a:pt x="5954" y="17323"/>
                  </a:cubicBezTo>
                  <a:cubicBezTo>
                    <a:pt x="5877" y="18110"/>
                    <a:pt x="5819" y="18878"/>
                    <a:pt x="5762" y="19685"/>
                  </a:cubicBezTo>
                  <a:cubicBezTo>
                    <a:pt x="5743" y="19627"/>
                    <a:pt x="5723" y="19550"/>
                    <a:pt x="5685" y="19512"/>
                  </a:cubicBezTo>
                  <a:cubicBezTo>
                    <a:pt x="5551" y="19205"/>
                    <a:pt x="5378" y="18916"/>
                    <a:pt x="5205" y="18628"/>
                  </a:cubicBezTo>
                  <a:cubicBezTo>
                    <a:pt x="5013" y="18360"/>
                    <a:pt x="4821" y="18091"/>
                    <a:pt x="4590" y="17860"/>
                  </a:cubicBezTo>
                  <a:cubicBezTo>
                    <a:pt x="4379" y="17630"/>
                    <a:pt x="4149" y="17476"/>
                    <a:pt x="3918" y="17303"/>
                  </a:cubicBezTo>
                  <a:cubicBezTo>
                    <a:pt x="3707" y="17150"/>
                    <a:pt x="3477" y="17035"/>
                    <a:pt x="3265" y="16919"/>
                  </a:cubicBezTo>
                  <a:cubicBezTo>
                    <a:pt x="2785" y="16670"/>
                    <a:pt x="2305" y="16516"/>
                    <a:pt x="1825" y="16286"/>
                  </a:cubicBezTo>
                  <a:cubicBezTo>
                    <a:pt x="1652" y="16228"/>
                    <a:pt x="1518" y="16151"/>
                    <a:pt x="1345" y="16055"/>
                  </a:cubicBezTo>
                  <a:cubicBezTo>
                    <a:pt x="1211" y="15978"/>
                    <a:pt x="1057" y="15882"/>
                    <a:pt x="923" y="15786"/>
                  </a:cubicBezTo>
                  <a:cubicBezTo>
                    <a:pt x="730" y="15652"/>
                    <a:pt x="538" y="15498"/>
                    <a:pt x="385" y="15306"/>
                  </a:cubicBezTo>
                  <a:cubicBezTo>
                    <a:pt x="270" y="15172"/>
                    <a:pt x="174" y="15018"/>
                    <a:pt x="97" y="14884"/>
                  </a:cubicBezTo>
                  <a:cubicBezTo>
                    <a:pt x="97" y="14845"/>
                    <a:pt x="78" y="14845"/>
                    <a:pt x="58" y="14845"/>
                  </a:cubicBezTo>
                  <a:lnTo>
                    <a:pt x="20" y="14845"/>
                  </a:lnTo>
                  <a:cubicBezTo>
                    <a:pt x="1" y="14884"/>
                    <a:pt x="1" y="14903"/>
                    <a:pt x="1" y="14922"/>
                  </a:cubicBezTo>
                  <a:cubicBezTo>
                    <a:pt x="78" y="15076"/>
                    <a:pt x="174" y="15210"/>
                    <a:pt x="270" y="15364"/>
                  </a:cubicBezTo>
                  <a:cubicBezTo>
                    <a:pt x="366" y="15498"/>
                    <a:pt x="481" y="15613"/>
                    <a:pt x="596" y="15748"/>
                  </a:cubicBezTo>
                  <a:cubicBezTo>
                    <a:pt x="865" y="15978"/>
                    <a:pt x="1172" y="16190"/>
                    <a:pt x="1499" y="16362"/>
                  </a:cubicBezTo>
                  <a:cubicBezTo>
                    <a:pt x="1633" y="16458"/>
                    <a:pt x="1806" y="16535"/>
                    <a:pt x="1940" y="16631"/>
                  </a:cubicBezTo>
                  <a:cubicBezTo>
                    <a:pt x="2113" y="16727"/>
                    <a:pt x="2286" y="16804"/>
                    <a:pt x="2459" y="16900"/>
                  </a:cubicBezTo>
                  <a:cubicBezTo>
                    <a:pt x="2766" y="17054"/>
                    <a:pt x="3073" y="17227"/>
                    <a:pt x="3381" y="17419"/>
                  </a:cubicBezTo>
                  <a:cubicBezTo>
                    <a:pt x="3515" y="17495"/>
                    <a:pt x="3630" y="17591"/>
                    <a:pt x="3726" y="17687"/>
                  </a:cubicBezTo>
                  <a:cubicBezTo>
                    <a:pt x="3841" y="17783"/>
                    <a:pt x="3937" y="17899"/>
                    <a:pt x="4033" y="17995"/>
                  </a:cubicBezTo>
                  <a:cubicBezTo>
                    <a:pt x="4226" y="18206"/>
                    <a:pt x="4398" y="18456"/>
                    <a:pt x="4533" y="18724"/>
                  </a:cubicBezTo>
                  <a:cubicBezTo>
                    <a:pt x="4706" y="18974"/>
                    <a:pt x="4859" y="19243"/>
                    <a:pt x="4974" y="19531"/>
                  </a:cubicBezTo>
                  <a:cubicBezTo>
                    <a:pt x="5109" y="19819"/>
                    <a:pt x="5243" y="20107"/>
                    <a:pt x="5339" y="20414"/>
                  </a:cubicBezTo>
                  <a:cubicBezTo>
                    <a:pt x="5397" y="20587"/>
                    <a:pt x="5455" y="20760"/>
                    <a:pt x="5493" y="20933"/>
                  </a:cubicBezTo>
                  <a:cubicBezTo>
                    <a:pt x="5551" y="21067"/>
                    <a:pt x="5570" y="21183"/>
                    <a:pt x="5627" y="21336"/>
                  </a:cubicBezTo>
                  <a:cubicBezTo>
                    <a:pt x="5570" y="21835"/>
                    <a:pt x="5551" y="22335"/>
                    <a:pt x="5493" y="22853"/>
                  </a:cubicBezTo>
                  <a:cubicBezTo>
                    <a:pt x="5301" y="24678"/>
                    <a:pt x="4994" y="26502"/>
                    <a:pt x="4514" y="28288"/>
                  </a:cubicBezTo>
                  <a:cubicBezTo>
                    <a:pt x="4514" y="28326"/>
                    <a:pt x="4494" y="28365"/>
                    <a:pt x="4494" y="28384"/>
                  </a:cubicBezTo>
                  <a:cubicBezTo>
                    <a:pt x="4398" y="28710"/>
                    <a:pt x="4322" y="29018"/>
                    <a:pt x="4226" y="29306"/>
                  </a:cubicBezTo>
                  <a:lnTo>
                    <a:pt x="4206" y="29402"/>
                  </a:lnTo>
                  <a:cubicBezTo>
                    <a:pt x="4206" y="29478"/>
                    <a:pt x="4206" y="29517"/>
                    <a:pt x="4226" y="29574"/>
                  </a:cubicBezTo>
                  <a:cubicBezTo>
                    <a:pt x="4245" y="29671"/>
                    <a:pt x="4322" y="29709"/>
                    <a:pt x="4418" y="29767"/>
                  </a:cubicBezTo>
                  <a:cubicBezTo>
                    <a:pt x="4460" y="29781"/>
                    <a:pt x="4505" y="29788"/>
                    <a:pt x="4549" y="29788"/>
                  </a:cubicBezTo>
                  <a:cubicBezTo>
                    <a:pt x="4686" y="29788"/>
                    <a:pt x="4820" y="29719"/>
                    <a:pt x="4878" y="29574"/>
                  </a:cubicBezTo>
                  <a:cubicBezTo>
                    <a:pt x="5051" y="29133"/>
                    <a:pt x="5167" y="28710"/>
                    <a:pt x="5282" y="28249"/>
                  </a:cubicBezTo>
                  <a:cubicBezTo>
                    <a:pt x="5397" y="27789"/>
                    <a:pt x="5531" y="27328"/>
                    <a:pt x="5627" y="26848"/>
                  </a:cubicBezTo>
                  <a:cubicBezTo>
                    <a:pt x="5819" y="25945"/>
                    <a:pt x="5973" y="25023"/>
                    <a:pt x="6069" y="24121"/>
                  </a:cubicBezTo>
                  <a:cubicBezTo>
                    <a:pt x="6203" y="23199"/>
                    <a:pt x="6261" y="22277"/>
                    <a:pt x="6338" y="21355"/>
                  </a:cubicBezTo>
                  <a:cubicBezTo>
                    <a:pt x="6396" y="20683"/>
                    <a:pt x="6434" y="20030"/>
                    <a:pt x="6492" y="19358"/>
                  </a:cubicBezTo>
                  <a:cubicBezTo>
                    <a:pt x="6530" y="19224"/>
                    <a:pt x="6549" y="19089"/>
                    <a:pt x="6607" y="18955"/>
                  </a:cubicBezTo>
                  <a:cubicBezTo>
                    <a:pt x="6645" y="18782"/>
                    <a:pt x="6703" y="18648"/>
                    <a:pt x="6741" y="18475"/>
                  </a:cubicBezTo>
                  <a:cubicBezTo>
                    <a:pt x="6837" y="18129"/>
                    <a:pt x="6933" y="17822"/>
                    <a:pt x="7029" y="17495"/>
                  </a:cubicBezTo>
                  <a:cubicBezTo>
                    <a:pt x="7221" y="16862"/>
                    <a:pt x="7490" y="16247"/>
                    <a:pt x="7836" y="15690"/>
                  </a:cubicBezTo>
                  <a:cubicBezTo>
                    <a:pt x="8085" y="15268"/>
                    <a:pt x="8412" y="14845"/>
                    <a:pt x="8758" y="14519"/>
                  </a:cubicBezTo>
                  <a:cubicBezTo>
                    <a:pt x="9103" y="14212"/>
                    <a:pt x="9468" y="13885"/>
                    <a:pt x="9852" y="13635"/>
                  </a:cubicBezTo>
                  <a:cubicBezTo>
                    <a:pt x="10236" y="13328"/>
                    <a:pt x="10640" y="13098"/>
                    <a:pt x="11062" y="12848"/>
                  </a:cubicBezTo>
                  <a:cubicBezTo>
                    <a:pt x="11600" y="12560"/>
                    <a:pt x="12157" y="12272"/>
                    <a:pt x="12694" y="12022"/>
                  </a:cubicBezTo>
                  <a:cubicBezTo>
                    <a:pt x="13270" y="11754"/>
                    <a:pt x="13827" y="11485"/>
                    <a:pt x="14384" y="11197"/>
                  </a:cubicBezTo>
                  <a:cubicBezTo>
                    <a:pt x="15479" y="10640"/>
                    <a:pt x="16573" y="10006"/>
                    <a:pt x="17495" y="9161"/>
                  </a:cubicBezTo>
                  <a:cubicBezTo>
                    <a:pt x="17534" y="9142"/>
                    <a:pt x="17553" y="9084"/>
                    <a:pt x="17534" y="9065"/>
                  </a:cubicBezTo>
                  <a:cubicBezTo>
                    <a:pt x="17495" y="9046"/>
                    <a:pt x="17495" y="9046"/>
                    <a:pt x="17476" y="9046"/>
                  </a:cubicBezTo>
                  <a:cubicBezTo>
                    <a:pt x="17457" y="9046"/>
                    <a:pt x="17457" y="9046"/>
                    <a:pt x="17438" y="9065"/>
                  </a:cubicBezTo>
                  <a:cubicBezTo>
                    <a:pt x="16861" y="9584"/>
                    <a:pt x="16189" y="10025"/>
                    <a:pt x="15479" y="10428"/>
                  </a:cubicBezTo>
                  <a:cubicBezTo>
                    <a:pt x="14403" y="11024"/>
                    <a:pt x="13251" y="11504"/>
                    <a:pt x="12118" y="12022"/>
                  </a:cubicBezTo>
                  <a:cubicBezTo>
                    <a:pt x="11004" y="12522"/>
                    <a:pt x="9871" y="13098"/>
                    <a:pt x="8892" y="13847"/>
                  </a:cubicBezTo>
                  <a:cubicBezTo>
                    <a:pt x="8450" y="14154"/>
                    <a:pt x="8066" y="14519"/>
                    <a:pt x="7701" y="14922"/>
                  </a:cubicBezTo>
                  <a:cubicBezTo>
                    <a:pt x="7375" y="15325"/>
                    <a:pt x="7087" y="15786"/>
                    <a:pt x="6876" y="16266"/>
                  </a:cubicBezTo>
                  <a:cubicBezTo>
                    <a:pt x="6818" y="16343"/>
                    <a:pt x="6799" y="16439"/>
                    <a:pt x="6780" y="16497"/>
                  </a:cubicBezTo>
                  <a:cubicBezTo>
                    <a:pt x="6972" y="14845"/>
                    <a:pt x="7221" y="13213"/>
                    <a:pt x="7682" y="11600"/>
                  </a:cubicBezTo>
                  <a:cubicBezTo>
                    <a:pt x="7874" y="10966"/>
                    <a:pt x="8066" y="10313"/>
                    <a:pt x="8335" y="9680"/>
                  </a:cubicBezTo>
                  <a:cubicBezTo>
                    <a:pt x="8450" y="9391"/>
                    <a:pt x="8566" y="9103"/>
                    <a:pt x="8719" y="8815"/>
                  </a:cubicBezTo>
                  <a:lnTo>
                    <a:pt x="9142" y="8028"/>
                  </a:lnTo>
                  <a:cubicBezTo>
                    <a:pt x="9372" y="7663"/>
                    <a:pt x="9603" y="7337"/>
                    <a:pt x="9852" y="7029"/>
                  </a:cubicBezTo>
                  <a:cubicBezTo>
                    <a:pt x="9967" y="6857"/>
                    <a:pt x="10102" y="6684"/>
                    <a:pt x="10255" y="6549"/>
                  </a:cubicBezTo>
                  <a:cubicBezTo>
                    <a:pt x="10390" y="6396"/>
                    <a:pt x="10544" y="6223"/>
                    <a:pt x="10678" y="6088"/>
                  </a:cubicBezTo>
                  <a:cubicBezTo>
                    <a:pt x="11216" y="5551"/>
                    <a:pt x="11811" y="5128"/>
                    <a:pt x="12445" y="4725"/>
                  </a:cubicBezTo>
                  <a:cubicBezTo>
                    <a:pt x="13078" y="4283"/>
                    <a:pt x="13750" y="3899"/>
                    <a:pt x="14403" y="3534"/>
                  </a:cubicBezTo>
                  <a:cubicBezTo>
                    <a:pt x="15076" y="3150"/>
                    <a:pt x="15767" y="2766"/>
                    <a:pt x="16420" y="2363"/>
                  </a:cubicBezTo>
                  <a:cubicBezTo>
                    <a:pt x="17073" y="1960"/>
                    <a:pt x="17726" y="1518"/>
                    <a:pt x="18321" y="1038"/>
                  </a:cubicBezTo>
                  <a:cubicBezTo>
                    <a:pt x="18698" y="736"/>
                    <a:pt x="19019" y="417"/>
                    <a:pt x="19358" y="60"/>
                  </a:cubicBezTo>
                  <a:lnTo>
                    <a:pt x="19358" y="60"/>
                  </a:lnTo>
                  <a:cubicBezTo>
                    <a:pt x="19361" y="63"/>
                    <a:pt x="19365" y="64"/>
                    <a:pt x="19367" y="64"/>
                  </a:cubicBezTo>
                  <a:cubicBezTo>
                    <a:pt x="19373" y="64"/>
                    <a:pt x="19377" y="58"/>
                    <a:pt x="19377" y="39"/>
                  </a:cubicBezTo>
                  <a:lnTo>
                    <a:pt x="19377" y="39"/>
                  </a:lnTo>
                  <a:cubicBezTo>
                    <a:pt x="19371" y="46"/>
                    <a:pt x="19364" y="53"/>
                    <a:pt x="19358" y="60"/>
                  </a:cubicBezTo>
                  <a:lnTo>
                    <a:pt x="19358" y="60"/>
                  </a:lnTo>
                  <a:cubicBezTo>
                    <a:pt x="19345" y="51"/>
                    <a:pt x="19330" y="30"/>
                    <a:pt x="19320" y="20"/>
                  </a:cubicBezTo>
                  <a:lnTo>
                    <a:pt x="19300" y="1"/>
                  </a:lnTo>
                  <a:close/>
                </a:path>
              </a:pathLst>
            </a:custGeom>
            <a:solidFill>
              <a:srgbClr val="FDAD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9" name="Google Shape;609;p33"/>
            <p:cNvSpPr/>
            <p:nvPr/>
          </p:nvSpPr>
          <p:spPr>
            <a:xfrm>
              <a:off x="-2808105" y="5305408"/>
              <a:ext cx="15803" cy="15803"/>
            </a:xfrm>
            <a:custGeom>
              <a:avLst/>
              <a:gdLst/>
              <a:ahLst/>
              <a:cxnLst/>
              <a:rect l="l" t="t" r="r" b="b"/>
              <a:pathLst>
                <a:path w="289" h="289" extrusionOk="0">
                  <a:moveTo>
                    <a:pt x="154" y="1"/>
                  </a:moveTo>
                  <a:cubicBezTo>
                    <a:pt x="78" y="1"/>
                    <a:pt x="1" y="77"/>
                    <a:pt x="1" y="154"/>
                  </a:cubicBezTo>
                  <a:cubicBezTo>
                    <a:pt x="1" y="231"/>
                    <a:pt x="78" y="289"/>
                    <a:pt x="154" y="289"/>
                  </a:cubicBezTo>
                  <a:cubicBezTo>
                    <a:pt x="250" y="289"/>
                    <a:pt x="289" y="231"/>
                    <a:pt x="289" y="154"/>
                  </a:cubicBezTo>
                  <a:cubicBezTo>
                    <a:pt x="289" y="77"/>
                    <a:pt x="231" y="1"/>
                    <a:pt x="154" y="1"/>
                  </a:cubicBezTo>
                  <a:close/>
                </a:path>
              </a:pathLst>
            </a:custGeom>
            <a:solidFill>
              <a:srgbClr val="FEFEF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0" name="Google Shape;610;p33"/>
            <p:cNvSpPr/>
            <p:nvPr/>
          </p:nvSpPr>
          <p:spPr>
            <a:xfrm>
              <a:off x="-2854312" y="5251873"/>
              <a:ext cx="24224" cy="24170"/>
            </a:xfrm>
            <a:custGeom>
              <a:avLst/>
              <a:gdLst/>
              <a:ahLst/>
              <a:cxnLst/>
              <a:rect l="l" t="t" r="r" b="b"/>
              <a:pathLst>
                <a:path w="443" h="442" extrusionOk="0">
                  <a:moveTo>
                    <a:pt x="231" y="0"/>
                  </a:moveTo>
                  <a:cubicBezTo>
                    <a:pt x="97" y="0"/>
                    <a:pt x="1" y="96"/>
                    <a:pt x="1" y="211"/>
                  </a:cubicBezTo>
                  <a:cubicBezTo>
                    <a:pt x="1" y="346"/>
                    <a:pt x="97" y="442"/>
                    <a:pt x="231" y="442"/>
                  </a:cubicBezTo>
                  <a:cubicBezTo>
                    <a:pt x="347" y="442"/>
                    <a:pt x="443" y="346"/>
                    <a:pt x="443" y="211"/>
                  </a:cubicBezTo>
                  <a:cubicBezTo>
                    <a:pt x="443" y="96"/>
                    <a:pt x="347" y="0"/>
                    <a:pt x="231" y="0"/>
                  </a:cubicBezTo>
                  <a:close/>
                </a:path>
              </a:pathLst>
            </a:custGeom>
            <a:solidFill>
              <a:srgbClr val="FEFEF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1" name="Google Shape;611;p33"/>
            <p:cNvSpPr/>
            <p:nvPr/>
          </p:nvSpPr>
          <p:spPr>
            <a:xfrm>
              <a:off x="-3587288" y="5180292"/>
              <a:ext cx="23185" cy="24388"/>
            </a:xfrm>
            <a:custGeom>
              <a:avLst/>
              <a:gdLst/>
              <a:ahLst/>
              <a:cxnLst/>
              <a:rect l="l" t="t" r="r" b="b"/>
              <a:pathLst>
                <a:path w="424" h="446" extrusionOk="0">
                  <a:moveTo>
                    <a:pt x="187" y="1"/>
                  </a:moveTo>
                  <a:cubicBezTo>
                    <a:pt x="97" y="1"/>
                    <a:pt x="1" y="93"/>
                    <a:pt x="1" y="234"/>
                  </a:cubicBezTo>
                  <a:cubicBezTo>
                    <a:pt x="1" y="349"/>
                    <a:pt x="97" y="445"/>
                    <a:pt x="212" y="445"/>
                  </a:cubicBezTo>
                  <a:cubicBezTo>
                    <a:pt x="327" y="445"/>
                    <a:pt x="423" y="349"/>
                    <a:pt x="423" y="234"/>
                  </a:cubicBezTo>
                  <a:cubicBezTo>
                    <a:pt x="423" y="119"/>
                    <a:pt x="327" y="3"/>
                    <a:pt x="212" y="3"/>
                  </a:cubicBezTo>
                  <a:cubicBezTo>
                    <a:pt x="204" y="2"/>
                    <a:pt x="196" y="1"/>
                    <a:pt x="187" y="1"/>
                  </a:cubicBezTo>
                  <a:close/>
                </a:path>
              </a:pathLst>
            </a:custGeom>
            <a:solidFill>
              <a:srgbClr val="FEFEF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2" name="Google Shape;612;p33"/>
            <p:cNvSpPr/>
            <p:nvPr/>
          </p:nvSpPr>
          <p:spPr>
            <a:xfrm>
              <a:off x="-3569406" y="5128999"/>
              <a:ext cx="15803" cy="15803"/>
            </a:xfrm>
            <a:custGeom>
              <a:avLst/>
              <a:gdLst/>
              <a:ahLst/>
              <a:cxnLst/>
              <a:rect l="l" t="t" r="r" b="b"/>
              <a:pathLst>
                <a:path w="289" h="289" extrusionOk="0">
                  <a:moveTo>
                    <a:pt x="154" y="0"/>
                  </a:moveTo>
                  <a:cubicBezTo>
                    <a:pt x="77" y="0"/>
                    <a:pt x="0" y="58"/>
                    <a:pt x="0" y="135"/>
                  </a:cubicBezTo>
                  <a:cubicBezTo>
                    <a:pt x="0" y="212"/>
                    <a:pt x="77" y="288"/>
                    <a:pt x="154" y="288"/>
                  </a:cubicBezTo>
                  <a:cubicBezTo>
                    <a:pt x="250" y="288"/>
                    <a:pt x="288" y="212"/>
                    <a:pt x="288" y="135"/>
                  </a:cubicBezTo>
                  <a:cubicBezTo>
                    <a:pt x="288" y="58"/>
                    <a:pt x="231" y="0"/>
                    <a:pt x="154" y="0"/>
                  </a:cubicBezTo>
                  <a:close/>
                </a:path>
              </a:pathLst>
            </a:custGeom>
            <a:solidFill>
              <a:srgbClr val="FEFEF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3" name="Google Shape;613;p33"/>
            <p:cNvSpPr/>
            <p:nvPr/>
          </p:nvSpPr>
          <p:spPr>
            <a:xfrm>
              <a:off x="-3535831" y="5183573"/>
              <a:ext cx="10554" cy="10608"/>
            </a:xfrm>
            <a:custGeom>
              <a:avLst/>
              <a:gdLst/>
              <a:ahLst/>
              <a:cxnLst/>
              <a:rect l="l" t="t" r="r" b="b"/>
              <a:pathLst>
                <a:path w="193" h="194" extrusionOk="0">
                  <a:moveTo>
                    <a:pt x="97" y="1"/>
                  </a:moveTo>
                  <a:cubicBezTo>
                    <a:pt x="39" y="20"/>
                    <a:pt x="1" y="59"/>
                    <a:pt x="1" y="97"/>
                  </a:cubicBezTo>
                  <a:cubicBezTo>
                    <a:pt x="1" y="155"/>
                    <a:pt x="39" y="193"/>
                    <a:pt x="97" y="193"/>
                  </a:cubicBezTo>
                  <a:cubicBezTo>
                    <a:pt x="135" y="193"/>
                    <a:pt x="193" y="155"/>
                    <a:pt x="193" y="97"/>
                  </a:cubicBezTo>
                  <a:cubicBezTo>
                    <a:pt x="193" y="59"/>
                    <a:pt x="135" y="1"/>
                    <a:pt x="97" y="1"/>
                  </a:cubicBezTo>
                  <a:close/>
                </a:path>
              </a:pathLst>
            </a:custGeom>
            <a:solidFill>
              <a:srgbClr val="FEFEF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4" name="Google Shape;614;p33"/>
            <p:cNvSpPr/>
            <p:nvPr/>
          </p:nvSpPr>
          <p:spPr>
            <a:xfrm>
              <a:off x="-3559946" y="5263411"/>
              <a:ext cx="26302" cy="26302"/>
            </a:xfrm>
            <a:custGeom>
              <a:avLst/>
              <a:gdLst/>
              <a:ahLst/>
              <a:cxnLst/>
              <a:rect l="l" t="t" r="r" b="b"/>
              <a:pathLst>
                <a:path w="481" h="481" extrusionOk="0">
                  <a:moveTo>
                    <a:pt x="250" y="0"/>
                  </a:moveTo>
                  <a:cubicBezTo>
                    <a:pt x="115" y="0"/>
                    <a:pt x="0" y="96"/>
                    <a:pt x="0" y="250"/>
                  </a:cubicBezTo>
                  <a:cubicBezTo>
                    <a:pt x="0" y="365"/>
                    <a:pt x="96" y="481"/>
                    <a:pt x="250" y="481"/>
                  </a:cubicBezTo>
                  <a:cubicBezTo>
                    <a:pt x="365" y="481"/>
                    <a:pt x="480" y="385"/>
                    <a:pt x="480" y="250"/>
                  </a:cubicBezTo>
                  <a:cubicBezTo>
                    <a:pt x="480" y="135"/>
                    <a:pt x="384" y="0"/>
                    <a:pt x="250" y="0"/>
                  </a:cubicBezTo>
                  <a:close/>
                </a:path>
              </a:pathLst>
            </a:custGeom>
            <a:solidFill>
              <a:srgbClr val="FEFEF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5" name="Google Shape;615;p33"/>
            <p:cNvSpPr/>
            <p:nvPr/>
          </p:nvSpPr>
          <p:spPr>
            <a:xfrm>
              <a:off x="-3608286" y="5256084"/>
              <a:ext cx="17936" cy="17881"/>
            </a:xfrm>
            <a:custGeom>
              <a:avLst/>
              <a:gdLst/>
              <a:ahLst/>
              <a:cxnLst/>
              <a:rect l="l" t="t" r="r" b="b"/>
              <a:pathLst>
                <a:path w="328" h="327" extrusionOk="0">
                  <a:moveTo>
                    <a:pt x="174" y="0"/>
                  </a:moveTo>
                  <a:cubicBezTo>
                    <a:pt x="97" y="0"/>
                    <a:pt x="1" y="96"/>
                    <a:pt x="1" y="173"/>
                  </a:cubicBezTo>
                  <a:cubicBezTo>
                    <a:pt x="1" y="269"/>
                    <a:pt x="77" y="326"/>
                    <a:pt x="174" y="326"/>
                  </a:cubicBezTo>
                  <a:cubicBezTo>
                    <a:pt x="270" y="326"/>
                    <a:pt x="327" y="269"/>
                    <a:pt x="327" y="173"/>
                  </a:cubicBezTo>
                  <a:cubicBezTo>
                    <a:pt x="327" y="58"/>
                    <a:pt x="250" y="0"/>
                    <a:pt x="174" y="0"/>
                  </a:cubicBezTo>
                  <a:close/>
                </a:path>
              </a:pathLst>
            </a:custGeom>
            <a:solidFill>
              <a:srgbClr val="FEFEF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6" name="Google Shape;616;p33"/>
            <p:cNvSpPr/>
            <p:nvPr/>
          </p:nvSpPr>
          <p:spPr>
            <a:xfrm>
              <a:off x="-3590405" y="5326406"/>
              <a:ext cx="18920" cy="18975"/>
            </a:xfrm>
            <a:custGeom>
              <a:avLst/>
              <a:gdLst/>
              <a:ahLst/>
              <a:cxnLst/>
              <a:rect l="l" t="t" r="r" b="b"/>
              <a:pathLst>
                <a:path w="346" h="347" extrusionOk="0">
                  <a:moveTo>
                    <a:pt x="173" y="1"/>
                  </a:moveTo>
                  <a:cubicBezTo>
                    <a:pt x="77" y="1"/>
                    <a:pt x="0" y="77"/>
                    <a:pt x="0" y="174"/>
                  </a:cubicBezTo>
                  <a:cubicBezTo>
                    <a:pt x="0" y="270"/>
                    <a:pt x="77" y="346"/>
                    <a:pt x="173" y="346"/>
                  </a:cubicBezTo>
                  <a:cubicBezTo>
                    <a:pt x="269" y="346"/>
                    <a:pt x="346" y="270"/>
                    <a:pt x="346" y="174"/>
                  </a:cubicBezTo>
                  <a:cubicBezTo>
                    <a:pt x="346" y="77"/>
                    <a:pt x="269" y="1"/>
                    <a:pt x="173" y="1"/>
                  </a:cubicBezTo>
                  <a:close/>
                </a:path>
              </a:pathLst>
            </a:custGeom>
            <a:solidFill>
              <a:srgbClr val="FEFEF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7" name="Google Shape;617;p33"/>
            <p:cNvSpPr/>
            <p:nvPr/>
          </p:nvSpPr>
          <p:spPr>
            <a:xfrm>
              <a:off x="-3535831" y="5325367"/>
              <a:ext cx="21053" cy="21053"/>
            </a:xfrm>
            <a:custGeom>
              <a:avLst/>
              <a:gdLst/>
              <a:ahLst/>
              <a:cxnLst/>
              <a:rect l="l" t="t" r="r" b="b"/>
              <a:pathLst>
                <a:path w="385" h="385" extrusionOk="0">
                  <a:moveTo>
                    <a:pt x="193" y="0"/>
                  </a:moveTo>
                  <a:cubicBezTo>
                    <a:pt x="58" y="0"/>
                    <a:pt x="1" y="77"/>
                    <a:pt x="1" y="193"/>
                  </a:cubicBezTo>
                  <a:cubicBezTo>
                    <a:pt x="1" y="289"/>
                    <a:pt x="58" y="385"/>
                    <a:pt x="193" y="385"/>
                  </a:cubicBezTo>
                  <a:cubicBezTo>
                    <a:pt x="289" y="385"/>
                    <a:pt x="385" y="308"/>
                    <a:pt x="385" y="193"/>
                  </a:cubicBezTo>
                  <a:cubicBezTo>
                    <a:pt x="385" y="96"/>
                    <a:pt x="308" y="0"/>
                    <a:pt x="193" y="0"/>
                  </a:cubicBezTo>
                  <a:close/>
                </a:path>
              </a:pathLst>
            </a:custGeom>
            <a:solidFill>
              <a:srgbClr val="FEFEF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8" name="Google Shape;618;p33"/>
            <p:cNvSpPr/>
            <p:nvPr/>
          </p:nvSpPr>
          <p:spPr>
            <a:xfrm>
              <a:off x="-3496951" y="5370536"/>
              <a:ext cx="15803" cy="15803"/>
            </a:xfrm>
            <a:custGeom>
              <a:avLst/>
              <a:gdLst/>
              <a:ahLst/>
              <a:cxnLst/>
              <a:rect l="l" t="t" r="r" b="b"/>
              <a:pathLst>
                <a:path w="289" h="289" extrusionOk="0">
                  <a:moveTo>
                    <a:pt x="154" y="0"/>
                  </a:moveTo>
                  <a:cubicBezTo>
                    <a:pt x="77" y="0"/>
                    <a:pt x="0" y="58"/>
                    <a:pt x="0" y="135"/>
                  </a:cubicBezTo>
                  <a:cubicBezTo>
                    <a:pt x="0" y="211"/>
                    <a:pt x="77" y="288"/>
                    <a:pt x="154" y="288"/>
                  </a:cubicBezTo>
                  <a:cubicBezTo>
                    <a:pt x="212" y="288"/>
                    <a:pt x="288" y="211"/>
                    <a:pt x="288" y="135"/>
                  </a:cubicBezTo>
                  <a:cubicBezTo>
                    <a:pt x="288" y="58"/>
                    <a:pt x="212" y="0"/>
                    <a:pt x="154" y="0"/>
                  </a:cubicBezTo>
                  <a:close/>
                </a:path>
              </a:pathLst>
            </a:custGeom>
            <a:solidFill>
              <a:srgbClr val="FEFEF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9" name="Google Shape;619;p33"/>
            <p:cNvSpPr/>
            <p:nvPr/>
          </p:nvSpPr>
          <p:spPr>
            <a:xfrm>
              <a:off x="-3544197" y="5387324"/>
              <a:ext cx="10554" cy="10554"/>
            </a:xfrm>
            <a:custGeom>
              <a:avLst/>
              <a:gdLst/>
              <a:ahLst/>
              <a:cxnLst/>
              <a:rect l="l" t="t" r="r" b="b"/>
              <a:pathLst>
                <a:path w="193" h="193" extrusionOk="0">
                  <a:moveTo>
                    <a:pt x="96" y="0"/>
                  </a:moveTo>
                  <a:cubicBezTo>
                    <a:pt x="58" y="0"/>
                    <a:pt x="0" y="39"/>
                    <a:pt x="0" y="96"/>
                  </a:cubicBezTo>
                  <a:cubicBezTo>
                    <a:pt x="0" y="135"/>
                    <a:pt x="58" y="193"/>
                    <a:pt x="96" y="193"/>
                  </a:cubicBezTo>
                  <a:cubicBezTo>
                    <a:pt x="154" y="193"/>
                    <a:pt x="192" y="135"/>
                    <a:pt x="192" y="96"/>
                  </a:cubicBezTo>
                  <a:cubicBezTo>
                    <a:pt x="192" y="39"/>
                    <a:pt x="154" y="0"/>
                    <a:pt x="96" y="0"/>
                  </a:cubicBezTo>
                  <a:close/>
                </a:path>
              </a:pathLst>
            </a:custGeom>
            <a:solidFill>
              <a:srgbClr val="FEFEF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0" name="Google Shape;620;p33"/>
            <p:cNvSpPr/>
            <p:nvPr/>
          </p:nvSpPr>
          <p:spPr>
            <a:xfrm>
              <a:off x="-3514832" y="5444030"/>
              <a:ext cx="23185" cy="23131"/>
            </a:xfrm>
            <a:custGeom>
              <a:avLst/>
              <a:gdLst/>
              <a:ahLst/>
              <a:cxnLst/>
              <a:rect l="l" t="t" r="r" b="b"/>
              <a:pathLst>
                <a:path w="424" h="423" extrusionOk="0">
                  <a:moveTo>
                    <a:pt x="212" y="0"/>
                  </a:moveTo>
                  <a:cubicBezTo>
                    <a:pt x="97" y="0"/>
                    <a:pt x="1" y="96"/>
                    <a:pt x="1" y="212"/>
                  </a:cubicBezTo>
                  <a:cubicBezTo>
                    <a:pt x="1" y="327"/>
                    <a:pt x="97" y="423"/>
                    <a:pt x="212" y="423"/>
                  </a:cubicBezTo>
                  <a:cubicBezTo>
                    <a:pt x="327" y="423"/>
                    <a:pt x="423" y="327"/>
                    <a:pt x="423" y="212"/>
                  </a:cubicBezTo>
                  <a:cubicBezTo>
                    <a:pt x="423" y="96"/>
                    <a:pt x="327" y="0"/>
                    <a:pt x="212" y="0"/>
                  </a:cubicBezTo>
                  <a:close/>
                </a:path>
              </a:pathLst>
            </a:custGeom>
            <a:solidFill>
              <a:srgbClr val="FEFEF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1" name="Google Shape;621;p33"/>
            <p:cNvSpPr/>
            <p:nvPr/>
          </p:nvSpPr>
          <p:spPr>
            <a:xfrm>
              <a:off x="-3501162" y="5292831"/>
              <a:ext cx="8476" cy="7382"/>
            </a:xfrm>
            <a:custGeom>
              <a:avLst/>
              <a:gdLst/>
              <a:ahLst/>
              <a:cxnLst/>
              <a:rect l="l" t="t" r="r" b="b"/>
              <a:pathLst>
                <a:path w="155" h="135" extrusionOk="0">
                  <a:moveTo>
                    <a:pt x="77" y="0"/>
                  </a:moveTo>
                  <a:cubicBezTo>
                    <a:pt x="39" y="0"/>
                    <a:pt x="0" y="19"/>
                    <a:pt x="0" y="77"/>
                  </a:cubicBezTo>
                  <a:cubicBezTo>
                    <a:pt x="0" y="115"/>
                    <a:pt x="39" y="135"/>
                    <a:pt x="77" y="135"/>
                  </a:cubicBezTo>
                  <a:cubicBezTo>
                    <a:pt x="135" y="135"/>
                    <a:pt x="154" y="115"/>
                    <a:pt x="154" y="77"/>
                  </a:cubicBezTo>
                  <a:cubicBezTo>
                    <a:pt x="154" y="19"/>
                    <a:pt x="135" y="0"/>
                    <a:pt x="77" y="0"/>
                  </a:cubicBezTo>
                  <a:close/>
                </a:path>
              </a:pathLst>
            </a:custGeom>
            <a:solidFill>
              <a:srgbClr val="FEFEF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2" name="Google Shape;622;p33"/>
            <p:cNvSpPr/>
            <p:nvPr/>
          </p:nvSpPr>
          <p:spPr>
            <a:xfrm>
              <a:off x="-2977131" y="5742274"/>
              <a:ext cx="36801" cy="37840"/>
            </a:xfrm>
            <a:custGeom>
              <a:avLst/>
              <a:gdLst/>
              <a:ahLst/>
              <a:cxnLst/>
              <a:rect l="l" t="t" r="r" b="b"/>
              <a:pathLst>
                <a:path w="673" h="692" extrusionOk="0">
                  <a:moveTo>
                    <a:pt x="326" y="0"/>
                  </a:moveTo>
                  <a:cubicBezTo>
                    <a:pt x="173" y="39"/>
                    <a:pt x="0" y="173"/>
                    <a:pt x="0" y="346"/>
                  </a:cubicBezTo>
                  <a:cubicBezTo>
                    <a:pt x="0" y="519"/>
                    <a:pt x="154" y="692"/>
                    <a:pt x="326" y="692"/>
                  </a:cubicBezTo>
                  <a:cubicBezTo>
                    <a:pt x="519" y="692"/>
                    <a:pt x="672" y="538"/>
                    <a:pt x="672" y="346"/>
                  </a:cubicBezTo>
                  <a:cubicBezTo>
                    <a:pt x="672" y="173"/>
                    <a:pt x="519" y="0"/>
                    <a:pt x="326" y="0"/>
                  </a:cubicBezTo>
                  <a:close/>
                </a:path>
              </a:pathLst>
            </a:custGeom>
            <a:solidFill>
              <a:srgbClr val="FEFEF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3" name="Google Shape;623;p33"/>
            <p:cNvSpPr/>
            <p:nvPr/>
          </p:nvSpPr>
          <p:spPr>
            <a:xfrm>
              <a:off x="-2923596" y="5683434"/>
              <a:ext cx="20014" cy="20014"/>
            </a:xfrm>
            <a:custGeom>
              <a:avLst/>
              <a:gdLst/>
              <a:ahLst/>
              <a:cxnLst/>
              <a:rect l="l" t="t" r="r" b="b"/>
              <a:pathLst>
                <a:path w="366" h="366" extrusionOk="0">
                  <a:moveTo>
                    <a:pt x="192" y="1"/>
                  </a:moveTo>
                  <a:cubicBezTo>
                    <a:pt x="96" y="1"/>
                    <a:pt x="0" y="78"/>
                    <a:pt x="0" y="174"/>
                  </a:cubicBezTo>
                  <a:cubicBezTo>
                    <a:pt x="0" y="270"/>
                    <a:pt x="77" y="366"/>
                    <a:pt x="173" y="366"/>
                  </a:cubicBezTo>
                  <a:cubicBezTo>
                    <a:pt x="269" y="366"/>
                    <a:pt x="365" y="289"/>
                    <a:pt x="365" y="193"/>
                  </a:cubicBezTo>
                  <a:cubicBezTo>
                    <a:pt x="365" y="97"/>
                    <a:pt x="288" y="1"/>
                    <a:pt x="192" y="1"/>
                  </a:cubicBezTo>
                  <a:close/>
                </a:path>
              </a:pathLst>
            </a:custGeom>
            <a:solidFill>
              <a:srgbClr val="FEFEF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4" name="Google Shape;624;p33"/>
            <p:cNvSpPr/>
            <p:nvPr/>
          </p:nvSpPr>
          <p:spPr>
            <a:xfrm>
              <a:off x="-2904676" y="5734891"/>
              <a:ext cx="12632" cy="13725"/>
            </a:xfrm>
            <a:custGeom>
              <a:avLst/>
              <a:gdLst/>
              <a:ahLst/>
              <a:cxnLst/>
              <a:rect l="l" t="t" r="r" b="b"/>
              <a:pathLst>
                <a:path w="231" h="251" extrusionOk="0">
                  <a:moveTo>
                    <a:pt x="115" y="1"/>
                  </a:moveTo>
                  <a:cubicBezTo>
                    <a:pt x="38" y="1"/>
                    <a:pt x="0" y="58"/>
                    <a:pt x="0" y="116"/>
                  </a:cubicBezTo>
                  <a:cubicBezTo>
                    <a:pt x="0" y="193"/>
                    <a:pt x="38" y="251"/>
                    <a:pt x="115" y="251"/>
                  </a:cubicBezTo>
                  <a:cubicBezTo>
                    <a:pt x="192" y="251"/>
                    <a:pt x="231" y="193"/>
                    <a:pt x="231" y="116"/>
                  </a:cubicBezTo>
                  <a:cubicBezTo>
                    <a:pt x="231" y="58"/>
                    <a:pt x="192" y="1"/>
                    <a:pt x="115" y="1"/>
                  </a:cubicBezTo>
                  <a:close/>
                </a:path>
              </a:pathLst>
            </a:custGeom>
            <a:solidFill>
              <a:srgbClr val="FEFEF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5" name="Google Shape;625;p33"/>
            <p:cNvSpPr/>
            <p:nvPr/>
          </p:nvSpPr>
          <p:spPr>
            <a:xfrm>
              <a:off x="-2852180" y="5712854"/>
              <a:ext cx="10554" cy="10554"/>
            </a:xfrm>
            <a:custGeom>
              <a:avLst/>
              <a:gdLst/>
              <a:ahLst/>
              <a:cxnLst/>
              <a:rect l="l" t="t" r="r" b="b"/>
              <a:pathLst>
                <a:path w="193" h="193" extrusionOk="0">
                  <a:moveTo>
                    <a:pt x="96" y="1"/>
                  </a:moveTo>
                  <a:cubicBezTo>
                    <a:pt x="39" y="1"/>
                    <a:pt x="0" y="20"/>
                    <a:pt x="0" y="97"/>
                  </a:cubicBezTo>
                  <a:cubicBezTo>
                    <a:pt x="0" y="135"/>
                    <a:pt x="39" y="193"/>
                    <a:pt x="96" y="193"/>
                  </a:cubicBezTo>
                  <a:cubicBezTo>
                    <a:pt x="135" y="193"/>
                    <a:pt x="192" y="135"/>
                    <a:pt x="192" y="97"/>
                  </a:cubicBezTo>
                  <a:cubicBezTo>
                    <a:pt x="192" y="39"/>
                    <a:pt x="135" y="1"/>
                    <a:pt x="96" y="1"/>
                  </a:cubicBezTo>
                  <a:close/>
                </a:path>
              </a:pathLst>
            </a:custGeom>
            <a:solidFill>
              <a:srgbClr val="FEFEF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6" name="Google Shape;626;p33"/>
            <p:cNvSpPr/>
            <p:nvPr/>
          </p:nvSpPr>
          <p:spPr>
            <a:xfrm>
              <a:off x="-2844852" y="5641437"/>
              <a:ext cx="24224" cy="24224"/>
            </a:xfrm>
            <a:custGeom>
              <a:avLst/>
              <a:gdLst/>
              <a:ahLst/>
              <a:cxnLst/>
              <a:rect l="l" t="t" r="r" b="b"/>
              <a:pathLst>
                <a:path w="443" h="443" extrusionOk="0">
                  <a:moveTo>
                    <a:pt x="231" y="1"/>
                  </a:moveTo>
                  <a:cubicBezTo>
                    <a:pt x="97" y="39"/>
                    <a:pt x="1" y="135"/>
                    <a:pt x="1" y="231"/>
                  </a:cubicBezTo>
                  <a:cubicBezTo>
                    <a:pt x="1" y="346"/>
                    <a:pt x="97" y="442"/>
                    <a:pt x="231" y="442"/>
                  </a:cubicBezTo>
                  <a:cubicBezTo>
                    <a:pt x="346" y="442"/>
                    <a:pt x="442" y="346"/>
                    <a:pt x="442" y="231"/>
                  </a:cubicBezTo>
                  <a:cubicBezTo>
                    <a:pt x="442" y="97"/>
                    <a:pt x="346" y="1"/>
                    <a:pt x="231" y="1"/>
                  </a:cubicBezTo>
                  <a:close/>
                </a:path>
              </a:pathLst>
            </a:custGeom>
            <a:solidFill>
              <a:srgbClr val="FEFEF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7" name="Google Shape;627;p33"/>
            <p:cNvSpPr/>
            <p:nvPr/>
          </p:nvSpPr>
          <p:spPr>
            <a:xfrm>
              <a:off x="-2828064" y="5669818"/>
              <a:ext cx="24224" cy="23131"/>
            </a:xfrm>
            <a:custGeom>
              <a:avLst/>
              <a:gdLst/>
              <a:ahLst/>
              <a:cxnLst/>
              <a:rect l="l" t="t" r="r" b="b"/>
              <a:pathLst>
                <a:path w="443" h="423" extrusionOk="0">
                  <a:moveTo>
                    <a:pt x="231" y="0"/>
                  </a:moveTo>
                  <a:cubicBezTo>
                    <a:pt x="116" y="0"/>
                    <a:pt x="1" y="96"/>
                    <a:pt x="1" y="211"/>
                  </a:cubicBezTo>
                  <a:cubicBezTo>
                    <a:pt x="1" y="327"/>
                    <a:pt x="97" y="423"/>
                    <a:pt x="231" y="423"/>
                  </a:cubicBezTo>
                  <a:cubicBezTo>
                    <a:pt x="347" y="423"/>
                    <a:pt x="443" y="327"/>
                    <a:pt x="443" y="211"/>
                  </a:cubicBezTo>
                  <a:cubicBezTo>
                    <a:pt x="443" y="96"/>
                    <a:pt x="347" y="0"/>
                    <a:pt x="231" y="0"/>
                  </a:cubicBezTo>
                  <a:close/>
                </a:path>
              </a:pathLst>
            </a:custGeom>
            <a:solidFill>
              <a:srgbClr val="FEFEF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8" name="Google Shape;628;p33"/>
            <p:cNvSpPr/>
            <p:nvPr/>
          </p:nvSpPr>
          <p:spPr>
            <a:xfrm>
              <a:off x="-3116847" y="5246623"/>
              <a:ext cx="17936" cy="16842"/>
            </a:xfrm>
            <a:custGeom>
              <a:avLst/>
              <a:gdLst/>
              <a:ahLst/>
              <a:cxnLst/>
              <a:rect l="l" t="t" r="r" b="b"/>
              <a:pathLst>
                <a:path w="328" h="308" extrusionOk="0">
                  <a:moveTo>
                    <a:pt x="155" y="0"/>
                  </a:moveTo>
                  <a:cubicBezTo>
                    <a:pt x="78" y="0"/>
                    <a:pt x="1" y="96"/>
                    <a:pt x="1" y="173"/>
                  </a:cubicBezTo>
                  <a:cubicBezTo>
                    <a:pt x="1" y="269"/>
                    <a:pt x="97" y="307"/>
                    <a:pt x="174" y="307"/>
                  </a:cubicBezTo>
                  <a:cubicBezTo>
                    <a:pt x="270" y="307"/>
                    <a:pt x="327" y="211"/>
                    <a:pt x="327" y="135"/>
                  </a:cubicBezTo>
                  <a:cubicBezTo>
                    <a:pt x="327" y="39"/>
                    <a:pt x="231" y="0"/>
                    <a:pt x="155" y="0"/>
                  </a:cubicBezTo>
                  <a:close/>
                </a:path>
              </a:pathLst>
            </a:custGeom>
            <a:solidFill>
              <a:srgbClr val="FEFEF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9" name="Google Shape;629;p33"/>
            <p:cNvSpPr/>
            <p:nvPr/>
          </p:nvSpPr>
          <p:spPr>
            <a:xfrm>
              <a:off x="-3076928" y="5183573"/>
              <a:ext cx="16842" cy="16897"/>
            </a:xfrm>
            <a:custGeom>
              <a:avLst/>
              <a:gdLst/>
              <a:ahLst/>
              <a:cxnLst/>
              <a:rect l="l" t="t" r="r" b="b"/>
              <a:pathLst>
                <a:path w="308" h="309" extrusionOk="0">
                  <a:moveTo>
                    <a:pt x="154" y="1"/>
                  </a:moveTo>
                  <a:cubicBezTo>
                    <a:pt x="78" y="1"/>
                    <a:pt x="1" y="97"/>
                    <a:pt x="1" y="174"/>
                  </a:cubicBezTo>
                  <a:cubicBezTo>
                    <a:pt x="1" y="270"/>
                    <a:pt x="78" y="308"/>
                    <a:pt x="174" y="308"/>
                  </a:cubicBezTo>
                  <a:cubicBezTo>
                    <a:pt x="231" y="308"/>
                    <a:pt x="308" y="231"/>
                    <a:pt x="308" y="135"/>
                  </a:cubicBezTo>
                  <a:cubicBezTo>
                    <a:pt x="308" y="39"/>
                    <a:pt x="231" y="1"/>
                    <a:pt x="154" y="1"/>
                  </a:cubicBezTo>
                  <a:close/>
                </a:path>
              </a:pathLst>
            </a:custGeom>
            <a:solidFill>
              <a:srgbClr val="FEFEF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0" name="Google Shape;630;p33"/>
            <p:cNvSpPr/>
            <p:nvPr/>
          </p:nvSpPr>
          <p:spPr>
            <a:xfrm>
              <a:off x="-3060141" y="5221414"/>
              <a:ext cx="11647" cy="12632"/>
            </a:xfrm>
            <a:custGeom>
              <a:avLst/>
              <a:gdLst/>
              <a:ahLst/>
              <a:cxnLst/>
              <a:rect l="l" t="t" r="r" b="b"/>
              <a:pathLst>
                <a:path w="213" h="231" extrusionOk="0">
                  <a:moveTo>
                    <a:pt x="97" y="0"/>
                  </a:moveTo>
                  <a:cubicBezTo>
                    <a:pt x="59" y="0"/>
                    <a:pt x="1" y="77"/>
                    <a:pt x="1" y="135"/>
                  </a:cubicBezTo>
                  <a:cubicBezTo>
                    <a:pt x="1" y="173"/>
                    <a:pt x="59" y="231"/>
                    <a:pt x="135" y="231"/>
                  </a:cubicBezTo>
                  <a:cubicBezTo>
                    <a:pt x="174" y="231"/>
                    <a:pt x="212" y="173"/>
                    <a:pt x="212" y="96"/>
                  </a:cubicBezTo>
                  <a:cubicBezTo>
                    <a:pt x="212" y="58"/>
                    <a:pt x="174" y="0"/>
                    <a:pt x="97" y="0"/>
                  </a:cubicBezTo>
                  <a:close/>
                </a:path>
              </a:pathLst>
            </a:custGeom>
            <a:solidFill>
              <a:srgbClr val="FEFEF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1" name="Google Shape;631;p33"/>
            <p:cNvSpPr/>
            <p:nvPr/>
          </p:nvSpPr>
          <p:spPr>
            <a:xfrm>
              <a:off x="-3035971" y="5147920"/>
              <a:ext cx="17936" cy="17881"/>
            </a:xfrm>
            <a:custGeom>
              <a:avLst/>
              <a:gdLst/>
              <a:ahLst/>
              <a:cxnLst/>
              <a:rect l="l" t="t" r="r" b="b"/>
              <a:pathLst>
                <a:path w="328" h="327" extrusionOk="0">
                  <a:moveTo>
                    <a:pt x="135" y="0"/>
                  </a:moveTo>
                  <a:cubicBezTo>
                    <a:pt x="77" y="0"/>
                    <a:pt x="1" y="96"/>
                    <a:pt x="1" y="173"/>
                  </a:cubicBezTo>
                  <a:cubicBezTo>
                    <a:pt x="1" y="269"/>
                    <a:pt x="97" y="327"/>
                    <a:pt x="173" y="327"/>
                  </a:cubicBezTo>
                  <a:cubicBezTo>
                    <a:pt x="231" y="327"/>
                    <a:pt x="327" y="230"/>
                    <a:pt x="308" y="154"/>
                  </a:cubicBezTo>
                  <a:cubicBezTo>
                    <a:pt x="308" y="58"/>
                    <a:pt x="212" y="0"/>
                    <a:pt x="135" y="0"/>
                  </a:cubicBezTo>
                  <a:close/>
                </a:path>
              </a:pathLst>
            </a:custGeom>
            <a:solidFill>
              <a:srgbClr val="FEFEF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2" name="Google Shape;632;p33"/>
            <p:cNvSpPr/>
            <p:nvPr/>
          </p:nvSpPr>
          <p:spPr>
            <a:xfrm>
              <a:off x="-2978225" y="5131077"/>
              <a:ext cx="17936" cy="16897"/>
            </a:xfrm>
            <a:custGeom>
              <a:avLst/>
              <a:gdLst/>
              <a:ahLst/>
              <a:cxnLst/>
              <a:rect l="l" t="t" r="r" b="b"/>
              <a:pathLst>
                <a:path w="328" h="309" extrusionOk="0">
                  <a:moveTo>
                    <a:pt x="135" y="1"/>
                  </a:moveTo>
                  <a:cubicBezTo>
                    <a:pt x="39" y="1"/>
                    <a:pt x="1" y="78"/>
                    <a:pt x="1" y="174"/>
                  </a:cubicBezTo>
                  <a:cubicBezTo>
                    <a:pt x="1" y="270"/>
                    <a:pt x="97" y="308"/>
                    <a:pt x="154" y="308"/>
                  </a:cubicBezTo>
                  <a:cubicBezTo>
                    <a:pt x="231" y="308"/>
                    <a:pt x="327" y="212"/>
                    <a:pt x="308" y="154"/>
                  </a:cubicBezTo>
                  <a:cubicBezTo>
                    <a:pt x="308" y="58"/>
                    <a:pt x="212" y="1"/>
                    <a:pt x="135" y="1"/>
                  </a:cubicBezTo>
                  <a:close/>
                </a:path>
              </a:pathLst>
            </a:custGeom>
            <a:solidFill>
              <a:srgbClr val="FEFEF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3" name="Google Shape;633;p33"/>
            <p:cNvSpPr/>
            <p:nvPr/>
          </p:nvSpPr>
          <p:spPr>
            <a:xfrm>
              <a:off x="-3009723" y="5177285"/>
              <a:ext cx="11593" cy="11593"/>
            </a:xfrm>
            <a:custGeom>
              <a:avLst/>
              <a:gdLst/>
              <a:ahLst/>
              <a:cxnLst/>
              <a:rect l="l" t="t" r="r" b="b"/>
              <a:pathLst>
                <a:path w="212" h="212" extrusionOk="0">
                  <a:moveTo>
                    <a:pt x="97" y="1"/>
                  </a:moveTo>
                  <a:cubicBezTo>
                    <a:pt x="20" y="1"/>
                    <a:pt x="1" y="78"/>
                    <a:pt x="1" y="116"/>
                  </a:cubicBezTo>
                  <a:cubicBezTo>
                    <a:pt x="1" y="193"/>
                    <a:pt x="39" y="212"/>
                    <a:pt x="116" y="212"/>
                  </a:cubicBezTo>
                  <a:cubicBezTo>
                    <a:pt x="174" y="212"/>
                    <a:pt x="212" y="174"/>
                    <a:pt x="212" y="97"/>
                  </a:cubicBezTo>
                  <a:cubicBezTo>
                    <a:pt x="212" y="20"/>
                    <a:pt x="174" y="1"/>
                    <a:pt x="97" y="1"/>
                  </a:cubicBezTo>
                  <a:close/>
                </a:path>
              </a:pathLst>
            </a:custGeom>
            <a:solidFill>
              <a:srgbClr val="FEFEF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634" name="Google Shape;634;p33"/>
          <p:cNvGrpSpPr/>
          <p:nvPr/>
        </p:nvGrpSpPr>
        <p:grpSpPr>
          <a:xfrm>
            <a:off x="6656661" y="-664776"/>
            <a:ext cx="1320625" cy="1230423"/>
            <a:chOff x="7195051" y="-202918"/>
            <a:chExt cx="880241" cy="820118"/>
          </a:xfrm>
        </p:grpSpPr>
        <p:sp>
          <p:nvSpPr>
            <p:cNvPr id="635" name="Google Shape;635;p33"/>
            <p:cNvSpPr/>
            <p:nvPr/>
          </p:nvSpPr>
          <p:spPr>
            <a:xfrm flipH="1">
              <a:off x="7195051" y="-173448"/>
              <a:ext cx="761277" cy="790648"/>
            </a:xfrm>
            <a:custGeom>
              <a:avLst/>
              <a:gdLst/>
              <a:ahLst/>
              <a:cxnLst/>
              <a:rect l="l" t="t" r="r" b="b"/>
              <a:pathLst>
                <a:path w="15448" h="16044" extrusionOk="0">
                  <a:moveTo>
                    <a:pt x="8178" y="0"/>
                  </a:moveTo>
                  <a:cubicBezTo>
                    <a:pt x="7841" y="0"/>
                    <a:pt x="7529" y="26"/>
                    <a:pt x="7218" y="104"/>
                  </a:cubicBezTo>
                  <a:lnTo>
                    <a:pt x="7192" y="104"/>
                  </a:lnTo>
                  <a:cubicBezTo>
                    <a:pt x="6387" y="312"/>
                    <a:pt x="5712" y="805"/>
                    <a:pt x="5271" y="1480"/>
                  </a:cubicBezTo>
                  <a:cubicBezTo>
                    <a:pt x="5063" y="1843"/>
                    <a:pt x="4933" y="2259"/>
                    <a:pt x="4907" y="2674"/>
                  </a:cubicBezTo>
                  <a:cubicBezTo>
                    <a:pt x="4881" y="3012"/>
                    <a:pt x="4881" y="3349"/>
                    <a:pt x="4959" y="3661"/>
                  </a:cubicBezTo>
                  <a:cubicBezTo>
                    <a:pt x="4726" y="3635"/>
                    <a:pt x="4492" y="3609"/>
                    <a:pt x="4284" y="3609"/>
                  </a:cubicBezTo>
                  <a:lnTo>
                    <a:pt x="4051" y="3609"/>
                  </a:lnTo>
                  <a:cubicBezTo>
                    <a:pt x="3635" y="3635"/>
                    <a:pt x="3220" y="3712"/>
                    <a:pt x="2831" y="3842"/>
                  </a:cubicBezTo>
                  <a:cubicBezTo>
                    <a:pt x="2078" y="4076"/>
                    <a:pt x="1403" y="4517"/>
                    <a:pt x="884" y="5140"/>
                  </a:cubicBezTo>
                  <a:cubicBezTo>
                    <a:pt x="650" y="5452"/>
                    <a:pt x="442" y="5789"/>
                    <a:pt x="286" y="6179"/>
                  </a:cubicBezTo>
                  <a:cubicBezTo>
                    <a:pt x="157" y="6568"/>
                    <a:pt x="53" y="7009"/>
                    <a:pt x="53" y="7425"/>
                  </a:cubicBezTo>
                  <a:cubicBezTo>
                    <a:pt x="1" y="8256"/>
                    <a:pt x="131" y="9086"/>
                    <a:pt x="442" y="9865"/>
                  </a:cubicBezTo>
                  <a:cubicBezTo>
                    <a:pt x="728" y="10514"/>
                    <a:pt x="1169" y="11111"/>
                    <a:pt x="1714" y="11579"/>
                  </a:cubicBezTo>
                  <a:cubicBezTo>
                    <a:pt x="2259" y="12072"/>
                    <a:pt x="2882" y="12461"/>
                    <a:pt x="3557" y="12747"/>
                  </a:cubicBezTo>
                  <a:cubicBezTo>
                    <a:pt x="4258" y="13058"/>
                    <a:pt x="4985" y="13292"/>
                    <a:pt x="5738" y="13448"/>
                  </a:cubicBezTo>
                  <a:cubicBezTo>
                    <a:pt x="6465" y="13629"/>
                    <a:pt x="7218" y="13733"/>
                    <a:pt x="7919" y="13837"/>
                  </a:cubicBezTo>
                  <a:lnTo>
                    <a:pt x="8879" y="13915"/>
                  </a:lnTo>
                  <a:cubicBezTo>
                    <a:pt x="9762" y="13993"/>
                    <a:pt x="10619" y="14123"/>
                    <a:pt x="11501" y="14278"/>
                  </a:cubicBezTo>
                  <a:cubicBezTo>
                    <a:pt x="12332" y="14434"/>
                    <a:pt x="13137" y="14694"/>
                    <a:pt x="13916" y="15057"/>
                  </a:cubicBezTo>
                  <a:cubicBezTo>
                    <a:pt x="14279" y="15239"/>
                    <a:pt x="14643" y="15447"/>
                    <a:pt x="15006" y="15706"/>
                  </a:cubicBezTo>
                  <a:cubicBezTo>
                    <a:pt x="15136" y="15810"/>
                    <a:pt x="15292" y="15914"/>
                    <a:pt x="15447" y="16044"/>
                  </a:cubicBezTo>
                  <a:lnTo>
                    <a:pt x="15447" y="16018"/>
                  </a:lnTo>
                  <a:cubicBezTo>
                    <a:pt x="15162" y="15291"/>
                    <a:pt x="14902" y="14564"/>
                    <a:pt x="14695" y="13811"/>
                  </a:cubicBezTo>
                  <a:lnTo>
                    <a:pt x="14695" y="13863"/>
                  </a:lnTo>
                  <a:cubicBezTo>
                    <a:pt x="14539" y="13136"/>
                    <a:pt x="14409" y="12357"/>
                    <a:pt x="14331" y="11605"/>
                  </a:cubicBezTo>
                  <a:cubicBezTo>
                    <a:pt x="14279" y="11085"/>
                    <a:pt x="14227" y="10592"/>
                    <a:pt x="14201" y="10073"/>
                  </a:cubicBezTo>
                  <a:lnTo>
                    <a:pt x="14149" y="9424"/>
                  </a:lnTo>
                  <a:cubicBezTo>
                    <a:pt x="14046" y="7892"/>
                    <a:pt x="13786" y="6386"/>
                    <a:pt x="13423" y="4907"/>
                  </a:cubicBezTo>
                  <a:cubicBezTo>
                    <a:pt x="13215" y="4232"/>
                    <a:pt x="12929" y="3531"/>
                    <a:pt x="12592" y="2908"/>
                  </a:cubicBezTo>
                  <a:cubicBezTo>
                    <a:pt x="12254" y="2285"/>
                    <a:pt x="11813" y="1739"/>
                    <a:pt x="11294" y="1272"/>
                  </a:cubicBezTo>
                  <a:cubicBezTo>
                    <a:pt x="11034" y="1039"/>
                    <a:pt x="10723" y="805"/>
                    <a:pt x="10411" y="623"/>
                  </a:cubicBezTo>
                  <a:cubicBezTo>
                    <a:pt x="10100" y="441"/>
                    <a:pt x="9736" y="286"/>
                    <a:pt x="9373" y="156"/>
                  </a:cubicBezTo>
                  <a:cubicBezTo>
                    <a:pt x="9035" y="52"/>
                    <a:pt x="8646" y="0"/>
                    <a:pt x="8282"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6" name="Google Shape;636;p33"/>
            <p:cNvSpPr/>
            <p:nvPr/>
          </p:nvSpPr>
          <p:spPr>
            <a:xfrm flipH="1">
              <a:off x="7270549" y="-202918"/>
              <a:ext cx="804742" cy="724170"/>
            </a:xfrm>
            <a:custGeom>
              <a:avLst/>
              <a:gdLst/>
              <a:ahLst/>
              <a:cxnLst/>
              <a:rect l="l" t="t" r="r" b="b"/>
              <a:pathLst>
                <a:path w="16330" h="14695" extrusionOk="0">
                  <a:moveTo>
                    <a:pt x="935" y="1"/>
                  </a:moveTo>
                  <a:cubicBezTo>
                    <a:pt x="805" y="1"/>
                    <a:pt x="701" y="1"/>
                    <a:pt x="598" y="27"/>
                  </a:cubicBezTo>
                  <a:cubicBezTo>
                    <a:pt x="520" y="53"/>
                    <a:pt x="442" y="79"/>
                    <a:pt x="364" y="105"/>
                  </a:cubicBezTo>
                  <a:lnTo>
                    <a:pt x="260" y="157"/>
                  </a:lnTo>
                  <a:cubicBezTo>
                    <a:pt x="234" y="183"/>
                    <a:pt x="208" y="209"/>
                    <a:pt x="182" y="235"/>
                  </a:cubicBezTo>
                  <a:lnTo>
                    <a:pt x="156" y="261"/>
                  </a:lnTo>
                  <a:cubicBezTo>
                    <a:pt x="130" y="287"/>
                    <a:pt x="130" y="287"/>
                    <a:pt x="104" y="313"/>
                  </a:cubicBezTo>
                  <a:cubicBezTo>
                    <a:pt x="78" y="338"/>
                    <a:pt x="52" y="390"/>
                    <a:pt x="52" y="416"/>
                  </a:cubicBezTo>
                  <a:cubicBezTo>
                    <a:pt x="26" y="494"/>
                    <a:pt x="0" y="572"/>
                    <a:pt x="0" y="676"/>
                  </a:cubicBezTo>
                  <a:cubicBezTo>
                    <a:pt x="0" y="676"/>
                    <a:pt x="0" y="702"/>
                    <a:pt x="0" y="728"/>
                  </a:cubicBezTo>
                  <a:cubicBezTo>
                    <a:pt x="26" y="806"/>
                    <a:pt x="26" y="832"/>
                    <a:pt x="52" y="858"/>
                  </a:cubicBezTo>
                  <a:cubicBezTo>
                    <a:pt x="78" y="936"/>
                    <a:pt x="130" y="1013"/>
                    <a:pt x="182" y="1091"/>
                  </a:cubicBezTo>
                  <a:cubicBezTo>
                    <a:pt x="260" y="1195"/>
                    <a:pt x="364" y="1299"/>
                    <a:pt x="468" y="1403"/>
                  </a:cubicBezTo>
                  <a:cubicBezTo>
                    <a:pt x="598" y="1507"/>
                    <a:pt x="727" y="1611"/>
                    <a:pt x="883" y="1714"/>
                  </a:cubicBezTo>
                  <a:cubicBezTo>
                    <a:pt x="1221" y="1948"/>
                    <a:pt x="1532" y="2130"/>
                    <a:pt x="1870" y="2311"/>
                  </a:cubicBezTo>
                  <a:cubicBezTo>
                    <a:pt x="2519" y="2727"/>
                    <a:pt x="3194" y="3064"/>
                    <a:pt x="3817" y="3376"/>
                  </a:cubicBezTo>
                  <a:lnTo>
                    <a:pt x="4570" y="3765"/>
                  </a:lnTo>
                  <a:cubicBezTo>
                    <a:pt x="5452" y="4207"/>
                    <a:pt x="6335" y="4648"/>
                    <a:pt x="7166" y="5141"/>
                  </a:cubicBezTo>
                  <a:cubicBezTo>
                    <a:pt x="7114" y="5271"/>
                    <a:pt x="7036" y="5375"/>
                    <a:pt x="6984" y="5505"/>
                  </a:cubicBezTo>
                  <a:cubicBezTo>
                    <a:pt x="6854" y="5764"/>
                    <a:pt x="6776" y="6050"/>
                    <a:pt x="6698" y="6309"/>
                  </a:cubicBezTo>
                  <a:cubicBezTo>
                    <a:pt x="6517" y="6881"/>
                    <a:pt x="6413" y="7452"/>
                    <a:pt x="6335" y="8049"/>
                  </a:cubicBezTo>
                  <a:cubicBezTo>
                    <a:pt x="6257" y="8620"/>
                    <a:pt x="6257" y="9191"/>
                    <a:pt x="6283" y="9788"/>
                  </a:cubicBezTo>
                  <a:cubicBezTo>
                    <a:pt x="6283" y="10333"/>
                    <a:pt x="6361" y="10879"/>
                    <a:pt x="6491" y="11398"/>
                  </a:cubicBezTo>
                  <a:cubicBezTo>
                    <a:pt x="6517" y="11476"/>
                    <a:pt x="6569" y="11502"/>
                    <a:pt x="6620" y="11502"/>
                  </a:cubicBezTo>
                  <a:cubicBezTo>
                    <a:pt x="6672" y="11476"/>
                    <a:pt x="6698" y="11424"/>
                    <a:pt x="6698" y="11372"/>
                  </a:cubicBezTo>
                  <a:cubicBezTo>
                    <a:pt x="6595" y="10904"/>
                    <a:pt x="6543" y="10437"/>
                    <a:pt x="6543" y="9970"/>
                  </a:cubicBezTo>
                  <a:cubicBezTo>
                    <a:pt x="6517" y="9606"/>
                    <a:pt x="6543" y="9217"/>
                    <a:pt x="6569" y="8828"/>
                  </a:cubicBezTo>
                  <a:cubicBezTo>
                    <a:pt x="6620" y="8464"/>
                    <a:pt x="6672" y="8075"/>
                    <a:pt x="6776" y="7711"/>
                  </a:cubicBezTo>
                  <a:cubicBezTo>
                    <a:pt x="6828" y="7452"/>
                    <a:pt x="6906" y="7192"/>
                    <a:pt x="7010" y="6932"/>
                  </a:cubicBezTo>
                  <a:cubicBezTo>
                    <a:pt x="7088" y="6673"/>
                    <a:pt x="7192" y="6413"/>
                    <a:pt x="7321" y="6154"/>
                  </a:cubicBezTo>
                  <a:lnTo>
                    <a:pt x="7425" y="5972"/>
                  </a:lnTo>
                  <a:cubicBezTo>
                    <a:pt x="7503" y="5842"/>
                    <a:pt x="7581" y="5712"/>
                    <a:pt x="7659" y="5583"/>
                  </a:cubicBezTo>
                  <a:cubicBezTo>
                    <a:pt x="7685" y="5531"/>
                    <a:pt x="7711" y="5479"/>
                    <a:pt x="7737" y="5453"/>
                  </a:cubicBezTo>
                  <a:lnTo>
                    <a:pt x="7763" y="5453"/>
                  </a:lnTo>
                  <a:lnTo>
                    <a:pt x="7737" y="5427"/>
                  </a:lnTo>
                  <a:lnTo>
                    <a:pt x="7737" y="5427"/>
                  </a:lnTo>
                  <a:cubicBezTo>
                    <a:pt x="8126" y="5660"/>
                    <a:pt x="8490" y="5920"/>
                    <a:pt x="8853" y="6180"/>
                  </a:cubicBezTo>
                  <a:cubicBezTo>
                    <a:pt x="9191" y="6439"/>
                    <a:pt x="9554" y="6699"/>
                    <a:pt x="9995" y="7088"/>
                  </a:cubicBezTo>
                  <a:cubicBezTo>
                    <a:pt x="10203" y="7244"/>
                    <a:pt x="10411" y="7426"/>
                    <a:pt x="10592" y="7607"/>
                  </a:cubicBezTo>
                  <a:cubicBezTo>
                    <a:pt x="10567" y="7945"/>
                    <a:pt x="10541" y="8308"/>
                    <a:pt x="10567" y="8672"/>
                  </a:cubicBezTo>
                  <a:cubicBezTo>
                    <a:pt x="10567" y="9113"/>
                    <a:pt x="10618" y="9529"/>
                    <a:pt x="10696" y="9970"/>
                  </a:cubicBezTo>
                  <a:cubicBezTo>
                    <a:pt x="10748" y="10385"/>
                    <a:pt x="10852" y="10827"/>
                    <a:pt x="10956" y="11242"/>
                  </a:cubicBezTo>
                  <a:cubicBezTo>
                    <a:pt x="11060" y="11631"/>
                    <a:pt x="11190" y="12047"/>
                    <a:pt x="11319" y="12436"/>
                  </a:cubicBezTo>
                  <a:cubicBezTo>
                    <a:pt x="11345" y="12488"/>
                    <a:pt x="11397" y="12488"/>
                    <a:pt x="11449" y="12488"/>
                  </a:cubicBezTo>
                  <a:cubicBezTo>
                    <a:pt x="11501" y="12462"/>
                    <a:pt x="11501" y="12410"/>
                    <a:pt x="11501" y="12358"/>
                  </a:cubicBezTo>
                  <a:cubicBezTo>
                    <a:pt x="11449" y="12228"/>
                    <a:pt x="11423" y="12125"/>
                    <a:pt x="11371" y="12021"/>
                  </a:cubicBezTo>
                  <a:cubicBezTo>
                    <a:pt x="11138" y="11190"/>
                    <a:pt x="11008" y="10359"/>
                    <a:pt x="10982" y="9529"/>
                  </a:cubicBezTo>
                  <a:lnTo>
                    <a:pt x="10982" y="9061"/>
                  </a:lnTo>
                  <a:cubicBezTo>
                    <a:pt x="10982" y="8880"/>
                    <a:pt x="10982" y="8698"/>
                    <a:pt x="11008" y="8542"/>
                  </a:cubicBezTo>
                  <a:cubicBezTo>
                    <a:pt x="11034" y="8360"/>
                    <a:pt x="11034" y="8205"/>
                    <a:pt x="11060" y="8023"/>
                  </a:cubicBezTo>
                  <a:cubicBezTo>
                    <a:pt x="11449" y="8412"/>
                    <a:pt x="11839" y="8776"/>
                    <a:pt x="12202" y="9165"/>
                  </a:cubicBezTo>
                  <a:lnTo>
                    <a:pt x="12436" y="9425"/>
                  </a:lnTo>
                  <a:lnTo>
                    <a:pt x="13033" y="10178"/>
                  </a:lnTo>
                  <a:cubicBezTo>
                    <a:pt x="13189" y="10359"/>
                    <a:pt x="13318" y="10541"/>
                    <a:pt x="13448" y="10697"/>
                  </a:cubicBezTo>
                  <a:cubicBezTo>
                    <a:pt x="13422" y="10930"/>
                    <a:pt x="13396" y="11138"/>
                    <a:pt x="13422" y="11346"/>
                  </a:cubicBezTo>
                  <a:cubicBezTo>
                    <a:pt x="13422" y="11579"/>
                    <a:pt x="13448" y="11813"/>
                    <a:pt x="13474" y="12047"/>
                  </a:cubicBezTo>
                  <a:cubicBezTo>
                    <a:pt x="13552" y="12488"/>
                    <a:pt x="13682" y="12903"/>
                    <a:pt x="13864" y="13319"/>
                  </a:cubicBezTo>
                  <a:cubicBezTo>
                    <a:pt x="13889" y="13371"/>
                    <a:pt x="13941" y="13371"/>
                    <a:pt x="13993" y="13371"/>
                  </a:cubicBezTo>
                  <a:cubicBezTo>
                    <a:pt x="14019" y="13345"/>
                    <a:pt x="14045" y="13293"/>
                    <a:pt x="14019" y="13241"/>
                  </a:cubicBezTo>
                  <a:cubicBezTo>
                    <a:pt x="13993" y="13137"/>
                    <a:pt x="13941" y="13007"/>
                    <a:pt x="13915" y="12903"/>
                  </a:cubicBezTo>
                  <a:cubicBezTo>
                    <a:pt x="13864" y="12722"/>
                    <a:pt x="13812" y="12514"/>
                    <a:pt x="13786" y="12306"/>
                  </a:cubicBezTo>
                  <a:cubicBezTo>
                    <a:pt x="13760" y="12099"/>
                    <a:pt x="13760" y="11891"/>
                    <a:pt x="13734" y="11683"/>
                  </a:cubicBezTo>
                  <a:lnTo>
                    <a:pt x="13734" y="11112"/>
                  </a:lnTo>
                  <a:lnTo>
                    <a:pt x="13838" y="11216"/>
                  </a:lnTo>
                  <a:cubicBezTo>
                    <a:pt x="14097" y="11579"/>
                    <a:pt x="14357" y="11943"/>
                    <a:pt x="14616" y="12306"/>
                  </a:cubicBezTo>
                  <a:cubicBezTo>
                    <a:pt x="14876" y="12670"/>
                    <a:pt x="15136" y="13007"/>
                    <a:pt x="15369" y="13397"/>
                  </a:cubicBezTo>
                  <a:lnTo>
                    <a:pt x="15343" y="13371"/>
                  </a:lnTo>
                  <a:lnTo>
                    <a:pt x="15343" y="13371"/>
                  </a:lnTo>
                  <a:cubicBezTo>
                    <a:pt x="15603" y="13786"/>
                    <a:pt x="15863" y="14202"/>
                    <a:pt x="16070" y="14617"/>
                  </a:cubicBezTo>
                  <a:cubicBezTo>
                    <a:pt x="16089" y="14655"/>
                    <a:pt x="16108" y="14679"/>
                    <a:pt x="16137" y="14679"/>
                  </a:cubicBezTo>
                  <a:cubicBezTo>
                    <a:pt x="16148" y="14679"/>
                    <a:pt x="16160" y="14676"/>
                    <a:pt x="16174" y="14669"/>
                  </a:cubicBezTo>
                  <a:cubicBezTo>
                    <a:pt x="16174" y="14695"/>
                    <a:pt x="16200" y="14695"/>
                    <a:pt x="16226" y="14695"/>
                  </a:cubicBezTo>
                  <a:cubicBezTo>
                    <a:pt x="16278" y="14695"/>
                    <a:pt x="16304" y="14669"/>
                    <a:pt x="16304" y="14643"/>
                  </a:cubicBezTo>
                  <a:cubicBezTo>
                    <a:pt x="16330" y="14617"/>
                    <a:pt x="16330" y="14591"/>
                    <a:pt x="16330" y="14565"/>
                  </a:cubicBezTo>
                  <a:cubicBezTo>
                    <a:pt x="15681" y="13345"/>
                    <a:pt x="14954" y="12151"/>
                    <a:pt x="14149" y="11008"/>
                  </a:cubicBezTo>
                  <a:lnTo>
                    <a:pt x="14383" y="11008"/>
                  </a:lnTo>
                  <a:cubicBezTo>
                    <a:pt x="14513" y="11008"/>
                    <a:pt x="14642" y="11034"/>
                    <a:pt x="14746" y="11060"/>
                  </a:cubicBezTo>
                  <a:cubicBezTo>
                    <a:pt x="14902" y="11112"/>
                    <a:pt x="15032" y="11138"/>
                    <a:pt x="15162" y="11190"/>
                  </a:cubicBezTo>
                  <a:cubicBezTo>
                    <a:pt x="15291" y="11242"/>
                    <a:pt x="15421" y="11320"/>
                    <a:pt x="15551" y="11372"/>
                  </a:cubicBezTo>
                  <a:lnTo>
                    <a:pt x="15577" y="11372"/>
                  </a:lnTo>
                  <a:cubicBezTo>
                    <a:pt x="15655" y="11424"/>
                    <a:pt x="15733" y="11476"/>
                    <a:pt x="15837" y="11528"/>
                  </a:cubicBezTo>
                  <a:cubicBezTo>
                    <a:pt x="15851" y="11542"/>
                    <a:pt x="15867" y="11549"/>
                    <a:pt x="15883" y="11549"/>
                  </a:cubicBezTo>
                  <a:cubicBezTo>
                    <a:pt x="15947" y="11549"/>
                    <a:pt x="16003" y="11435"/>
                    <a:pt x="15940" y="11372"/>
                  </a:cubicBezTo>
                  <a:cubicBezTo>
                    <a:pt x="15629" y="11190"/>
                    <a:pt x="15291" y="10982"/>
                    <a:pt x="14954" y="10827"/>
                  </a:cubicBezTo>
                  <a:cubicBezTo>
                    <a:pt x="14798" y="10749"/>
                    <a:pt x="14616" y="10697"/>
                    <a:pt x="14435" y="10671"/>
                  </a:cubicBezTo>
                  <a:cubicBezTo>
                    <a:pt x="14331" y="10645"/>
                    <a:pt x="14227" y="10619"/>
                    <a:pt x="14097" y="10619"/>
                  </a:cubicBezTo>
                  <a:cubicBezTo>
                    <a:pt x="14045" y="10619"/>
                    <a:pt x="13967" y="10645"/>
                    <a:pt x="13915" y="10645"/>
                  </a:cubicBezTo>
                  <a:cubicBezTo>
                    <a:pt x="13630" y="10204"/>
                    <a:pt x="13318" y="9788"/>
                    <a:pt x="12981" y="9373"/>
                  </a:cubicBezTo>
                  <a:cubicBezTo>
                    <a:pt x="12514" y="8750"/>
                    <a:pt x="12020" y="8153"/>
                    <a:pt x="11501" y="7530"/>
                  </a:cubicBezTo>
                  <a:lnTo>
                    <a:pt x="11605" y="7478"/>
                  </a:lnTo>
                  <a:cubicBezTo>
                    <a:pt x="11761" y="7400"/>
                    <a:pt x="11916" y="7348"/>
                    <a:pt x="12098" y="7296"/>
                  </a:cubicBezTo>
                  <a:cubicBezTo>
                    <a:pt x="12280" y="7244"/>
                    <a:pt x="12462" y="7192"/>
                    <a:pt x="12643" y="7166"/>
                  </a:cubicBezTo>
                  <a:cubicBezTo>
                    <a:pt x="12877" y="7140"/>
                    <a:pt x="13085" y="7114"/>
                    <a:pt x="13318" y="7114"/>
                  </a:cubicBezTo>
                  <a:lnTo>
                    <a:pt x="13292" y="7114"/>
                  </a:lnTo>
                  <a:cubicBezTo>
                    <a:pt x="13368" y="7110"/>
                    <a:pt x="13443" y="7108"/>
                    <a:pt x="13517" y="7108"/>
                  </a:cubicBezTo>
                  <a:cubicBezTo>
                    <a:pt x="13876" y="7108"/>
                    <a:pt x="14220" y="7158"/>
                    <a:pt x="14564" y="7244"/>
                  </a:cubicBezTo>
                  <a:cubicBezTo>
                    <a:pt x="14616" y="7244"/>
                    <a:pt x="14668" y="7218"/>
                    <a:pt x="14668" y="7166"/>
                  </a:cubicBezTo>
                  <a:cubicBezTo>
                    <a:pt x="14694" y="7114"/>
                    <a:pt x="14668" y="7062"/>
                    <a:pt x="14616" y="7036"/>
                  </a:cubicBezTo>
                  <a:cubicBezTo>
                    <a:pt x="14331" y="6984"/>
                    <a:pt x="14045" y="6907"/>
                    <a:pt x="13760" y="6881"/>
                  </a:cubicBezTo>
                  <a:cubicBezTo>
                    <a:pt x="13474" y="6829"/>
                    <a:pt x="13163" y="6803"/>
                    <a:pt x="12877" y="6803"/>
                  </a:cubicBezTo>
                  <a:lnTo>
                    <a:pt x="12747" y="6803"/>
                  </a:lnTo>
                  <a:cubicBezTo>
                    <a:pt x="12410" y="6829"/>
                    <a:pt x="12098" y="6855"/>
                    <a:pt x="11787" y="6932"/>
                  </a:cubicBezTo>
                  <a:cubicBezTo>
                    <a:pt x="11605" y="6958"/>
                    <a:pt x="11449" y="7010"/>
                    <a:pt x="11319" y="7088"/>
                  </a:cubicBezTo>
                  <a:cubicBezTo>
                    <a:pt x="11267" y="7114"/>
                    <a:pt x="11216" y="7140"/>
                    <a:pt x="11164" y="7166"/>
                  </a:cubicBezTo>
                  <a:lnTo>
                    <a:pt x="10956" y="6932"/>
                  </a:lnTo>
                  <a:cubicBezTo>
                    <a:pt x="10203" y="6102"/>
                    <a:pt x="9476" y="5375"/>
                    <a:pt x="8775" y="4700"/>
                  </a:cubicBezTo>
                  <a:cubicBezTo>
                    <a:pt x="8697" y="4648"/>
                    <a:pt x="8645" y="4596"/>
                    <a:pt x="8568" y="4544"/>
                  </a:cubicBezTo>
                  <a:cubicBezTo>
                    <a:pt x="8801" y="4285"/>
                    <a:pt x="9061" y="4077"/>
                    <a:pt x="9346" y="3895"/>
                  </a:cubicBezTo>
                  <a:cubicBezTo>
                    <a:pt x="9762" y="3661"/>
                    <a:pt x="10203" y="3480"/>
                    <a:pt x="10644" y="3350"/>
                  </a:cubicBezTo>
                  <a:cubicBezTo>
                    <a:pt x="11164" y="3194"/>
                    <a:pt x="11683" y="3116"/>
                    <a:pt x="12202" y="3090"/>
                  </a:cubicBezTo>
                  <a:lnTo>
                    <a:pt x="12540" y="3090"/>
                  </a:lnTo>
                  <a:cubicBezTo>
                    <a:pt x="12591" y="3090"/>
                    <a:pt x="12643" y="3038"/>
                    <a:pt x="12643" y="2986"/>
                  </a:cubicBezTo>
                  <a:cubicBezTo>
                    <a:pt x="12643" y="2935"/>
                    <a:pt x="12617" y="2883"/>
                    <a:pt x="12565" y="2883"/>
                  </a:cubicBezTo>
                  <a:lnTo>
                    <a:pt x="12202" y="2883"/>
                  </a:lnTo>
                  <a:cubicBezTo>
                    <a:pt x="11916" y="2883"/>
                    <a:pt x="11631" y="2883"/>
                    <a:pt x="11345" y="2909"/>
                  </a:cubicBezTo>
                  <a:cubicBezTo>
                    <a:pt x="10930" y="2961"/>
                    <a:pt x="10515" y="3038"/>
                    <a:pt x="10125" y="3142"/>
                  </a:cubicBezTo>
                  <a:cubicBezTo>
                    <a:pt x="9736" y="3272"/>
                    <a:pt x="9346" y="3428"/>
                    <a:pt x="9009" y="3610"/>
                  </a:cubicBezTo>
                  <a:cubicBezTo>
                    <a:pt x="8827" y="3713"/>
                    <a:pt x="8645" y="3817"/>
                    <a:pt x="8464" y="3947"/>
                  </a:cubicBezTo>
                  <a:cubicBezTo>
                    <a:pt x="8360" y="4025"/>
                    <a:pt x="8256" y="4103"/>
                    <a:pt x="8178" y="4181"/>
                  </a:cubicBezTo>
                  <a:cubicBezTo>
                    <a:pt x="7607" y="3661"/>
                    <a:pt x="7010" y="3168"/>
                    <a:pt x="6413" y="2727"/>
                  </a:cubicBezTo>
                  <a:lnTo>
                    <a:pt x="6283" y="2623"/>
                  </a:lnTo>
                  <a:cubicBezTo>
                    <a:pt x="5920" y="2337"/>
                    <a:pt x="5582" y="2078"/>
                    <a:pt x="5219" y="1818"/>
                  </a:cubicBezTo>
                  <a:cubicBezTo>
                    <a:pt x="4777" y="1507"/>
                    <a:pt x="4336" y="1221"/>
                    <a:pt x="3895" y="962"/>
                  </a:cubicBezTo>
                  <a:cubicBezTo>
                    <a:pt x="3453" y="702"/>
                    <a:pt x="2986" y="468"/>
                    <a:pt x="2519" y="313"/>
                  </a:cubicBezTo>
                  <a:cubicBezTo>
                    <a:pt x="2051" y="131"/>
                    <a:pt x="1584" y="27"/>
                    <a:pt x="1091"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7" name="Google Shape;637;p33"/>
            <p:cNvSpPr/>
            <p:nvPr/>
          </p:nvSpPr>
          <p:spPr>
            <a:xfrm flipH="1">
              <a:off x="7844955" y="275991"/>
              <a:ext cx="63620" cy="54652"/>
            </a:xfrm>
            <a:custGeom>
              <a:avLst/>
              <a:gdLst/>
              <a:ahLst/>
              <a:cxnLst/>
              <a:rect l="l" t="t" r="r" b="b"/>
              <a:pathLst>
                <a:path w="1291" h="1109" extrusionOk="0">
                  <a:moveTo>
                    <a:pt x="561" y="1"/>
                  </a:moveTo>
                  <a:cubicBezTo>
                    <a:pt x="272" y="1"/>
                    <a:pt x="0" y="238"/>
                    <a:pt x="18" y="563"/>
                  </a:cubicBezTo>
                  <a:cubicBezTo>
                    <a:pt x="18" y="875"/>
                    <a:pt x="278" y="1109"/>
                    <a:pt x="589" y="1109"/>
                  </a:cubicBezTo>
                  <a:cubicBezTo>
                    <a:pt x="1057" y="1083"/>
                    <a:pt x="1290" y="486"/>
                    <a:pt x="927" y="148"/>
                  </a:cubicBezTo>
                  <a:cubicBezTo>
                    <a:pt x="817" y="46"/>
                    <a:pt x="687" y="1"/>
                    <a:pt x="561" y="1"/>
                  </a:cubicBezTo>
                  <a:close/>
                </a:path>
              </a:pathLst>
            </a:custGeom>
            <a:solidFill>
              <a:srgbClr val="A3376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8" name="Google Shape;638;p33"/>
            <p:cNvSpPr/>
            <p:nvPr/>
          </p:nvSpPr>
          <p:spPr>
            <a:xfrm flipH="1">
              <a:off x="7889750" y="224394"/>
              <a:ext cx="33313" cy="28878"/>
            </a:xfrm>
            <a:custGeom>
              <a:avLst/>
              <a:gdLst/>
              <a:ahLst/>
              <a:cxnLst/>
              <a:rect l="l" t="t" r="r" b="b"/>
              <a:pathLst>
                <a:path w="676" h="586" extrusionOk="0">
                  <a:moveTo>
                    <a:pt x="286" y="1"/>
                  </a:moveTo>
                  <a:cubicBezTo>
                    <a:pt x="131" y="27"/>
                    <a:pt x="1" y="157"/>
                    <a:pt x="1" y="312"/>
                  </a:cubicBezTo>
                  <a:cubicBezTo>
                    <a:pt x="18" y="482"/>
                    <a:pt x="157" y="586"/>
                    <a:pt x="295" y="586"/>
                  </a:cubicBezTo>
                  <a:cubicBezTo>
                    <a:pt x="368" y="586"/>
                    <a:pt x="440" y="557"/>
                    <a:pt x="494" y="494"/>
                  </a:cubicBezTo>
                  <a:cubicBezTo>
                    <a:pt x="676" y="286"/>
                    <a:pt x="546" y="1"/>
                    <a:pt x="286" y="1"/>
                  </a:cubicBezTo>
                  <a:close/>
                </a:path>
              </a:pathLst>
            </a:custGeom>
            <a:solidFill>
              <a:srgbClr val="A3376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9" name="Google Shape;639;p33"/>
            <p:cNvSpPr/>
            <p:nvPr/>
          </p:nvSpPr>
          <p:spPr>
            <a:xfrm flipH="1">
              <a:off x="7865406" y="227942"/>
              <a:ext cx="24394" cy="20845"/>
            </a:xfrm>
            <a:custGeom>
              <a:avLst/>
              <a:gdLst/>
              <a:ahLst/>
              <a:cxnLst/>
              <a:rect l="l" t="t" r="r" b="b"/>
              <a:pathLst>
                <a:path w="495" h="423" extrusionOk="0">
                  <a:moveTo>
                    <a:pt x="224" y="1"/>
                  </a:moveTo>
                  <a:cubicBezTo>
                    <a:pt x="112" y="1"/>
                    <a:pt x="1" y="89"/>
                    <a:pt x="1" y="214"/>
                  </a:cubicBezTo>
                  <a:cubicBezTo>
                    <a:pt x="1" y="344"/>
                    <a:pt x="105" y="422"/>
                    <a:pt x="234" y="422"/>
                  </a:cubicBezTo>
                  <a:cubicBezTo>
                    <a:pt x="416" y="422"/>
                    <a:pt x="494" y="188"/>
                    <a:pt x="364" y="59"/>
                  </a:cubicBezTo>
                  <a:cubicBezTo>
                    <a:pt x="324" y="18"/>
                    <a:pt x="274" y="1"/>
                    <a:pt x="224" y="1"/>
                  </a:cubicBezTo>
                  <a:close/>
                </a:path>
              </a:pathLst>
            </a:custGeom>
            <a:solidFill>
              <a:srgbClr val="A3376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0" name="Google Shape;640;p33"/>
            <p:cNvSpPr/>
            <p:nvPr/>
          </p:nvSpPr>
          <p:spPr>
            <a:xfrm flipH="1">
              <a:off x="7883689" y="137365"/>
              <a:ext cx="45732" cy="38488"/>
            </a:xfrm>
            <a:custGeom>
              <a:avLst/>
              <a:gdLst/>
              <a:ahLst/>
              <a:cxnLst/>
              <a:rect l="l" t="t" r="r" b="b"/>
              <a:pathLst>
                <a:path w="928" h="781" extrusionOk="0">
                  <a:moveTo>
                    <a:pt x="422" y="0"/>
                  </a:moveTo>
                  <a:cubicBezTo>
                    <a:pt x="411" y="0"/>
                    <a:pt x="400" y="1"/>
                    <a:pt x="389" y="2"/>
                  </a:cubicBezTo>
                  <a:cubicBezTo>
                    <a:pt x="182" y="2"/>
                    <a:pt x="0" y="183"/>
                    <a:pt x="26" y="417"/>
                  </a:cubicBezTo>
                  <a:cubicBezTo>
                    <a:pt x="26" y="638"/>
                    <a:pt x="215" y="781"/>
                    <a:pt x="411" y="781"/>
                  </a:cubicBezTo>
                  <a:cubicBezTo>
                    <a:pt x="514" y="781"/>
                    <a:pt x="620" y="740"/>
                    <a:pt x="701" y="651"/>
                  </a:cubicBezTo>
                  <a:cubicBezTo>
                    <a:pt x="928" y="399"/>
                    <a:pt x="763" y="0"/>
                    <a:pt x="422" y="0"/>
                  </a:cubicBezTo>
                  <a:close/>
                </a:path>
              </a:pathLst>
            </a:custGeom>
            <a:solidFill>
              <a:srgbClr val="A3376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1" name="Google Shape;641;p33"/>
            <p:cNvSpPr/>
            <p:nvPr/>
          </p:nvSpPr>
          <p:spPr>
            <a:xfrm flipH="1">
              <a:off x="7853923" y="179943"/>
              <a:ext cx="15375" cy="16361"/>
            </a:xfrm>
            <a:custGeom>
              <a:avLst/>
              <a:gdLst/>
              <a:ahLst/>
              <a:cxnLst/>
              <a:rect l="l" t="t" r="r" b="b"/>
              <a:pathLst>
                <a:path w="312" h="332" extrusionOk="0">
                  <a:moveTo>
                    <a:pt x="156" y="1"/>
                  </a:moveTo>
                  <a:cubicBezTo>
                    <a:pt x="78" y="1"/>
                    <a:pt x="0" y="59"/>
                    <a:pt x="0" y="176"/>
                  </a:cubicBezTo>
                  <a:cubicBezTo>
                    <a:pt x="0" y="280"/>
                    <a:pt x="78" y="332"/>
                    <a:pt x="156" y="332"/>
                  </a:cubicBezTo>
                  <a:cubicBezTo>
                    <a:pt x="234" y="332"/>
                    <a:pt x="312" y="280"/>
                    <a:pt x="312" y="176"/>
                  </a:cubicBezTo>
                  <a:cubicBezTo>
                    <a:pt x="312" y="59"/>
                    <a:pt x="234" y="1"/>
                    <a:pt x="156" y="1"/>
                  </a:cubicBezTo>
                  <a:close/>
                </a:path>
              </a:pathLst>
            </a:custGeom>
            <a:solidFill>
              <a:srgbClr val="A3376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642" name="Google Shape;642;p33"/>
          <p:cNvGrpSpPr/>
          <p:nvPr/>
        </p:nvGrpSpPr>
        <p:grpSpPr>
          <a:xfrm>
            <a:off x="-321656" y="2586734"/>
            <a:ext cx="2163936" cy="2209757"/>
            <a:chOff x="1064350" y="2043650"/>
            <a:chExt cx="1357125" cy="1385775"/>
          </a:xfrm>
        </p:grpSpPr>
        <p:sp>
          <p:nvSpPr>
            <p:cNvPr id="643" name="Google Shape;643;p33"/>
            <p:cNvSpPr/>
            <p:nvPr/>
          </p:nvSpPr>
          <p:spPr>
            <a:xfrm>
              <a:off x="1529675" y="2095175"/>
              <a:ext cx="144450" cy="75575"/>
            </a:xfrm>
            <a:custGeom>
              <a:avLst/>
              <a:gdLst/>
              <a:ahLst/>
              <a:cxnLst/>
              <a:rect l="l" t="t" r="r" b="b"/>
              <a:pathLst>
                <a:path w="5778" h="3023" extrusionOk="0">
                  <a:moveTo>
                    <a:pt x="1946" y="1"/>
                  </a:moveTo>
                  <a:cubicBezTo>
                    <a:pt x="1693" y="20"/>
                    <a:pt x="1460" y="20"/>
                    <a:pt x="1226" y="40"/>
                  </a:cubicBezTo>
                  <a:cubicBezTo>
                    <a:pt x="837" y="98"/>
                    <a:pt x="429" y="176"/>
                    <a:pt x="1" y="312"/>
                  </a:cubicBezTo>
                  <a:lnTo>
                    <a:pt x="1" y="604"/>
                  </a:lnTo>
                  <a:cubicBezTo>
                    <a:pt x="1" y="857"/>
                    <a:pt x="59" y="1071"/>
                    <a:pt x="137" y="1285"/>
                  </a:cubicBezTo>
                  <a:lnTo>
                    <a:pt x="137" y="1265"/>
                  </a:lnTo>
                  <a:cubicBezTo>
                    <a:pt x="176" y="1460"/>
                    <a:pt x="273" y="1654"/>
                    <a:pt x="370" y="1810"/>
                  </a:cubicBezTo>
                  <a:cubicBezTo>
                    <a:pt x="468" y="1985"/>
                    <a:pt x="623" y="2140"/>
                    <a:pt x="759" y="2276"/>
                  </a:cubicBezTo>
                  <a:cubicBezTo>
                    <a:pt x="934" y="2432"/>
                    <a:pt x="1110" y="2549"/>
                    <a:pt x="1304" y="2665"/>
                  </a:cubicBezTo>
                  <a:cubicBezTo>
                    <a:pt x="1537" y="2782"/>
                    <a:pt x="1790" y="2879"/>
                    <a:pt x="2063" y="2938"/>
                  </a:cubicBezTo>
                  <a:lnTo>
                    <a:pt x="2024" y="2938"/>
                  </a:lnTo>
                  <a:cubicBezTo>
                    <a:pt x="2246" y="2997"/>
                    <a:pt x="2469" y="3023"/>
                    <a:pt x="2692" y="3023"/>
                  </a:cubicBezTo>
                  <a:cubicBezTo>
                    <a:pt x="2761" y="3023"/>
                    <a:pt x="2830" y="3020"/>
                    <a:pt x="2899" y="3016"/>
                  </a:cubicBezTo>
                  <a:cubicBezTo>
                    <a:pt x="3191" y="2977"/>
                    <a:pt x="3521" y="2938"/>
                    <a:pt x="3813" y="2860"/>
                  </a:cubicBezTo>
                  <a:cubicBezTo>
                    <a:pt x="4066" y="2763"/>
                    <a:pt x="4319" y="2665"/>
                    <a:pt x="4552" y="2529"/>
                  </a:cubicBezTo>
                  <a:cubicBezTo>
                    <a:pt x="4785" y="2374"/>
                    <a:pt x="4980" y="2238"/>
                    <a:pt x="5136" y="2043"/>
                  </a:cubicBezTo>
                  <a:lnTo>
                    <a:pt x="5136" y="2043"/>
                  </a:lnTo>
                  <a:lnTo>
                    <a:pt x="5116" y="2063"/>
                  </a:lnTo>
                  <a:cubicBezTo>
                    <a:pt x="5311" y="1868"/>
                    <a:pt x="5447" y="1654"/>
                    <a:pt x="5602" y="1401"/>
                  </a:cubicBezTo>
                  <a:cubicBezTo>
                    <a:pt x="5680" y="1285"/>
                    <a:pt x="5719" y="1168"/>
                    <a:pt x="5777" y="1012"/>
                  </a:cubicBezTo>
                  <a:cubicBezTo>
                    <a:pt x="4824" y="545"/>
                    <a:pt x="3930" y="234"/>
                    <a:pt x="3054" y="98"/>
                  </a:cubicBezTo>
                  <a:cubicBezTo>
                    <a:pt x="2685" y="20"/>
                    <a:pt x="2315" y="1"/>
                    <a:pt x="1946" y="1"/>
                  </a:cubicBezTo>
                  <a:close/>
                </a:path>
              </a:pathLst>
            </a:custGeom>
            <a:solidFill>
              <a:srgbClr val="C3567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4" name="Google Shape;644;p33"/>
            <p:cNvSpPr/>
            <p:nvPr/>
          </p:nvSpPr>
          <p:spPr>
            <a:xfrm>
              <a:off x="2242025" y="2496325"/>
              <a:ext cx="78775" cy="73450"/>
            </a:xfrm>
            <a:custGeom>
              <a:avLst/>
              <a:gdLst/>
              <a:ahLst/>
              <a:cxnLst/>
              <a:rect l="l" t="t" r="r" b="b"/>
              <a:pathLst>
                <a:path w="3151" h="2938" extrusionOk="0">
                  <a:moveTo>
                    <a:pt x="1187" y="1"/>
                  </a:moveTo>
                  <a:cubicBezTo>
                    <a:pt x="1148" y="1"/>
                    <a:pt x="1128" y="1"/>
                    <a:pt x="1089" y="20"/>
                  </a:cubicBezTo>
                  <a:cubicBezTo>
                    <a:pt x="1031" y="20"/>
                    <a:pt x="992" y="39"/>
                    <a:pt x="934" y="39"/>
                  </a:cubicBezTo>
                  <a:cubicBezTo>
                    <a:pt x="895" y="59"/>
                    <a:pt x="837" y="59"/>
                    <a:pt x="778" y="98"/>
                  </a:cubicBezTo>
                  <a:cubicBezTo>
                    <a:pt x="778" y="98"/>
                    <a:pt x="759" y="98"/>
                    <a:pt x="759" y="117"/>
                  </a:cubicBezTo>
                  <a:lnTo>
                    <a:pt x="739" y="117"/>
                  </a:lnTo>
                  <a:cubicBezTo>
                    <a:pt x="720" y="137"/>
                    <a:pt x="681" y="137"/>
                    <a:pt x="661" y="156"/>
                  </a:cubicBezTo>
                  <a:cubicBezTo>
                    <a:pt x="642" y="156"/>
                    <a:pt x="623" y="195"/>
                    <a:pt x="623" y="195"/>
                  </a:cubicBezTo>
                  <a:lnTo>
                    <a:pt x="584" y="215"/>
                  </a:lnTo>
                  <a:cubicBezTo>
                    <a:pt x="564" y="234"/>
                    <a:pt x="545" y="253"/>
                    <a:pt x="525" y="253"/>
                  </a:cubicBezTo>
                  <a:lnTo>
                    <a:pt x="486" y="253"/>
                  </a:lnTo>
                  <a:cubicBezTo>
                    <a:pt x="467" y="292"/>
                    <a:pt x="428" y="312"/>
                    <a:pt x="389" y="331"/>
                  </a:cubicBezTo>
                  <a:lnTo>
                    <a:pt x="370" y="351"/>
                  </a:lnTo>
                  <a:cubicBezTo>
                    <a:pt x="350" y="409"/>
                    <a:pt x="292" y="428"/>
                    <a:pt x="272" y="487"/>
                  </a:cubicBezTo>
                  <a:cubicBezTo>
                    <a:pt x="253" y="506"/>
                    <a:pt x="234" y="526"/>
                    <a:pt x="195" y="584"/>
                  </a:cubicBezTo>
                  <a:cubicBezTo>
                    <a:pt x="195" y="604"/>
                    <a:pt x="175" y="604"/>
                    <a:pt x="175" y="623"/>
                  </a:cubicBezTo>
                  <a:lnTo>
                    <a:pt x="97" y="779"/>
                  </a:lnTo>
                  <a:lnTo>
                    <a:pt x="39" y="993"/>
                  </a:lnTo>
                  <a:lnTo>
                    <a:pt x="39" y="1012"/>
                  </a:lnTo>
                  <a:lnTo>
                    <a:pt x="0" y="1090"/>
                  </a:lnTo>
                  <a:lnTo>
                    <a:pt x="0" y="1129"/>
                  </a:lnTo>
                  <a:lnTo>
                    <a:pt x="0" y="1206"/>
                  </a:lnTo>
                  <a:lnTo>
                    <a:pt x="0" y="1284"/>
                  </a:lnTo>
                  <a:lnTo>
                    <a:pt x="0" y="1304"/>
                  </a:lnTo>
                  <a:lnTo>
                    <a:pt x="0" y="1459"/>
                  </a:lnTo>
                  <a:lnTo>
                    <a:pt x="0" y="1479"/>
                  </a:lnTo>
                  <a:cubicBezTo>
                    <a:pt x="0" y="1498"/>
                    <a:pt x="0" y="1557"/>
                    <a:pt x="39" y="1576"/>
                  </a:cubicBezTo>
                  <a:cubicBezTo>
                    <a:pt x="39" y="1615"/>
                    <a:pt x="59" y="1654"/>
                    <a:pt x="59" y="1693"/>
                  </a:cubicBezTo>
                  <a:lnTo>
                    <a:pt x="78" y="1751"/>
                  </a:lnTo>
                  <a:cubicBezTo>
                    <a:pt x="97" y="1790"/>
                    <a:pt x="97" y="1809"/>
                    <a:pt x="136" y="1868"/>
                  </a:cubicBezTo>
                  <a:cubicBezTo>
                    <a:pt x="156" y="1946"/>
                    <a:pt x="175" y="1984"/>
                    <a:pt x="234" y="2062"/>
                  </a:cubicBezTo>
                  <a:cubicBezTo>
                    <a:pt x="272" y="2140"/>
                    <a:pt x="292" y="2179"/>
                    <a:pt x="350" y="2237"/>
                  </a:cubicBezTo>
                  <a:cubicBezTo>
                    <a:pt x="389" y="2276"/>
                    <a:pt x="448" y="2354"/>
                    <a:pt x="486" y="2393"/>
                  </a:cubicBezTo>
                  <a:cubicBezTo>
                    <a:pt x="545" y="2451"/>
                    <a:pt x="584" y="2490"/>
                    <a:pt x="642" y="2529"/>
                  </a:cubicBezTo>
                  <a:lnTo>
                    <a:pt x="856" y="2665"/>
                  </a:lnTo>
                  <a:cubicBezTo>
                    <a:pt x="914" y="2685"/>
                    <a:pt x="973" y="2724"/>
                    <a:pt x="1031" y="2762"/>
                  </a:cubicBezTo>
                  <a:lnTo>
                    <a:pt x="1012" y="2762"/>
                  </a:lnTo>
                  <a:cubicBezTo>
                    <a:pt x="1109" y="2782"/>
                    <a:pt x="1167" y="2840"/>
                    <a:pt x="1264" y="2860"/>
                  </a:cubicBezTo>
                  <a:cubicBezTo>
                    <a:pt x="1342" y="2879"/>
                    <a:pt x="1420" y="2879"/>
                    <a:pt x="1498" y="2918"/>
                  </a:cubicBezTo>
                  <a:lnTo>
                    <a:pt x="1459" y="2918"/>
                  </a:lnTo>
                  <a:cubicBezTo>
                    <a:pt x="1537" y="2918"/>
                    <a:pt x="1615" y="2937"/>
                    <a:pt x="1692" y="2937"/>
                  </a:cubicBezTo>
                  <a:cubicBezTo>
                    <a:pt x="1751" y="2937"/>
                    <a:pt x="1828" y="2937"/>
                    <a:pt x="1906" y="2918"/>
                  </a:cubicBezTo>
                  <a:cubicBezTo>
                    <a:pt x="1984" y="2918"/>
                    <a:pt x="2042" y="2879"/>
                    <a:pt x="2120" y="2860"/>
                  </a:cubicBezTo>
                  <a:cubicBezTo>
                    <a:pt x="2198" y="2840"/>
                    <a:pt x="2237" y="2821"/>
                    <a:pt x="2315" y="2782"/>
                  </a:cubicBezTo>
                  <a:lnTo>
                    <a:pt x="2334" y="2782"/>
                  </a:lnTo>
                  <a:cubicBezTo>
                    <a:pt x="2392" y="2762"/>
                    <a:pt x="2470" y="2743"/>
                    <a:pt x="2509" y="2685"/>
                  </a:cubicBezTo>
                  <a:cubicBezTo>
                    <a:pt x="2568" y="2665"/>
                    <a:pt x="2587" y="2646"/>
                    <a:pt x="2626" y="2626"/>
                  </a:cubicBezTo>
                  <a:cubicBezTo>
                    <a:pt x="2684" y="2568"/>
                    <a:pt x="2723" y="2548"/>
                    <a:pt x="2781" y="2490"/>
                  </a:cubicBezTo>
                  <a:cubicBezTo>
                    <a:pt x="2801" y="2471"/>
                    <a:pt x="2820" y="2432"/>
                    <a:pt x="2879" y="2393"/>
                  </a:cubicBezTo>
                  <a:cubicBezTo>
                    <a:pt x="2898" y="2354"/>
                    <a:pt x="2918" y="2335"/>
                    <a:pt x="2957" y="2276"/>
                  </a:cubicBezTo>
                  <a:lnTo>
                    <a:pt x="3015" y="2140"/>
                  </a:lnTo>
                  <a:lnTo>
                    <a:pt x="3015" y="2159"/>
                  </a:lnTo>
                  <a:cubicBezTo>
                    <a:pt x="3054" y="2082"/>
                    <a:pt x="3073" y="2043"/>
                    <a:pt x="3093" y="1965"/>
                  </a:cubicBezTo>
                  <a:cubicBezTo>
                    <a:pt x="3093" y="1907"/>
                    <a:pt x="3112" y="1868"/>
                    <a:pt x="3112" y="1809"/>
                  </a:cubicBezTo>
                  <a:cubicBezTo>
                    <a:pt x="3112" y="1751"/>
                    <a:pt x="3151" y="1673"/>
                    <a:pt x="3151" y="1595"/>
                  </a:cubicBezTo>
                  <a:lnTo>
                    <a:pt x="3151" y="1459"/>
                  </a:lnTo>
                  <a:cubicBezTo>
                    <a:pt x="3151" y="1382"/>
                    <a:pt x="3112" y="1304"/>
                    <a:pt x="3093" y="1265"/>
                  </a:cubicBezTo>
                  <a:cubicBezTo>
                    <a:pt x="3073" y="1206"/>
                    <a:pt x="3054" y="1129"/>
                    <a:pt x="3054" y="1090"/>
                  </a:cubicBezTo>
                  <a:lnTo>
                    <a:pt x="3054" y="1109"/>
                  </a:lnTo>
                  <a:cubicBezTo>
                    <a:pt x="3015" y="1031"/>
                    <a:pt x="2995" y="993"/>
                    <a:pt x="2957" y="915"/>
                  </a:cubicBezTo>
                  <a:cubicBezTo>
                    <a:pt x="2918" y="876"/>
                    <a:pt x="2879" y="798"/>
                    <a:pt x="2820" y="740"/>
                  </a:cubicBezTo>
                  <a:cubicBezTo>
                    <a:pt x="2781" y="701"/>
                    <a:pt x="2723" y="642"/>
                    <a:pt x="2684" y="584"/>
                  </a:cubicBezTo>
                  <a:lnTo>
                    <a:pt x="2529" y="428"/>
                  </a:lnTo>
                  <a:cubicBezTo>
                    <a:pt x="2470" y="390"/>
                    <a:pt x="2412" y="331"/>
                    <a:pt x="2334" y="312"/>
                  </a:cubicBezTo>
                  <a:cubicBezTo>
                    <a:pt x="2276" y="253"/>
                    <a:pt x="2217" y="234"/>
                    <a:pt x="2140" y="215"/>
                  </a:cubicBezTo>
                  <a:cubicBezTo>
                    <a:pt x="2081" y="195"/>
                    <a:pt x="1984" y="156"/>
                    <a:pt x="1906" y="137"/>
                  </a:cubicBezTo>
                  <a:cubicBezTo>
                    <a:pt x="1848" y="117"/>
                    <a:pt x="1809" y="117"/>
                    <a:pt x="1751" y="117"/>
                  </a:cubicBezTo>
                  <a:lnTo>
                    <a:pt x="1731" y="117"/>
                  </a:lnTo>
                  <a:cubicBezTo>
                    <a:pt x="1537" y="20"/>
                    <a:pt x="1498" y="1"/>
                    <a:pt x="1439" y="1"/>
                  </a:cubicBezTo>
                  <a:close/>
                </a:path>
              </a:pathLst>
            </a:custGeom>
            <a:solidFill>
              <a:srgbClr val="C3567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5" name="Google Shape;645;p33"/>
            <p:cNvSpPr/>
            <p:nvPr/>
          </p:nvSpPr>
          <p:spPr>
            <a:xfrm>
              <a:off x="2281900" y="2496825"/>
              <a:ext cx="25" cy="25"/>
            </a:xfrm>
            <a:custGeom>
              <a:avLst/>
              <a:gdLst/>
              <a:ahLst/>
              <a:cxnLst/>
              <a:rect l="l" t="t" r="r" b="b"/>
              <a:pathLst>
                <a:path w="1" h="1" extrusionOk="0">
                  <a:moveTo>
                    <a:pt x="0" y="0"/>
                  </a:moveTo>
                  <a:lnTo>
                    <a:pt x="0" y="0"/>
                  </a:lnTo>
                  <a:lnTo>
                    <a:pt x="0" y="0"/>
                  </a:lnTo>
                  <a:lnTo>
                    <a:pt x="0" y="0"/>
                  </a:lnTo>
                  <a:close/>
                </a:path>
              </a:pathLst>
            </a:custGeom>
            <a:solidFill>
              <a:srgbClr val="C3567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6" name="Google Shape;646;p33"/>
            <p:cNvSpPr/>
            <p:nvPr/>
          </p:nvSpPr>
          <p:spPr>
            <a:xfrm>
              <a:off x="2281900" y="2496825"/>
              <a:ext cx="25" cy="25"/>
            </a:xfrm>
            <a:custGeom>
              <a:avLst/>
              <a:gdLst/>
              <a:ahLst/>
              <a:cxnLst/>
              <a:rect l="l" t="t" r="r" b="b"/>
              <a:pathLst>
                <a:path w="1" h="1" extrusionOk="0">
                  <a:moveTo>
                    <a:pt x="0" y="0"/>
                  </a:moveTo>
                  <a:close/>
                </a:path>
              </a:pathLst>
            </a:custGeom>
            <a:solidFill>
              <a:srgbClr val="C3567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7" name="Google Shape;647;p33"/>
            <p:cNvSpPr/>
            <p:nvPr/>
          </p:nvSpPr>
          <p:spPr>
            <a:xfrm>
              <a:off x="2281900" y="2496825"/>
              <a:ext cx="25" cy="25"/>
            </a:xfrm>
            <a:custGeom>
              <a:avLst/>
              <a:gdLst/>
              <a:ahLst/>
              <a:cxnLst/>
              <a:rect l="l" t="t" r="r" b="b"/>
              <a:pathLst>
                <a:path w="1" h="1" extrusionOk="0">
                  <a:moveTo>
                    <a:pt x="0" y="0"/>
                  </a:moveTo>
                  <a:lnTo>
                    <a:pt x="0" y="0"/>
                  </a:lnTo>
                  <a:lnTo>
                    <a:pt x="0" y="0"/>
                  </a:lnTo>
                  <a:lnTo>
                    <a:pt x="0" y="0"/>
                  </a:lnTo>
                  <a:close/>
                </a:path>
              </a:pathLst>
            </a:custGeom>
            <a:solidFill>
              <a:srgbClr val="C3567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8" name="Google Shape;648;p33"/>
            <p:cNvSpPr/>
            <p:nvPr/>
          </p:nvSpPr>
          <p:spPr>
            <a:xfrm>
              <a:off x="2271675" y="2496825"/>
              <a:ext cx="25" cy="25"/>
            </a:xfrm>
            <a:custGeom>
              <a:avLst/>
              <a:gdLst/>
              <a:ahLst/>
              <a:cxnLst/>
              <a:rect l="l" t="t" r="r" b="b"/>
              <a:pathLst>
                <a:path w="1" h="1" extrusionOk="0">
                  <a:moveTo>
                    <a:pt x="1" y="0"/>
                  </a:moveTo>
                  <a:lnTo>
                    <a:pt x="1" y="0"/>
                  </a:lnTo>
                  <a:lnTo>
                    <a:pt x="1" y="0"/>
                  </a:lnTo>
                  <a:lnTo>
                    <a:pt x="1" y="0"/>
                  </a:lnTo>
                  <a:close/>
                </a:path>
              </a:pathLst>
            </a:custGeom>
            <a:solidFill>
              <a:srgbClr val="C3567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9" name="Google Shape;649;p33"/>
            <p:cNvSpPr/>
            <p:nvPr/>
          </p:nvSpPr>
          <p:spPr>
            <a:xfrm>
              <a:off x="2271675" y="2496825"/>
              <a:ext cx="25" cy="25"/>
            </a:xfrm>
            <a:custGeom>
              <a:avLst/>
              <a:gdLst/>
              <a:ahLst/>
              <a:cxnLst/>
              <a:rect l="l" t="t" r="r" b="b"/>
              <a:pathLst>
                <a:path w="1" h="1" extrusionOk="0">
                  <a:moveTo>
                    <a:pt x="1" y="0"/>
                  </a:moveTo>
                  <a:lnTo>
                    <a:pt x="1" y="0"/>
                  </a:lnTo>
                  <a:lnTo>
                    <a:pt x="1" y="0"/>
                  </a:lnTo>
                  <a:lnTo>
                    <a:pt x="1" y="0"/>
                  </a:lnTo>
                  <a:close/>
                </a:path>
              </a:pathLst>
            </a:custGeom>
            <a:solidFill>
              <a:srgbClr val="C3567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0" name="Google Shape;650;p33"/>
            <p:cNvSpPr/>
            <p:nvPr/>
          </p:nvSpPr>
          <p:spPr>
            <a:xfrm>
              <a:off x="2261950" y="2499250"/>
              <a:ext cx="25" cy="25"/>
            </a:xfrm>
            <a:custGeom>
              <a:avLst/>
              <a:gdLst/>
              <a:ahLst/>
              <a:cxnLst/>
              <a:rect l="l" t="t" r="r" b="b"/>
              <a:pathLst>
                <a:path w="1" h="1" extrusionOk="0">
                  <a:moveTo>
                    <a:pt x="1" y="0"/>
                  </a:moveTo>
                  <a:lnTo>
                    <a:pt x="1" y="0"/>
                  </a:lnTo>
                  <a:lnTo>
                    <a:pt x="1" y="0"/>
                  </a:lnTo>
                  <a:lnTo>
                    <a:pt x="1" y="0"/>
                  </a:lnTo>
                  <a:lnTo>
                    <a:pt x="1" y="0"/>
                  </a:lnTo>
                  <a:close/>
                </a:path>
              </a:pathLst>
            </a:custGeom>
            <a:solidFill>
              <a:srgbClr val="C3567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1" name="Google Shape;651;p33"/>
            <p:cNvSpPr/>
            <p:nvPr/>
          </p:nvSpPr>
          <p:spPr>
            <a:xfrm>
              <a:off x="2303275" y="2505575"/>
              <a:ext cx="25" cy="25"/>
            </a:xfrm>
            <a:custGeom>
              <a:avLst/>
              <a:gdLst/>
              <a:ahLst/>
              <a:cxnLst/>
              <a:rect l="l" t="t" r="r" b="b"/>
              <a:pathLst>
                <a:path w="1" h="1" extrusionOk="0">
                  <a:moveTo>
                    <a:pt x="1" y="0"/>
                  </a:moveTo>
                  <a:lnTo>
                    <a:pt x="1" y="0"/>
                  </a:lnTo>
                  <a:close/>
                </a:path>
              </a:pathLst>
            </a:custGeom>
            <a:solidFill>
              <a:srgbClr val="C3567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2" name="Google Shape;652;p33"/>
            <p:cNvSpPr/>
            <p:nvPr/>
          </p:nvSpPr>
          <p:spPr>
            <a:xfrm>
              <a:off x="2247850" y="2509450"/>
              <a:ext cx="25" cy="25"/>
            </a:xfrm>
            <a:custGeom>
              <a:avLst/>
              <a:gdLst/>
              <a:ahLst/>
              <a:cxnLst/>
              <a:rect l="l" t="t" r="r" b="b"/>
              <a:pathLst>
                <a:path w="1" h="1" extrusionOk="0">
                  <a:moveTo>
                    <a:pt x="1" y="1"/>
                  </a:moveTo>
                  <a:lnTo>
                    <a:pt x="1" y="1"/>
                  </a:lnTo>
                  <a:lnTo>
                    <a:pt x="1" y="1"/>
                  </a:lnTo>
                  <a:close/>
                </a:path>
              </a:pathLst>
            </a:custGeom>
            <a:solidFill>
              <a:srgbClr val="C3567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3" name="Google Shape;653;p33"/>
            <p:cNvSpPr/>
            <p:nvPr/>
          </p:nvSpPr>
          <p:spPr>
            <a:xfrm>
              <a:off x="2247850" y="2509450"/>
              <a:ext cx="25" cy="1000"/>
            </a:xfrm>
            <a:custGeom>
              <a:avLst/>
              <a:gdLst/>
              <a:ahLst/>
              <a:cxnLst/>
              <a:rect l="l" t="t" r="r" b="b"/>
              <a:pathLst>
                <a:path w="1" h="40" extrusionOk="0">
                  <a:moveTo>
                    <a:pt x="1" y="40"/>
                  </a:moveTo>
                  <a:lnTo>
                    <a:pt x="1" y="40"/>
                  </a:lnTo>
                  <a:cubicBezTo>
                    <a:pt x="1" y="40"/>
                    <a:pt x="1" y="1"/>
                    <a:pt x="1" y="40"/>
                  </a:cubicBezTo>
                  <a:close/>
                </a:path>
              </a:pathLst>
            </a:custGeom>
            <a:solidFill>
              <a:srgbClr val="C3567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4" name="Google Shape;654;p33"/>
            <p:cNvSpPr/>
            <p:nvPr/>
          </p:nvSpPr>
          <p:spPr>
            <a:xfrm>
              <a:off x="2311075" y="2513350"/>
              <a:ext cx="25" cy="25"/>
            </a:xfrm>
            <a:custGeom>
              <a:avLst/>
              <a:gdLst/>
              <a:ahLst/>
              <a:cxnLst/>
              <a:rect l="l" t="t" r="r" b="b"/>
              <a:pathLst>
                <a:path w="1" h="1" extrusionOk="0">
                  <a:moveTo>
                    <a:pt x="0" y="0"/>
                  </a:moveTo>
                  <a:close/>
                </a:path>
              </a:pathLst>
            </a:custGeom>
            <a:solidFill>
              <a:srgbClr val="C3567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5" name="Google Shape;655;p33"/>
            <p:cNvSpPr/>
            <p:nvPr/>
          </p:nvSpPr>
          <p:spPr>
            <a:xfrm>
              <a:off x="2311075" y="2513350"/>
              <a:ext cx="25" cy="25"/>
            </a:xfrm>
            <a:custGeom>
              <a:avLst/>
              <a:gdLst/>
              <a:ahLst/>
              <a:cxnLst/>
              <a:rect l="l" t="t" r="r" b="b"/>
              <a:pathLst>
                <a:path w="1" h="1" extrusionOk="0">
                  <a:moveTo>
                    <a:pt x="0" y="0"/>
                  </a:moveTo>
                  <a:lnTo>
                    <a:pt x="0" y="0"/>
                  </a:lnTo>
                  <a:lnTo>
                    <a:pt x="0" y="0"/>
                  </a:lnTo>
                  <a:close/>
                </a:path>
              </a:pathLst>
            </a:custGeom>
            <a:solidFill>
              <a:srgbClr val="C3567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6" name="Google Shape;656;p33"/>
            <p:cNvSpPr/>
            <p:nvPr/>
          </p:nvSpPr>
          <p:spPr>
            <a:xfrm>
              <a:off x="2311075" y="2513350"/>
              <a:ext cx="25" cy="25"/>
            </a:xfrm>
            <a:custGeom>
              <a:avLst/>
              <a:gdLst/>
              <a:ahLst/>
              <a:cxnLst/>
              <a:rect l="l" t="t" r="r" b="b"/>
              <a:pathLst>
                <a:path w="1" h="1" extrusionOk="0">
                  <a:moveTo>
                    <a:pt x="0" y="0"/>
                  </a:moveTo>
                  <a:lnTo>
                    <a:pt x="0" y="0"/>
                  </a:lnTo>
                  <a:close/>
                </a:path>
              </a:pathLst>
            </a:custGeom>
            <a:solidFill>
              <a:srgbClr val="C3567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7" name="Google Shape;657;p33"/>
            <p:cNvSpPr/>
            <p:nvPr/>
          </p:nvSpPr>
          <p:spPr>
            <a:xfrm>
              <a:off x="2241050" y="2533775"/>
              <a:ext cx="25" cy="25"/>
            </a:xfrm>
            <a:custGeom>
              <a:avLst/>
              <a:gdLst/>
              <a:ahLst/>
              <a:cxnLst/>
              <a:rect l="l" t="t" r="r" b="b"/>
              <a:pathLst>
                <a:path w="1" h="1" extrusionOk="0">
                  <a:moveTo>
                    <a:pt x="0" y="0"/>
                  </a:moveTo>
                  <a:lnTo>
                    <a:pt x="0" y="0"/>
                  </a:lnTo>
                  <a:lnTo>
                    <a:pt x="0" y="0"/>
                  </a:lnTo>
                  <a:lnTo>
                    <a:pt x="0" y="0"/>
                  </a:lnTo>
                  <a:close/>
                </a:path>
              </a:pathLst>
            </a:custGeom>
            <a:solidFill>
              <a:srgbClr val="C3567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8" name="Google Shape;658;p33"/>
            <p:cNvSpPr/>
            <p:nvPr/>
          </p:nvSpPr>
          <p:spPr>
            <a:xfrm>
              <a:off x="2298900" y="2566350"/>
              <a:ext cx="25" cy="25"/>
            </a:xfrm>
            <a:custGeom>
              <a:avLst/>
              <a:gdLst/>
              <a:ahLst/>
              <a:cxnLst/>
              <a:rect l="l" t="t" r="r" b="b"/>
              <a:pathLst>
                <a:path w="1" h="1" extrusionOk="0">
                  <a:moveTo>
                    <a:pt x="1" y="0"/>
                  </a:moveTo>
                  <a:close/>
                </a:path>
              </a:pathLst>
            </a:custGeom>
            <a:solidFill>
              <a:srgbClr val="C3567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9" name="Google Shape;659;p33"/>
            <p:cNvSpPr/>
            <p:nvPr/>
          </p:nvSpPr>
          <p:spPr>
            <a:xfrm>
              <a:off x="1691600" y="2242025"/>
              <a:ext cx="25" cy="25"/>
            </a:xfrm>
            <a:custGeom>
              <a:avLst/>
              <a:gdLst/>
              <a:ahLst/>
              <a:cxnLst/>
              <a:rect l="l" t="t" r="r" b="b"/>
              <a:pathLst>
                <a:path w="1" h="1" extrusionOk="0">
                  <a:moveTo>
                    <a:pt x="1" y="1"/>
                  </a:moveTo>
                  <a:lnTo>
                    <a:pt x="1" y="1"/>
                  </a:lnTo>
                  <a:lnTo>
                    <a:pt x="1" y="1"/>
                  </a:lnTo>
                  <a:close/>
                </a:path>
              </a:pathLst>
            </a:custGeom>
            <a:solidFill>
              <a:srgbClr val="C3567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60" name="Google Shape;660;p33"/>
            <p:cNvSpPr/>
            <p:nvPr/>
          </p:nvSpPr>
          <p:spPr>
            <a:xfrm>
              <a:off x="1673600" y="2252725"/>
              <a:ext cx="25" cy="25"/>
            </a:xfrm>
            <a:custGeom>
              <a:avLst/>
              <a:gdLst/>
              <a:ahLst/>
              <a:cxnLst/>
              <a:rect l="l" t="t" r="r" b="b"/>
              <a:pathLst>
                <a:path w="1" h="1" extrusionOk="0">
                  <a:moveTo>
                    <a:pt x="1" y="0"/>
                  </a:moveTo>
                  <a:lnTo>
                    <a:pt x="1" y="0"/>
                  </a:lnTo>
                  <a:lnTo>
                    <a:pt x="1" y="0"/>
                  </a:lnTo>
                  <a:lnTo>
                    <a:pt x="1" y="0"/>
                  </a:lnTo>
                  <a:close/>
                </a:path>
              </a:pathLst>
            </a:custGeom>
            <a:solidFill>
              <a:srgbClr val="C3567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61" name="Google Shape;661;p33"/>
            <p:cNvSpPr/>
            <p:nvPr/>
          </p:nvSpPr>
          <p:spPr>
            <a:xfrm>
              <a:off x="2170050" y="2773000"/>
              <a:ext cx="128400" cy="102125"/>
            </a:xfrm>
            <a:custGeom>
              <a:avLst/>
              <a:gdLst/>
              <a:ahLst/>
              <a:cxnLst/>
              <a:rect l="l" t="t" r="r" b="b"/>
              <a:pathLst>
                <a:path w="5136" h="4085" extrusionOk="0">
                  <a:moveTo>
                    <a:pt x="3891" y="0"/>
                  </a:moveTo>
                  <a:cubicBezTo>
                    <a:pt x="3696" y="20"/>
                    <a:pt x="3521" y="20"/>
                    <a:pt x="3385" y="39"/>
                  </a:cubicBezTo>
                  <a:cubicBezTo>
                    <a:pt x="3015" y="78"/>
                    <a:pt x="2646" y="195"/>
                    <a:pt x="2315" y="331"/>
                  </a:cubicBezTo>
                  <a:lnTo>
                    <a:pt x="2335" y="331"/>
                  </a:lnTo>
                  <a:cubicBezTo>
                    <a:pt x="1965" y="467"/>
                    <a:pt x="1634" y="700"/>
                    <a:pt x="1304" y="914"/>
                  </a:cubicBezTo>
                  <a:cubicBezTo>
                    <a:pt x="1051" y="1128"/>
                    <a:pt x="798" y="1362"/>
                    <a:pt x="604" y="1615"/>
                  </a:cubicBezTo>
                  <a:cubicBezTo>
                    <a:pt x="429" y="1848"/>
                    <a:pt x="292" y="2081"/>
                    <a:pt x="195" y="2334"/>
                  </a:cubicBezTo>
                  <a:lnTo>
                    <a:pt x="195" y="2295"/>
                  </a:lnTo>
                  <a:cubicBezTo>
                    <a:pt x="98" y="2529"/>
                    <a:pt x="40" y="2743"/>
                    <a:pt x="20" y="2957"/>
                  </a:cubicBezTo>
                  <a:lnTo>
                    <a:pt x="20" y="2937"/>
                  </a:lnTo>
                  <a:cubicBezTo>
                    <a:pt x="1" y="3132"/>
                    <a:pt x="1" y="3346"/>
                    <a:pt x="20" y="3540"/>
                  </a:cubicBezTo>
                  <a:cubicBezTo>
                    <a:pt x="40" y="3735"/>
                    <a:pt x="98" y="3910"/>
                    <a:pt x="176" y="4085"/>
                  </a:cubicBezTo>
                  <a:cubicBezTo>
                    <a:pt x="390" y="3948"/>
                    <a:pt x="604" y="3832"/>
                    <a:pt x="798" y="3715"/>
                  </a:cubicBezTo>
                  <a:cubicBezTo>
                    <a:pt x="1829" y="3112"/>
                    <a:pt x="2763" y="2451"/>
                    <a:pt x="3599" y="1751"/>
                  </a:cubicBezTo>
                  <a:cubicBezTo>
                    <a:pt x="4163" y="1284"/>
                    <a:pt x="4669" y="778"/>
                    <a:pt x="5135" y="253"/>
                  </a:cubicBezTo>
                  <a:cubicBezTo>
                    <a:pt x="5077" y="234"/>
                    <a:pt x="5058" y="214"/>
                    <a:pt x="4999" y="214"/>
                  </a:cubicBezTo>
                  <a:lnTo>
                    <a:pt x="5038" y="214"/>
                  </a:lnTo>
                  <a:cubicBezTo>
                    <a:pt x="4785" y="117"/>
                    <a:pt x="4571" y="39"/>
                    <a:pt x="4299" y="20"/>
                  </a:cubicBezTo>
                  <a:lnTo>
                    <a:pt x="4318" y="20"/>
                  </a:lnTo>
                  <a:cubicBezTo>
                    <a:pt x="4182" y="0"/>
                    <a:pt x="4027" y="0"/>
                    <a:pt x="3891" y="0"/>
                  </a:cubicBezTo>
                  <a:close/>
                </a:path>
              </a:pathLst>
            </a:custGeom>
            <a:solidFill>
              <a:srgbClr val="C3567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62" name="Google Shape;662;p33"/>
            <p:cNvSpPr/>
            <p:nvPr/>
          </p:nvSpPr>
          <p:spPr>
            <a:xfrm>
              <a:off x="2254650" y="2773975"/>
              <a:ext cx="25" cy="25"/>
            </a:xfrm>
            <a:custGeom>
              <a:avLst/>
              <a:gdLst/>
              <a:ahLst/>
              <a:cxnLst/>
              <a:rect l="l" t="t" r="r" b="b"/>
              <a:pathLst>
                <a:path w="1" h="1" extrusionOk="0">
                  <a:moveTo>
                    <a:pt x="1" y="0"/>
                  </a:moveTo>
                  <a:lnTo>
                    <a:pt x="1" y="0"/>
                  </a:lnTo>
                  <a:lnTo>
                    <a:pt x="1" y="0"/>
                  </a:lnTo>
                  <a:close/>
                </a:path>
              </a:pathLst>
            </a:custGeom>
            <a:solidFill>
              <a:srgbClr val="C3567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63" name="Google Shape;663;p33"/>
            <p:cNvSpPr/>
            <p:nvPr/>
          </p:nvSpPr>
          <p:spPr>
            <a:xfrm>
              <a:off x="2202625" y="2796325"/>
              <a:ext cx="25" cy="25"/>
            </a:xfrm>
            <a:custGeom>
              <a:avLst/>
              <a:gdLst/>
              <a:ahLst/>
              <a:cxnLst/>
              <a:rect l="l" t="t" r="r" b="b"/>
              <a:pathLst>
                <a:path w="1" h="1" extrusionOk="0">
                  <a:moveTo>
                    <a:pt x="1" y="1"/>
                  </a:moveTo>
                  <a:lnTo>
                    <a:pt x="1" y="1"/>
                  </a:lnTo>
                  <a:lnTo>
                    <a:pt x="1" y="1"/>
                  </a:lnTo>
                  <a:close/>
                </a:path>
              </a:pathLst>
            </a:custGeom>
            <a:solidFill>
              <a:srgbClr val="C3567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64" name="Google Shape;664;p33"/>
            <p:cNvSpPr/>
            <p:nvPr/>
          </p:nvSpPr>
          <p:spPr>
            <a:xfrm>
              <a:off x="2225975" y="2448200"/>
              <a:ext cx="25" cy="25"/>
            </a:xfrm>
            <a:custGeom>
              <a:avLst/>
              <a:gdLst/>
              <a:ahLst/>
              <a:cxnLst/>
              <a:rect l="l" t="t" r="r" b="b"/>
              <a:pathLst>
                <a:path w="1" h="1" extrusionOk="0">
                  <a:moveTo>
                    <a:pt x="0" y="0"/>
                  </a:moveTo>
                  <a:close/>
                </a:path>
              </a:pathLst>
            </a:custGeom>
            <a:solidFill>
              <a:srgbClr val="C3567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65" name="Google Shape;665;p33"/>
            <p:cNvSpPr/>
            <p:nvPr/>
          </p:nvSpPr>
          <p:spPr>
            <a:xfrm>
              <a:off x="1795650" y="2237175"/>
              <a:ext cx="51575" cy="48525"/>
            </a:xfrm>
            <a:custGeom>
              <a:avLst/>
              <a:gdLst/>
              <a:ahLst/>
              <a:cxnLst/>
              <a:rect l="l" t="t" r="r" b="b"/>
              <a:pathLst>
                <a:path w="2063" h="1941" extrusionOk="0">
                  <a:moveTo>
                    <a:pt x="429" y="0"/>
                  </a:moveTo>
                  <a:cubicBezTo>
                    <a:pt x="312" y="39"/>
                    <a:pt x="195" y="97"/>
                    <a:pt x="137" y="175"/>
                  </a:cubicBezTo>
                  <a:cubicBezTo>
                    <a:pt x="40" y="292"/>
                    <a:pt x="1" y="467"/>
                    <a:pt x="40" y="622"/>
                  </a:cubicBezTo>
                  <a:cubicBezTo>
                    <a:pt x="40" y="642"/>
                    <a:pt x="78" y="661"/>
                    <a:pt x="78" y="681"/>
                  </a:cubicBezTo>
                  <a:cubicBezTo>
                    <a:pt x="78" y="875"/>
                    <a:pt x="176" y="1070"/>
                    <a:pt x="292" y="1225"/>
                  </a:cubicBezTo>
                  <a:cubicBezTo>
                    <a:pt x="487" y="1459"/>
                    <a:pt x="701" y="1653"/>
                    <a:pt x="973" y="1809"/>
                  </a:cubicBezTo>
                  <a:cubicBezTo>
                    <a:pt x="1109" y="1888"/>
                    <a:pt x="1277" y="1941"/>
                    <a:pt x="1440" y="1941"/>
                  </a:cubicBezTo>
                  <a:cubicBezTo>
                    <a:pt x="1558" y="1941"/>
                    <a:pt x="1673" y="1913"/>
                    <a:pt x="1771" y="1848"/>
                  </a:cubicBezTo>
                  <a:cubicBezTo>
                    <a:pt x="1926" y="1789"/>
                    <a:pt x="2023" y="1614"/>
                    <a:pt x="2043" y="1459"/>
                  </a:cubicBezTo>
                  <a:cubicBezTo>
                    <a:pt x="2062" y="1400"/>
                    <a:pt x="2062" y="1323"/>
                    <a:pt x="2062" y="1225"/>
                  </a:cubicBezTo>
                  <a:cubicBezTo>
                    <a:pt x="2043" y="1109"/>
                    <a:pt x="2023" y="1011"/>
                    <a:pt x="1965" y="914"/>
                  </a:cubicBezTo>
                  <a:cubicBezTo>
                    <a:pt x="1887" y="778"/>
                    <a:pt x="1790" y="661"/>
                    <a:pt x="1693" y="564"/>
                  </a:cubicBezTo>
                  <a:cubicBezTo>
                    <a:pt x="1576" y="447"/>
                    <a:pt x="1440" y="350"/>
                    <a:pt x="1284" y="272"/>
                  </a:cubicBezTo>
                  <a:cubicBezTo>
                    <a:pt x="1168" y="195"/>
                    <a:pt x="1051" y="156"/>
                    <a:pt x="915" y="97"/>
                  </a:cubicBezTo>
                  <a:cubicBezTo>
                    <a:pt x="856" y="78"/>
                    <a:pt x="759" y="58"/>
                    <a:pt x="681" y="39"/>
                  </a:cubicBezTo>
                  <a:cubicBezTo>
                    <a:pt x="604" y="0"/>
                    <a:pt x="526" y="0"/>
                    <a:pt x="467"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66" name="Google Shape;666;p33"/>
            <p:cNvSpPr/>
            <p:nvPr/>
          </p:nvSpPr>
          <p:spPr>
            <a:xfrm>
              <a:off x="1064350" y="2043650"/>
              <a:ext cx="1357125" cy="1385775"/>
            </a:xfrm>
            <a:custGeom>
              <a:avLst/>
              <a:gdLst/>
              <a:ahLst/>
              <a:cxnLst/>
              <a:rect l="l" t="t" r="r" b="b"/>
              <a:pathLst>
                <a:path w="54285" h="55431" extrusionOk="0">
                  <a:moveTo>
                    <a:pt x="20539" y="0"/>
                  </a:moveTo>
                  <a:cubicBezTo>
                    <a:pt x="20248" y="0"/>
                    <a:pt x="19956" y="20"/>
                    <a:pt x="19664" y="39"/>
                  </a:cubicBezTo>
                  <a:cubicBezTo>
                    <a:pt x="19509" y="59"/>
                    <a:pt x="19334" y="98"/>
                    <a:pt x="19120" y="117"/>
                  </a:cubicBezTo>
                  <a:lnTo>
                    <a:pt x="18983" y="136"/>
                  </a:lnTo>
                  <a:cubicBezTo>
                    <a:pt x="18828" y="156"/>
                    <a:pt x="18672" y="214"/>
                    <a:pt x="18536" y="234"/>
                  </a:cubicBezTo>
                  <a:cubicBezTo>
                    <a:pt x="18497" y="234"/>
                    <a:pt x="18478" y="253"/>
                    <a:pt x="18458" y="253"/>
                  </a:cubicBezTo>
                  <a:cubicBezTo>
                    <a:pt x="18303" y="311"/>
                    <a:pt x="18167" y="331"/>
                    <a:pt x="18050" y="389"/>
                  </a:cubicBezTo>
                  <a:cubicBezTo>
                    <a:pt x="17992" y="409"/>
                    <a:pt x="17953" y="409"/>
                    <a:pt x="17914" y="428"/>
                  </a:cubicBezTo>
                  <a:cubicBezTo>
                    <a:pt x="17700" y="506"/>
                    <a:pt x="17505" y="584"/>
                    <a:pt x="17311" y="681"/>
                  </a:cubicBezTo>
                  <a:cubicBezTo>
                    <a:pt x="16591" y="992"/>
                    <a:pt x="15910" y="1401"/>
                    <a:pt x="15288" y="1945"/>
                  </a:cubicBezTo>
                  <a:cubicBezTo>
                    <a:pt x="14782" y="2373"/>
                    <a:pt x="14316" y="2918"/>
                    <a:pt x="13888" y="3521"/>
                  </a:cubicBezTo>
                  <a:cubicBezTo>
                    <a:pt x="13518" y="4026"/>
                    <a:pt x="13168" y="4610"/>
                    <a:pt x="12857" y="5291"/>
                  </a:cubicBezTo>
                  <a:cubicBezTo>
                    <a:pt x="12604" y="5835"/>
                    <a:pt x="12351" y="6419"/>
                    <a:pt x="12118" y="7138"/>
                  </a:cubicBezTo>
                  <a:cubicBezTo>
                    <a:pt x="11768" y="8091"/>
                    <a:pt x="11476" y="9044"/>
                    <a:pt x="11262" y="9822"/>
                  </a:cubicBezTo>
                  <a:lnTo>
                    <a:pt x="11009" y="10620"/>
                  </a:lnTo>
                  <a:cubicBezTo>
                    <a:pt x="10990" y="10697"/>
                    <a:pt x="10970" y="10795"/>
                    <a:pt x="10951" y="10872"/>
                  </a:cubicBezTo>
                  <a:cubicBezTo>
                    <a:pt x="10951" y="10911"/>
                    <a:pt x="10912" y="10950"/>
                    <a:pt x="10912" y="10989"/>
                  </a:cubicBezTo>
                  <a:cubicBezTo>
                    <a:pt x="10873" y="11125"/>
                    <a:pt x="10815" y="11281"/>
                    <a:pt x="10776" y="11436"/>
                  </a:cubicBezTo>
                  <a:lnTo>
                    <a:pt x="10679" y="11728"/>
                  </a:lnTo>
                  <a:lnTo>
                    <a:pt x="10581" y="12020"/>
                  </a:lnTo>
                  <a:cubicBezTo>
                    <a:pt x="10426" y="12409"/>
                    <a:pt x="10251" y="12856"/>
                    <a:pt x="10076" y="13343"/>
                  </a:cubicBezTo>
                  <a:cubicBezTo>
                    <a:pt x="9998" y="13518"/>
                    <a:pt x="9901" y="13712"/>
                    <a:pt x="9823" y="13907"/>
                  </a:cubicBezTo>
                  <a:cubicBezTo>
                    <a:pt x="9745" y="14101"/>
                    <a:pt x="9648" y="14257"/>
                    <a:pt x="9550" y="14451"/>
                  </a:cubicBezTo>
                  <a:cubicBezTo>
                    <a:pt x="9220" y="15190"/>
                    <a:pt x="8831" y="15910"/>
                    <a:pt x="8442" y="16571"/>
                  </a:cubicBezTo>
                  <a:lnTo>
                    <a:pt x="8364" y="16688"/>
                  </a:lnTo>
                  <a:cubicBezTo>
                    <a:pt x="7742" y="17738"/>
                    <a:pt x="7003" y="18769"/>
                    <a:pt x="6205" y="19780"/>
                  </a:cubicBezTo>
                  <a:cubicBezTo>
                    <a:pt x="5797" y="20286"/>
                    <a:pt x="5349" y="20811"/>
                    <a:pt x="4844" y="21414"/>
                  </a:cubicBezTo>
                  <a:cubicBezTo>
                    <a:pt x="4358" y="21939"/>
                    <a:pt x="3949" y="22464"/>
                    <a:pt x="3541" y="22989"/>
                  </a:cubicBezTo>
                  <a:cubicBezTo>
                    <a:pt x="2646" y="24176"/>
                    <a:pt x="1868" y="25421"/>
                    <a:pt x="1285" y="26685"/>
                  </a:cubicBezTo>
                  <a:cubicBezTo>
                    <a:pt x="604" y="28143"/>
                    <a:pt x="195" y="29602"/>
                    <a:pt x="79" y="30983"/>
                  </a:cubicBezTo>
                  <a:cubicBezTo>
                    <a:pt x="1" y="31761"/>
                    <a:pt x="20" y="32539"/>
                    <a:pt x="137" y="33298"/>
                  </a:cubicBezTo>
                  <a:cubicBezTo>
                    <a:pt x="195" y="33550"/>
                    <a:pt x="254" y="33803"/>
                    <a:pt x="312" y="34075"/>
                  </a:cubicBezTo>
                  <a:cubicBezTo>
                    <a:pt x="312" y="34134"/>
                    <a:pt x="331" y="34173"/>
                    <a:pt x="331" y="34231"/>
                  </a:cubicBezTo>
                  <a:cubicBezTo>
                    <a:pt x="370" y="34270"/>
                    <a:pt x="370" y="34328"/>
                    <a:pt x="390" y="34367"/>
                  </a:cubicBezTo>
                  <a:lnTo>
                    <a:pt x="526" y="34815"/>
                  </a:lnTo>
                  <a:lnTo>
                    <a:pt x="526" y="34834"/>
                  </a:lnTo>
                  <a:cubicBezTo>
                    <a:pt x="565" y="34873"/>
                    <a:pt x="565" y="34931"/>
                    <a:pt x="584" y="34970"/>
                  </a:cubicBezTo>
                  <a:cubicBezTo>
                    <a:pt x="682" y="35223"/>
                    <a:pt x="759" y="35417"/>
                    <a:pt x="857" y="35612"/>
                  </a:cubicBezTo>
                  <a:cubicBezTo>
                    <a:pt x="1362" y="36682"/>
                    <a:pt x="2160" y="37674"/>
                    <a:pt x="3229" y="38646"/>
                  </a:cubicBezTo>
                  <a:cubicBezTo>
                    <a:pt x="3482" y="38860"/>
                    <a:pt x="3716" y="39093"/>
                    <a:pt x="3969" y="39249"/>
                  </a:cubicBezTo>
                  <a:lnTo>
                    <a:pt x="4066" y="39327"/>
                  </a:lnTo>
                  <a:cubicBezTo>
                    <a:pt x="4085" y="39346"/>
                    <a:pt x="4105" y="39385"/>
                    <a:pt x="4124" y="39385"/>
                  </a:cubicBezTo>
                  <a:cubicBezTo>
                    <a:pt x="5174" y="40144"/>
                    <a:pt x="6341" y="40785"/>
                    <a:pt x="7606" y="41272"/>
                  </a:cubicBezTo>
                  <a:cubicBezTo>
                    <a:pt x="7975" y="41427"/>
                    <a:pt x="8345" y="41544"/>
                    <a:pt x="8695" y="41641"/>
                  </a:cubicBezTo>
                  <a:cubicBezTo>
                    <a:pt x="9842" y="42030"/>
                    <a:pt x="11087" y="42303"/>
                    <a:pt x="12429" y="42439"/>
                  </a:cubicBezTo>
                  <a:cubicBezTo>
                    <a:pt x="13207" y="42536"/>
                    <a:pt x="13985" y="42555"/>
                    <a:pt x="14763" y="42555"/>
                  </a:cubicBezTo>
                  <a:cubicBezTo>
                    <a:pt x="15074" y="42555"/>
                    <a:pt x="15444" y="42555"/>
                    <a:pt x="15852" y="42536"/>
                  </a:cubicBezTo>
                  <a:cubicBezTo>
                    <a:pt x="15969" y="42536"/>
                    <a:pt x="16066" y="42536"/>
                    <a:pt x="16183" y="42516"/>
                  </a:cubicBezTo>
                  <a:cubicBezTo>
                    <a:pt x="16825" y="42497"/>
                    <a:pt x="17486" y="42458"/>
                    <a:pt x="18244" y="42400"/>
                  </a:cubicBezTo>
                  <a:cubicBezTo>
                    <a:pt x="18847" y="42341"/>
                    <a:pt x="19431" y="42244"/>
                    <a:pt x="20014" y="42166"/>
                  </a:cubicBezTo>
                  <a:lnTo>
                    <a:pt x="20014" y="42166"/>
                  </a:lnTo>
                  <a:cubicBezTo>
                    <a:pt x="20014" y="42244"/>
                    <a:pt x="19975" y="42322"/>
                    <a:pt x="19975" y="42419"/>
                  </a:cubicBezTo>
                  <a:cubicBezTo>
                    <a:pt x="19684" y="42516"/>
                    <a:pt x="19431" y="42633"/>
                    <a:pt x="19158" y="42789"/>
                  </a:cubicBezTo>
                  <a:cubicBezTo>
                    <a:pt x="18886" y="42944"/>
                    <a:pt x="18614" y="43178"/>
                    <a:pt x="18381" y="43431"/>
                  </a:cubicBezTo>
                  <a:cubicBezTo>
                    <a:pt x="18167" y="43683"/>
                    <a:pt x="17972" y="43975"/>
                    <a:pt x="17816" y="44267"/>
                  </a:cubicBezTo>
                  <a:cubicBezTo>
                    <a:pt x="17583" y="44753"/>
                    <a:pt x="17447" y="45278"/>
                    <a:pt x="17408" y="45920"/>
                  </a:cubicBezTo>
                  <a:cubicBezTo>
                    <a:pt x="17389" y="46406"/>
                    <a:pt x="17427" y="46931"/>
                    <a:pt x="17544" y="47457"/>
                  </a:cubicBezTo>
                  <a:cubicBezTo>
                    <a:pt x="17603" y="47671"/>
                    <a:pt x="17680" y="47904"/>
                    <a:pt x="17797" y="48176"/>
                  </a:cubicBezTo>
                  <a:cubicBezTo>
                    <a:pt x="17894" y="48429"/>
                    <a:pt x="18011" y="48682"/>
                    <a:pt x="18167" y="48974"/>
                  </a:cubicBezTo>
                  <a:cubicBezTo>
                    <a:pt x="18322" y="49324"/>
                    <a:pt x="18556" y="49635"/>
                    <a:pt x="18808" y="50004"/>
                  </a:cubicBezTo>
                  <a:cubicBezTo>
                    <a:pt x="18614" y="50277"/>
                    <a:pt x="18497" y="50568"/>
                    <a:pt x="18400" y="50899"/>
                  </a:cubicBezTo>
                  <a:lnTo>
                    <a:pt x="18400" y="50919"/>
                  </a:lnTo>
                  <a:cubicBezTo>
                    <a:pt x="18303" y="51269"/>
                    <a:pt x="18283" y="51599"/>
                    <a:pt x="18283" y="52027"/>
                  </a:cubicBezTo>
                  <a:cubicBezTo>
                    <a:pt x="18303" y="52416"/>
                    <a:pt x="18400" y="52766"/>
                    <a:pt x="18575" y="53194"/>
                  </a:cubicBezTo>
                  <a:cubicBezTo>
                    <a:pt x="18672" y="53428"/>
                    <a:pt x="18847" y="53680"/>
                    <a:pt x="19003" y="53836"/>
                  </a:cubicBezTo>
                  <a:cubicBezTo>
                    <a:pt x="19081" y="53933"/>
                    <a:pt x="19158" y="54069"/>
                    <a:pt x="19236" y="54167"/>
                  </a:cubicBezTo>
                  <a:cubicBezTo>
                    <a:pt x="19392" y="54381"/>
                    <a:pt x="19586" y="54575"/>
                    <a:pt x="19839" y="54711"/>
                  </a:cubicBezTo>
                  <a:cubicBezTo>
                    <a:pt x="20287" y="55139"/>
                    <a:pt x="20851" y="55372"/>
                    <a:pt x="21492" y="55372"/>
                  </a:cubicBezTo>
                  <a:cubicBezTo>
                    <a:pt x="21687" y="55372"/>
                    <a:pt x="21881" y="55353"/>
                    <a:pt x="22076" y="55295"/>
                  </a:cubicBezTo>
                  <a:cubicBezTo>
                    <a:pt x="22407" y="55197"/>
                    <a:pt x="22776" y="55159"/>
                    <a:pt x="23204" y="55081"/>
                  </a:cubicBezTo>
                  <a:cubicBezTo>
                    <a:pt x="23943" y="54983"/>
                    <a:pt x="24721" y="54945"/>
                    <a:pt x="25635" y="54945"/>
                  </a:cubicBezTo>
                  <a:cubicBezTo>
                    <a:pt x="26646" y="54945"/>
                    <a:pt x="27697" y="55003"/>
                    <a:pt x="28494" y="55061"/>
                  </a:cubicBezTo>
                  <a:cubicBezTo>
                    <a:pt x="29000" y="55100"/>
                    <a:pt x="29525" y="55139"/>
                    <a:pt x="30050" y="55178"/>
                  </a:cubicBezTo>
                  <a:cubicBezTo>
                    <a:pt x="31431" y="55295"/>
                    <a:pt x="32890" y="55392"/>
                    <a:pt x="34348" y="55431"/>
                  </a:cubicBezTo>
                  <a:lnTo>
                    <a:pt x="34718" y="55431"/>
                  </a:lnTo>
                  <a:cubicBezTo>
                    <a:pt x="36254" y="55431"/>
                    <a:pt x="37616" y="55334"/>
                    <a:pt x="38880" y="55081"/>
                  </a:cubicBezTo>
                  <a:cubicBezTo>
                    <a:pt x="40631" y="54770"/>
                    <a:pt x="42070" y="54225"/>
                    <a:pt x="43256" y="53428"/>
                  </a:cubicBezTo>
                  <a:cubicBezTo>
                    <a:pt x="43976" y="52941"/>
                    <a:pt x="44618" y="52338"/>
                    <a:pt x="45143" y="51658"/>
                  </a:cubicBezTo>
                  <a:cubicBezTo>
                    <a:pt x="45687" y="50957"/>
                    <a:pt x="46115" y="50141"/>
                    <a:pt x="46407" y="49246"/>
                  </a:cubicBezTo>
                  <a:cubicBezTo>
                    <a:pt x="46563" y="48818"/>
                    <a:pt x="46679" y="48351"/>
                    <a:pt x="46757" y="47846"/>
                  </a:cubicBezTo>
                  <a:cubicBezTo>
                    <a:pt x="46854" y="47320"/>
                    <a:pt x="46893" y="46815"/>
                    <a:pt x="46893" y="46348"/>
                  </a:cubicBezTo>
                  <a:lnTo>
                    <a:pt x="46893" y="46329"/>
                  </a:lnTo>
                  <a:cubicBezTo>
                    <a:pt x="46971" y="46095"/>
                    <a:pt x="46991" y="45842"/>
                    <a:pt x="46971" y="45609"/>
                  </a:cubicBezTo>
                  <a:cubicBezTo>
                    <a:pt x="46893" y="44675"/>
                    <a:pt x="46602" y="43781"/>
                    <a:pt x="46096" y="43003"/>
                  </a:cubicBezTo>
                  <a:cubicBezTo>
                    <a:pt x="45804" y="42536"/>
                    <a:pt x="45435" y="42147"/>
                    <a:pt x="45026" y="41816"/>
                  </a:cubicBezTo>
                  <a:cubicBezTo>
                    <a:pt x="44559" y="41447"/>
                    <a:pt x="44015" y="41174"/>
                    <a:pt x="43451" y="41058"/>
                  </a:cubicBezTo>
                  <a:cubicBezTo>
                    <a:pt x="43392" y="40883"/>
                    <a:pt x="43353" y="40688"/>
                    <a:pt x="43295" y="40513"/>
                  </a:cubicBezTo>
                  <a:cubicBezTo>
                    <a:pt x="43081" y="39774"/>
                    <a:pt x="42770" y="39035"/>
                    <a:pt x="42362" y="38160"/>
                  </a:cubicBezTo>
                  <a:cubicBezTo>
                    <a:pt x="42167" y="37751"/>
                    <a:pt x="41914" y="37343"/>
                    <a:pt x="41642" y="36857"/>
                  </a:cubicBezTo>
                  <a:cubicBezTo>
                    <a:pt x="42011" y="36701"/>
                    <a:pt x="42381" y="36565"/>
                    <a:pt x="42751" y="36390"/>
                  </a:cubicBezTo>
                  <a:cubicBezTo>
                    <a:pt x="43645" y="36001"/>
                    <a:pt x="44520" y="35554"/>
                    <a:pt x="45376" y="35106"/>
                  </a:cubicBezTo>
                  <a:cubicBezTo>
                    <a:pt x="45396" y="35106"/>
                    <a:pt x="45415" y="35067"/>
                    <a:pt x="45435" y="35067"/>
                  </a:cubicBezTo>
                  <a:cubicBezTo>
                    <a:pt x="45629" y="34951"/>
                    <a:pt x="45862" y="34853"/>
                    <a:pt x="46057" y="34737"/>
                  </a:cubicBezTo>
                  <a:cubicBezTo>
                    <a:pt x="46076" y="34717"/>
                    <a:pt x="46096" y="34717"/>
                    <a:pt x="46154" y="34678"/>
                  </a:cubicBezTo>
                  <a:lnTo>
                    <a:pt x="46738" y="34328"/>
                  </a:lnTo>
                  <a:cubicBezTo>
                    <a:pt x="46777" y="34289"/>
                    <a:pt x="46796" y="34270"/>
                    <a:pt x="46854" y="34251"/>
                  </a:cubicBezTo>
                  <a:cubicBezTo>
                    <a:pt x="47730" y="33686"/>
                    <a:pt x="48527" y="33103"/>
                    <a:pt x="49227" y="32520"/>
                  </a:cubicBezTo>
                  <a:cubicBezTo>
                    <a:pt x="49869" y="31994"/>
                    <a:pt x="50452" y="31430"/>
                    <a:pt x="50958" y="30847"/>
                  </a:cubicBezTo>
                  <a:cubicBezTo>
                    <a:pt x="51017" y="30789"/>
                    <a:pt x="51055" y="30730"/>
                    <a:pt x="51114" y="30672"/>
                  </a:cubicBezTo>
                  <a:cubicBezTo>
                    <a:pt x="51367" y="30380"/>
                    <a:pt x="51600" y="30108"/>
                    <a:pt x="51795" y="29855"/>
                  </a:cubicBezTo>
                  <a:cubicBezTo>
                    <a:pt x="52670" y="28688"/>
                    <a:pt x="53312" y="27463"/>
                    <a:pt x="53739" y="26179"/>
                  </a:cubicBezTo>
                  <a:cubicBezTo>
                    <a:pt x="54128" y="24720"/>
                    <a:pt x="54284" y="23184"/>
                    <a:pt x="54148" y="21608"/>
                  </a:cubicBezTo>
                  <a:cubicBezTo>
                    <a:pt x="53992" y="20169"/>
                    <a:pt x="53584" y="18730"/>
                    <a:pt x="52884" y="17349"/>
                  </a:cubicBezTo>
                  <a:cubicBezTo>
                    <a:pt x="52242" y="16065"/>
                    <a:pt x="51367" y="14840"/>
                    <a:pt x="50297" y="13770"/>
                  </a:cubicBezTo>
                  <a:cubicBezTo>
                    <a:pt x="50064" y="13518"/>
                    <a:pt x="49772" y="13265"/>
                    <a:pt x="49480" y="12992"/>
                  </a:cubicBezTo>
                  <a:lnTo>
                    <a:pt x="49324" y="12856"/>
                  </a:lnTo>
                  <a:cubicBezTo>
                    <a:pt x="48546" y="12195"/>
                    <a:pt x="47710" y="11592"/>
                    <a:pt x="46796" y="11106"/>
                  </a:cubicBezTo>
                  <a:cubicBezTo>
                    <a:pt x="46115" y="10736"/>
                    <a:pt x="45415" y="10386"/>
                    <a:pt x="44540" y="10056"/>
                  </a:cubicBezTo>
                  <a:cubicBezTo>
                    <a:pt x="43859" y="9764"/>
                    <a:pt x="43081" y="9492"/>
                    <a:pt x="42167" y="9200"/>
                  </a:cubicBezTo>
                  <a:cubicBezTo>
                    <a:pt x="41720" y="9064"/>
                    <a:pt x="41253" y="8947"/>
                    <a:pt x="40708" y="8772"/>
                  </a:cubicBezTo>
                  <a:cubicBezTo>
                    <a:pt x="40650" y="8752"/>
                    <a:pt x="40611" y="8752"/>
                    <a:pt x="40553" y="8714"/>
                  </a:cubicBezTo>
                  <a:lnTo>
                    <a:pt x="39250" y="8363"/>
                  </a:lnTo>
                  <a:cubicBezTo>
                    <a:pt x="38686" y="8208"/>
                    <a:pt x="38141" y="8072"/>
                    <a:pt x="37596" y="7897"/>
                  </a:cubicBezTo>
                  <a:lnTo>
                    <a:pt x="37558" y="7897"/>
                  </a:lnTo>
                  <a:cubicBezTo>
                    <a:pt x="35904" y="7410"/>
                    <a:pt x="34018" y="6808"/>
                    <a:pt x="32365" y="5835"/>
                  </a:cubicBezTo>
                  <a:cubicBezTo>
                    <a:pt x="31587" y="5368"/>
                    <a:pt x="30809" y="4804"/>
                    <a:pt x="30031" y="4240"/>
                  </a:cubicBezTo>
                  <a:lnTo>
                    <a:pt x="29564" y="3910"/>
                  </a:lnTo>
                  <a:cubicBezTo>
                    <a:pt x="28319" y="3034"/>
                    <a:pt x="27249" y="2295"/>
                    <a:pt x="26121" y="1673"/>
                  </a:cubicBezTo>
                  <a:cubicBezTo>
                    <a:pt x="25888" y="1556"/>
                    <a:pt x="25674" y="1420"/>
                    <a:pt x="25460" y="1323"/>
                  </a:cubicBezTo>
                  <a:cubicBezTo>
                    <a:pt x="25402" y="1303"/>
                    <a:pt x="25363" y="1264"/>
                    <a:pt x="25285" y="1226"/>
                  </a:cubicBezTo>
                  <a:cubicBezTo>
                    <a:pt x="24138" y="681"/>
                    <a:pt x="23068" y="331"/>
                    <a:pt x="21979" y="136"/>
                  </a:cubicBezTo>
                  <a:cubicBezTo>
                    <a:pt x="21804" y="117"/>
                    <a:pt x="21648" y="98"/>
                    <a:pt x="21492" y="59"/>
                  </a:cubicBezTo>
                  <a:cubicBezTo>
                    <a:pt x="21473" y="59"/>
                    <a:pt x="21415" y="59"/>
                    <a:pt x="21395" y="39"/>
                  </a:cubicBezTo>
                  <a:cubicBezTo>
                    <a:pt x="21376" y="39"/>
                    <a:pt x="21162" y="20"/>
                    <a:pt x="21162" y="20"/>
                  </a:cubicBezTo>
                  <a:cubicBezTo>
                    <a:pt x="20987" y="20"/>
                    <a:pt x="20831" y="0"/>
                    <a:pt x="20676" y="0"/>
                  </a:cubicBezTo>
                  <a:close/>
                </a:path>
              </a:pathLst>
            </a:custGeom>
            <a:solidFill>
              <a:schemeClr val="lt1"/>
            </a:solidFill>
            <a:ln>
              <a:noFill/>
            </a:ln>
            <a:effectLst>
              <a:outerShdw dist="38100" dir="3000000" algn="bl" rotWithShape="0">
                <a:srgbClr val="000000">
                  <a:alpha val="1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67" name="Google Shape;667;p33"/>
            <p:cNvSpPr/>
            <p:nvPr/>
          </p:nvSpPr>
          <p:spPr>
            <a:xfrm>
              <a:off x="1113950" y="2095675"/>
              <a:ext cx="1256950" cy="960325"/>
            </a:xfrm>
            <a:custGeom>
              <a:avLst/>
              <a:gdLst/>
              <a:ahLst/>
              <a:cxnLst/>
              <a:rect l="l" t="t" r="r" b="b"/>
              <a:pathLst>
                <a:path w="50278" h="38413" extrusionOk="0">
                  <a:moveTo>
                    <a:pt x="18536" y="0"/>
                  </a:moveTo>
                  <a:cubicBezTo>
                    <a:pt x="18322" y="0"/>
                    <a:pt x="18069" y="0"/>
                    <a:pt x="17855" y="20"/>
                  </a:cubicBezTo>
                  <a:cubicBezTo>
                    <a:pt x="17272" y="78"/>
                    <a:pt x="16669" y="253"/>
                    <a:pt x="16085" y="506"/>
                  </a:cubicBezTo>
                  <a:cubicBezTo>
                    <a:pt x="15541" y="759"/>
                    <a:pt x="15035" y="1070"/>
                    <a:pt x="14588" y="1440"/>
                  </a:cubicBezTo>
                  <a:cubicBezTo>
                    <a:pt x="14199" y="1770"/>
                    <a:pt x="13868" y="2159"/>
                    <a:pt x="13499" y="2645"/>
                  </a:cubicBezTo>
                  <a:cubicBezTo>
                    <a:pt x="13207" y="3073"/>
                    <a:pt x="12935" y="3521"/>
                    <a:pt x="12643" y="4143"/>
                  </a:cubicBezTo>
                  <a:cubicBezTo>
                    <a:pt x="12429" y="4590"/>
                    <a:pt x="12215" y="5135"/>
                    <a:pt x="11962" y="5796"/>
                  </a:cubicBezTo>
                  <a:cubicBezTo>
                    <a:pt x="11651" y="6633"/>
                    <a:pt x="11417" y="7508"/>
                    <a:pt x="11165" y="8344"/>
                  </a:cubicBezTo>
                  <a:cubicBezTo>
                    <a:pt x="11087" y="8616"/>
                    <a:pt x="10990" y="8869"/>
                    <a:pt x="10931" y="9161"/>
                  </a:cubicBezTo>
                  <a:cubicBezTo>
                    <a:pt x="10776" y="9628"/>
                    <a:pt x="10601" y="10172"/>
                    <a:pt x="10406" y="10678"/>
                  </a:cubicBezTo>
                  <a:cubicBezTo>
                    <a:pt x="10192" y="11281"/>
                    <a:pt x="9920" y="11923"/>
                    <a:pt x="9589" y="12662"/>
                  </a:cubicBezTo>
                  <a:cubicBezTo>
                    <a:pt x="9142" y="13673"/>
                    <a:pt x="8636" y="14646"/>
                    <a:pt x="8111" y="15560"/>
                  </a:cubicBezTo>
                  <a:lnTo>
                    <a:pt x="8072" y="15618"/>
                  </a:lnTo>
                  <a:cubicBezTo>
                    <a:pt x="7391" y="16727"/>
                    <a:pt x="6613" y="17874"/>
                    <a:pt x="5719" y="19022"/>
                  </a:cubicBezTo>
                  <a:cubicBezTo>
                    <a:pt x="5310" y="19527"/>
                    <a:pt x="4844" y="20092"/>
                    <a:pt x="4280" y="20714"/>
                  </a:cubicBezTo>
                  <a:cubicBezTo>
                    <a:pt x="3852" y="21220"/>
                    <a:pt x="3443" y="21686"/>
                    <a:pt x="3093" y="22173"/>
                  </a:cubicBezTo>
                  <a:cubicBezTo>
                    <a:pt x="2276" y="23242"/>
                    <a:pt x="1596" y="24370"/>
                    <a:pt x="1070" y="25479"/>
                  </a:cubicBezTo>
                  <a:cubicBezTo>
                    <a:pt x="487" y="26724"/>
                    <a:pt x="156" y="27930"/>
                    <a:pt x="59" y="29077"/>
                  </a:cubicBezTo>
                  <a:cubicBezTo>
                    <a:pt x="1" y="29680"/>
                    <a:pt x="40" y="30302"/>
                    <a:pt x="137" y="30886"/>
                  </a:cubicBezTo>
                  <a:cubicBezTo>
                    <a:pt x="234" y="31469"/>
                    <a:pt x="429" y="32053"/>
                    <a:pt x="701" y="32597"/>
                  </a:cubicBezTo>
                  <a:cubicBezTo>
                    <a:pt x="1187" y="33628"/>
                    <a:pt x="2004" y="34581"/>
                    <a:pt x="3229" y="35515"/>
                  </a:cubicBezTo>
                  <a:cubicBezTo>
                    <a:pt x="4143" y="36234"/>
                    <a:pt x="5194" y="36818"/>
                    <a:pt x="6361" y="37246"/>
                  </a:cubicBezTo>
                  <a:cubicBezTo>
                    <a:pt x="6672" y="37362"/>
                    <a:pt x="7022" y="37499"/>
                    <a:pt x="7333" y="37557"/>
                  </a:cubicBezTo>
                  <a:cubicBezTo>
                    <a:pt x="8344" y="37907"/>
                    <a:pt x="9473" y="38140"/>
                    <a:pt x="10659" y="38296"/>
                  </a:cubicBezTo>
                  <a:cubicBezTo>
                    <a:pt x="11340" y="38374"/>
                    <a:pt x="12040" y="38413"/>
                    <a:pt x="12779" y="38413"/>
                  </a:cubicBezTo>
                  <a:cubicBezTo>
                    <a:pt x="13090" y="38413"/>
                    <a:pt x="13421" y="38413"/>
                    <a:pt x="13771" y="38393"/>
                  </a:cubicBezTo>
                  <a:cubicBezTo>
                    <a:pt x="13888" y="38393"/>
                    <a:pt x="13985" y="38393"/>
                    <a:pt x="14101" y="38374"/>
                  </a:cubicBezTo>
                  <a:cubicBezTo>
                    <a:pt x="14724" y="38374"/>
                    <a:pt x="15346" y="38316"/>
                    <a:pt x="16046" y="38238"/>
                  </a:cubicBezTo>
                  <a:cubicBezTo>
                    <a:pt x="17777" y="38082"/>
                    <a:pt x="19528" y="37751"/>
                    <a:pt x="21220" y="37440"/>
                  </a:cubicBezTo>
                  <a:lnTo>
                    <a:pt x="21628" y="37362"/>
                  </a:lnTo>
                  <a:lnTo>
                    <a:pt x="21765" y="37343"/>
                  </a:lnTo>
                  <a:cubicBezTo>
                    <a:pt x="22718" y="37168"/>
                    <a:pt x="23671" y="36974"/>
                    <a:pt x="24643" y="36779"/>
                  </a:cubicBezTo>
                  <a:cubicBezTo>
                    <a:pt x="25693" y="36565"/>
                    <a:pt x="26724" y="36351"/>
                    <a:pt x="27755" y="36098"/>
                  </a:cubicBezTo>
                  <a:cubicBezTo>
                    <a:pt x="29583" y="35690"/>
                    <a:pt x="31528" y="35184"/>
                    <a:pt x="33881" y="34503"/>
                  </a:cubicBezTo>
                  <a:cubicBezTo>
                    <a:pt x="34270" y="34406"/>
                    <a:pt x="34640" y="34290"/>
                    <a:pt x="35029" y="34153"/>
                  </a:cubicBezTo>
                  <a:cubicBezTo>
                    <a:pt x="36779" y="33648"/>
                    <a:pt x="38433" y="33064"/>
                    <a:pt x="39930" y="32403"/>
                  </a:cubicBezTo>
                  <a:cubicBezTo>
                    <a:pt x="41019" y="31917"/>
                    <a:pt x="42089" y="31392"/>
                    <a:pt x="43100" y="30808"/>
                  </a:cubicBezTo>
                  <a:cubicBezTo>
                    <a:pt x="44112" y="30205"/>
                    <a:pt x="45045" y="29544"/>
                    <a:pt x="45882" y="28844"/>
                  </a:cubicBezTo>
                  <a:cubicBezTo>
                    <a:pt x="46738" y="28105"/>
                    <a:pt x="47496" y="27327"/>
                    <a:pt x="48118" y="26471"/>
                  </a:cubicBezTo>
                  <a:cubicBezTo>
                    <a:pt x="48857" y="25498"/>
                    <a:pt x="49422" y="24468"/>
                    <a:pt x="49752" y="23417"/>
                  </a:cubicBezTo>
                  <a:cubicBezTo>
                    <a:pt x="50141" y="22231"/>
                    <a:pt x="50277" y="20986"/>
                    <a:pt x="50161" y="19703"/>
                  </a:cubicBezTo>
                  <a:cubicBezTo>
                    <a:pt x="50044" y="18536"/>
                    <a:pt x="49713" y="17330"/>
                    <a:pt x="49110" y="16163"/>
                  </a:cubicBezTo>
                  <a:cubicBezTo>
                    <a:pt x="48585" y="15074"/>
                    <a:pt x="47827" y="14062"/>
                    <a:pt x="46932" y="13109"/>
                  </a:cubicBezTo>
                  <a:cubicBezTo>
                    <a:pt x="46057" y="12215"/>
                    <a:pt x="45026" y="11437"/>
                    <a:pt x="43898" y="10795"/>
                  </a:cubicBezTo>
                  <a:cubicBezTo>
                    <a:pt x="43314" y="10484"/>
                    <a:pt x="42653" y="10172"/>
                    <a:pt x="41875" y="9842"/>
                  </a:cubicBezTo>
                  <a:cubicBezTo>
                    <a:pt x="41233" y="9589"/>
                    <a:pt x="40514" y="9336"/>
                    <a:pt x="39638" y="9064"/>
                  </a:cubicBezTo>
                  <a:cubicBezTo>
                    <a:pt x="38685" y="8772"/>
                    <a:pt x="37713" y="8519"/>
                    <a:pt x="36760" y="8247"/>
                  </a:cubicBezTo>
                  <a:cubicBezTo>
                    <a:pt x="36215" y="8091"/>
                    <a:pt x="35651" y="7936"/>
                    <a:pt x="35087" y="7780"/>
                  </a:cubicBezTo>
                  <a:cubicBezTo>
                    <a:pt x="33298" y="7274"/>
                    <a:pt x="31217" y="6594"/>
                    <a:pt x="29369" y="5505"/>
                  </a:cubicBezTo>
                  <a:cubicBezTo>
                    <a:pt x="28533" y="4979"/>
                    <a:pt x="27697" y="4376"/>
                    <a:pt x="26899" y="3812"/>
                  </a:cubicBezTo>
                  <a:lnTo>
                    <a:pt x="26432" y="3482"/>
                  </a:lnTo>
                  <a:cubicBezTo>
                    <a:pt x="25246" y="2626"/>
                    <a:pt x="24254" y="1945"/>
                    <a:pt x="23184" y="1362"/>
                  </a:cubicBezTo>
                  <a:cubicBezTo>
                    <a:pt x="21940" y="681"/>
                    <a:pt x="20831" y="253"/>
                    <a:pt x="19722" y="78"/>
                  </a:cubicBezTo>
                  <a:cubicBezTo>
                    <a:pt x="19275" y="20"/>
                    <a:pt x="18905" y="0"/>
                    <a:pt x="18536" y="0"/>
                  </a:cubicBezTo>
                  <a:close/>
                </a:path>
              </a:pathLst>
            </a:custGeom>
            <a:solidFill>
              <a:srgbClr val="C25F7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68" name="Google Shape;668;p33"/>
            <p:cNvSpPr/>
            <p:nvPr/>
          </p:nvSpPr>
          <p:spPr>
            <a:xfrm>
              <a:off x="1113950" y="2095675"/>
              <a:ext cx="1091150" cy="960825"/>
            </a:xfrm>
            <a:custGeom>
              <a:avLst/>
              <a:gdLst/>
              <a:ahLst/>
              <a:cxnLst/>
              <a:rect l="l" t="t" r="r" b="b"/>
              <a:pathLst>
                <a:path w="43646" h="38433" extrusionOk="0">
                  <a:moveTo>
                    <a:pt x="18575" y="0"/>
                  </a:moveTo>
                  <a:cubicBezTo>
                    <a:pt x="18322" y="0"/>
                    <a:pt x="18089" y="0"/>
                    <a:pt x="17855" y="20"/>
                  </a:cubicBezTo>
                  <a:cubicBezTo>
                    <a:pt x="17272" y="78"/>
                    <a:pt x="16669" y="253"/>
                    <a:pt x="16085" y="506"/>
                  </a:cubicBezTo>
                  <a:cubicBezTo>
                    <a:pt x="15541" y="759"/>
                    <a:pt x="15035" y="1051"/>
                    <a:pt x="14588" y="1440"/>
                  </a:cubicBezTo>
                  <a:cubicBezTo>
                    <a:pt x="14199" y="1770"/>
                    <a:pt x="13849" y="2159"/>
                    <a:pt x="13499" y="2645"/>
                  </a:cubicBezTo>
                  <a:cubicBezTo>
                    <a:pt x="13207" y="3073"/>
                    <a:pt x="12935" y="3521"/>
                    <a:pt x="12643" y="4143"/>
                  </a:cubicBezTo>
                  <a:cubicBezTo>
                    <a:pt x="12429" y="4590"/>
                    <a:pt x="12215" y="5135"/>
                    <a:pt x="11962" y="5796"/>
                  </a:cubicBezTo>
                  <a:cubicBezTo>
                    <a:pt x="11651" y="6671"/>
                    <a:pt x="11379" y="7605"/>
                    <a:pt x="11165" y="8344"/>
                  </a:cubicBezTo>
                  <a:lnTo>
                    <a:pt x="11087" y="8616"/>
                  </a:lnTo>
                  <a:lnTo>
                    <a:pt x="10931" y="9142"/>
                  </a:lnTo>
                  <a:cubicBezTo>
                    <a:pt x="10795" y="9550"/>
                    <a:pt x="10639" y="10114"/>
                    <a:pt x="10406" y="10659"/>
                  </a:cubicBezTo>
                  <a:cubicBezTo>
                    <a:pt x="10192" y="11262"/>
                    <a:pt x="9920" y="11884"/>
                    <a:pt x="9589" y="12642"/>
                  </a:cubicBezTo>
                  <a:cubicBezTo>
                    <a:pt x="9142" y="13634"/>
                    <a:pt x="8636" y="14607"/>
                    <a:pt x="8111" y="15540"/>
                  </a:cubicBezTo>
                  <a:lnTo>
                    <a:pt x="8072" y="15579"/>
                  </a:lnTo>
                  <a:cubicBezTo>
                    <a:pt x="7391" y="16707"/>
                    <a:pt x="6613" y="17855"/>
                    <a:pt x="5719" y="18983"/>
                  </a:cubicBezTo>
                  <a:cubicBezTo>
                    <a:pt x="5291" y="19527"/>
                    <a:pt x="4824" y="20092"/>
                    <a:pt x="4280" y="20694"/>
                  </a:cubicBezTo>
                  <a:cubicBezTo>
                    <a:pt x="3852" y="21181"/>
                    <a:pt x="3463" y="21667"/>
                    <a:pt x="3093" y="22153"/>
                  </a:cubicBezTo>
                  <a:cubicBezTo>
                    <a:pt x="2276" y="23223"/>
                    <a:pt x="1596" y="24331"/>
                    <a:pt x="1070" y="25460"/>
                  </a:cubicBezTo>
                  <a:cubicBezTo>
                    <a:pt x="487" y="26685"/>
                    <a:pt x="156" y="27910"/>
                    <a:pt x="59" y="29058"/>
                  </a:cubicBezTo>
                  <a:cubicBezTo>
                    <a:pt x="1" y="29661"/>
                    <a:pt x="40" y="30263"/>
                    <a:pt x="137" y="30847"/>
                  </a:cubicBezTo>
                  <a:cubicBezTo>
                    <a:pt x="234" y="31430"/>
                    <a:pt x="390" y="32014"/>
                    <a:pt x="701" y="32597"/>
                  </a:cubicBezTo>
                  <a:cubicBezTo>
                    <a:pt x="1187" y="33628"/>
                    <a:pt x="2004" y="34581"/>
                    <a:pt x="3229" y="35515"/>
                  </a:cubicBezTo>
                  <a:cubicBezTo>
                    <a:pt x="4143" y="36234"/>
                    <a:pt x="5194" y="36818"/>
                    <a:pt x="6361" y="37246"/>
                  </a:cubicBezTo>
                  <a:cubicBezTo>
                    <a:pt x="6691" y="37362"/>
                    <a:pt x="7022" y="37499"/>
                    <a:pt x="7353" y="37596"/>
                  </a:cubicBezTo>
                  <a:cubicBezTo>
                    <a:pt x="8364" y="37927"/>
                    <a:pt x="9492" y="38179"/>
                    <a:pt x="10678" y="38316"/>
                  </a:cubicBezTo>
                  <a:cubicBezTo>
                    <a:pt x="11359" y="38393"/>
                    <a:pt x="12098" y="38432"/>
                    <a:pt x="12798" y="38432"/>
                  </a:cubicBezTo>
                  <a:cubicBezTo>
                    <a:pt x="13110" y="38432"/>
                    <a:pt x="13421" y="38432"/>
                    <a:pt x="13790" y="38413"/>
                  </a:cubicBezTo>
                  <a:cubicBezTo>
                    <a:pt x="13907" y="38413"/>
                    <a:pt x="14004" y="38413"/>
                    <a:pt x="14140" y="38393"/>
                  </a:cubicBezTo>
                  <a:cubicBezTo>
                    <a:pt x="14724" y="38393"/>
                    <a:pt x="15346" y="38335"/>
                    <a:pt x="16085" y="38277"/>
                  </a:cubicBezTo>
                  <a:cubicBezTo>
                    <a:pt x="17816" y="38102"/>
                    <a:pt x="19547" y="37790"/>
                    <a:pt x="21220" y="37460"/>
                  </a:cubicBezTo>
                  <a:lnTo>
                    <a:pt x="21648" y="37401"/>
                  </a:lnTo>
                  <a:lnTo>
                    <a:pt x="21803" y="37362"/>
                  </a:lnTo>
                  <a:cubicBezTo>
                    <a:pt x="22718" y="37207"/>
                    <a:pt x="23690" y="37012"/>
                    <a:pt x="24662" y="36818"/>
                  </a:cubicBezTo>
                  <a:cubicBezTo>
                    <a:pt x="25752" y="36585"/>
                    <a:pt x="26821" y="36351"/>
                    <a:pt x="27774" y="36118"/>
                  </a:cubicBezTo>
                  <a:cubicBezTo>
                    <a:pt x="29603" y="35709"/>
                    <a:pt x="31548" y="35204"/>
                    <a:pt x="33901" y="34523"/>
                  </a:cubicBezTo>
                  <a:cubicBezTo>
                    <a:pt x="34290" y="34426"/>
                    <a:pt x="34659" y="34309"/>
                    <a:pt x="35048" y="34173"/>
                  </a:cubicBezTo>
                  <a:cubicBezTo>
                    <a:pt x="36799" y="33667"/>
                    <a:pt x="38452" y="33084"/>
                    <a:pt x="39950" y="32442"/>
                  </a:cubicBezTo>
                  <a:cubicBezTo>
                    <a:pt x="41078" y="31956"/>
                    <a:pt x="42128" y="31411"/>
                    <a:pt x="43120" y="30828"/>
                  </a:cubicBezTo>
                  <a:cubicBezTo>
                    <a:pt x="43295" y="30730"/>
                    <a:pt x="43489" y="30614"/>
                    <a:pt x="43645" y="30516"/>
                  </a:cubicBezTo>
                  <a:lnTo>
                    <a:pt x="43645" y="30516"/>
                  </a:lnTo>
                  <a:cubicBezTo>
                    <a:pt x="42264" y="31119"/>
                    <a:pt x="40864" y="31625"/>
                    <a:pt x="39425" y="32111"/>
                  </a:cubicBezTo>
                  <a:lnTo>
                    <a:pt x="36585" y="33064"/>
                  </a:lnTo>
                  <a:cubicBezTo>
                    <a:pt x="36040" y="33239"/>
                    <a:pt x="35515" y="33434"/>
                    <a:pt x="34990" y="33589"/>
                  </a:cubicBezTo>
                  <a:cubicBezTo>
                    <a:pt x="34270" y="33842"/>
                    <a:pt x="33570" y="34056"/>
                    <a:pt x="32812" y="34251"/>
                  </a:cubicBezTo>
                  <a:cubicBezTo>
                    <a:pt x="29894" y="35029"/>
                    <a:pt x="26919" y="35515"/>
                    <a:pt x="23943" y="35884"/>
                  </a:cubicBezTo>
                  <a:cubicBezTo>
                    <a:pt x="23184" y="35982"/>
                    <a:pt x="22426" y="36059"/>
                    <a:pt x="21667" y="36157"/>
                  </a:cubicBezTo>
                  <a:cubicBezTo>
                    <a:pt x="20987" y="36215"/>
                    <a:pt x="20345" y="36293"/>
                    <a:pt x="19664" y="36371"/>
                  </a:cubicBezTo>
                  <a:cubicBezTo>
                    <a:pt x="18322" y="36507"/>
                    <a:pt x="16980" y="36662"/>
                    <a:pt x="15638" y="36740"/>
                  </a:cubicBezTo>
                  <a:cubicBezTo>
                    <a:pt x="15157" y="36754"/>
                    <a:pt x="14695" y="36768"/>
                    <a:pt x="14225" y="36768"/>
                  </a:cubicBezTo>
                  <a:cubicBezTo>
                    <a:pt x="14030" y="36768"/>
                    <a:pt x="13834" y="36765"/>
                    <a:pt x="13635" y="36760"/>
                  </a:cubicBezTo>
                  <a:cubicBezTo>
                    <a:pt x="12973" y="36740"/>
                    <a:pt x="12293" y="36682"/>
                    <a:pt x="11631" y="36604"/>
                  </a:cubicBezTo>
                  <a:cubicBezTo>
                    <a:pt x="11009" y="36507"/>
                    <a:pt x="10367" y="36409"/>
                    <a:pt x="9745" y="36254"/>
                  </a:cubicBezTo>
                  <a:cubicBezTo>
                    <a:pt x="9122" y="36079"/>
                    <a:pt x="8520" y="35865"/>
                    <a:pt x="7917" y="35593"/>
                  </a:cubicBezTo>
                  <a:cubicBezTo>
                    <a:pt x="7333" y="35320"/>
                    <a:pt x="6769" y="35009"/>
                    <a:pt x="6244" y="34640"/>
                  </a:cubicBezTo>
                  <a:cubicBezTo>
                    <a:pt x="5797" y="34328"/>
                    <a:pt x="5369" y="33939"/>
                    <a:pt x="4999" y="33531"/>
                  </a:cubicBezTo>
                  <a:cubicBezTo>
                    <a:pt x="4649" y="33142"/>
                    <a:pt x="4338" y="32695"/>
                    <a:pt x="4105" y="32228"/>
                  </a:cubicBezTo>
                  <a:cubicBezTo>
                    <a:pt x="3852" y="31781"/>
                    <a:pt x="3657" y="31294"/>
                    <a:pt x="3540" y="30769"/>
                  </a:cubicBezTo>
                  <a:cubicBezTo>
                    <a:pt x="3424" y="30263"/>
                    <a:pt x="3327" y="29738"/>
                    <a:pt x="3327" y="29194"/>
                  </a:cubicBezTo>
                  <a:cubicBezTo>
                    <a:pt x="3288" y="28630"/>
                    <a:pt x="3346" y="28085"/>
                    <a:pt x="3443" y="27521"/>
                  </a:cubicBezTo>
                  <a:cubicBezTo>
                    <a:pt x="3482" y="27210"/>
                    <a:pt x="3560" y="26918"/>
                    <a:pt x="3638" y="26588"/>
                  </a:cubicBezTo>
                  <a:cubicBezTo>
                    <a:pt x="3716" y="26335"/>
                    <a:pt x="3813" y="26043"/>
                    <a:pt x="3910" y="25771"/>
                  </a:cubicBezTo>
                  <a:cubicBezTo>
                    <a:pt x="4124" y="25226"/>
                    <a:pt x="4357" y="24720"/>
                    <a:pt x="4649" y="24234"/>
                  </a:cubicBezTo>
                  <a:cubicBezTo>
                    <a:pt x="5291" y="23223"/>
                    <a:pt x="6049" y="22289"/>
                    <a:pt x="6827" y="21395"/>
                  </a:cubicBezTo>
                  <a:cubicBezTo>
                    <a:pt x="7625" y="20461"/>
                    <a:pt x="8442" y="19586"/>
                    <a:pt x="9200" y="18613"/>
                  </a:cubicBezTo>
                  <a:cubicBezTo>
                    <a:pt x="9609" y="18088"/>
                    <a:pt x="9998" y="17524"/>
                    <a:pt x="10348" y="16941"/>
                  </a:cubicBezTo>
                  <a:cubicBezTo>
                    <a:pt x="10620" y="16474"/>
                    <a:pt x="10834" y="15988"/>
                    <a:pt x="11048" y="15501"/>
                  </a:cubicBezTo>
                  <a:lnTo>
                    <a:pt x="11048" y="15540"/>
                  </a:lnTo>
                  <a:cubicBezTo>
                    <a:pt x="11631" y="14121"/>
                    <a:pt x="12040" y="12662"/>
                    <a:pt x="12409" y="11184"/>
                  </a:cubicBezTo>
                  <a:lnTo>
                    <a:pt x="12993" y="8928"/>
                  </a:lnTo>
                  <a:cubicBezTo>
                    <a:pt x="13187" y="8189"/>
                    <a:pt x="13382" y="7488"/>
                    <a:pt x="13635" y="6788"/>
                  </a:cubicBezTo>
                  <a:cubicBezTo>
                    <a:pt x="13888" y="5952"/>
                    <a:pt x="14218" y="5154"/>
                    <a:pt x="14607" y="4376"/>
                  </a:cubicBezTo>
                  <a:cubicBezTo>
                    <a:pt x="14957" y="3637"/>
                    <a:pt x="15424" y="2918"/>
                    <a:pt x="15969" y="2276"/>
                  </a:cubicBezTo>
                  <a:cubicBezTo>
                    <a:pt x="16221" y="1965"/>
                    <a:pt x="16552" y="1673"/>
                    <a:pt x="16863" y="1401"/>
                  </a:cubicBezTo>
                  <a:cubicBezTo>
                    <a:pt x="17174" y="1148"/>
                    <a:pt x="17544" y="876"/>
                    <a:pt x="17894" y="681"/>
                  </a:cubicBezTo>
                  <a:cubicBezTo>
                    <a:pt x="18303" y="428"/>
                    <a:pt x="18711" y="234"/>
                    <a:pt x="19119" y="78"/>
                  </a:cubicBezTo>
                  <a:cubicBezTo>
                    <a:pt x="19158" y="39"/>
                    <a:pt x="19197" y="39"/>
                    <a:pt x="19236" y="20"/>
                  </a:cubicBezTo>
                  <a:cubicBezTo>
                    <a:pt x="19022" y="0"/>
                    <a:pt x="18808" y="0"/>
                    <a:pt x="18575" y="0"/>
                  </a:cubicBezTo>
                  <a:close/>
                </a:path>
              </a:pathLst>
            </a:custGeom>
            <a:solidFill>
              <a:srgbClr val="A3376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69" name="Google Shape;669;p33"/>
            <p:cNvSpPr/>
            <p:nvPr/>
          </p:nvSpPr>
          <p:spPr>
            <a:xfrm>
              <a:off x="1236000" y="2661650"/>
              <a:ext cx="190150" cy="200225"/>
            </a:xfrm>
            <a:custGeom>
              <a:avLst/>
              <a:gdLst/>
              <a:ahLst/>
              <a:cxnLst/>
              <a:rect l="l" t="t" r="r" b="b"/>
              <a:pathLst>
                <a:path w="7606" h="8009" extrusionOk="0">
                  <a:moveTo>
                    <a:pt x="0" y="4979"/>
                  </a:moveTo>
                  <a:lnTo>
                    <a:pt x="0" y="4999"/>
                  </a:lnTo>
                  <a:cubicBezTo>
                    <a:pt x="0" y="4993"/>
                    <a:pt x="0" y="4986"/>
                    <a:pt x="1" y="4980"/>
                  </a:cubicBezTo>
                  <a:lnTo>
                    <a:pt x="1" y="4980"/>
                  </a:lnTo>
                  <a:cubicBezTo>
                    <a:pt x="0" y="4980"/>
                    <a:pt x="0" y="4980"/>
                    <a:pt x="0" y="4979"/>
                  </a:cubicBezTo>
                  <a:close/>
                  <a:moveTo>
                    <a:pt x="3968" y="0"/>
                  </a:moveTo>
                  <a:cubicBezTo>
                    <a:pt x="3793" y="0"/>
                    <a:pt x="3501" y="39"/>
                    <a:pt x="3229" y="117"/>
                  </a:cubicBezTo>
                  <a:cubicBezTo>
                    <a:pt x="2937" y="214"/>
                    <a:pt x="2646" y="331"/>
                    <a:pt x="2373" y="506"/>
                  </a:cubicBezTo>
                  <a:cubicBezTo>
                    <a:pt x="2062" y="720"/>
                    <a:pt x="1751" y="973"/>
                    <a:pt x="1479" y="1245"/>
                  </a:cubicBezTo>
                  <a:cubicBezTo>
                    <a:pt x="1167" y="1576"/>
                    <a:pt x="895" y="1945"/>
                    <a:pt x="681" y="2354"/>
                  </a:cubicBezTo>
                  <a:cubicBezTo>
                    <a:pt x="428" y="2801"/>
                    <a:pt x="253" y="3248"/>
                    <a:pt x="137" y="3715"/>
                  </a:cubicBezTo>
                  <a:cubicBezTo>
                    <a:pt x="41" y="4118"/>
                    <a:pt x="2" y="4558"/>
                    <a:pt x="1" y="4980"/>
                  </a:cubicBezTo>
                  <a:lnTo>
                    <a:pt x="1" y="4980"/>
                  </a:lnTo>
                  <a:cubicBezTo>
                    <a:pt x="20" y="5349"/>
                    <a:pt x="59" y="5719"/>
                    <a:pt x="156" y="6049"/>
                  </a:cubicBezTo>
                  <a:cubicBezTo>
                    <a:pt x="253" y="6341"/>
                    <a:pt x="389" y="6633"/>
                    <a:pt x="545" y="6905"/>
                  </a:cubicBezTo>
                  <a:cubicBezTo>
                    <a:pt x="623" y="7002"/>
                    <a:pt x="701" y="7119"/>
                    <a:pt x="778" y="7216"/>
                  </a:cubicBezTo>
                  <a:cubicBezTo>
                    <a:pt x="788" y="7206"/>
                    <a:pt x="803" y="7201"/>
                    <a:pt x="822" y="7201"/>
                  </a:cubicBezTo>
                  <a:cubicBezTo>
                    <a:pt x="842" y="7201"/>
                    <a:pt x="866" y="7206"/>
                    <a:pt x="895" y="7216"/>
                  </a:cubicBezTo>
                  <a:cubicBezTo>
                    <a:pt x="934" y="7274"/>
                    <a:pt x="992" y="7333"/>
                    <a:pt x="1070" y="7391"/>
                  </a:cubicBezTo>
                  <a:lnTo>
                    <a:pt x="1070" y="7372"/>
                  </a:lnTo>
                  <a:cubicBezTo>
                    <a:pt x="1090" y="7333"/>
                    <a:pt x="1109" y="7333"/>
                    <a:pt x="1109" y="7333"/>
                  </a:cubicBezTo>
                  <a:cubicBezTo>
                    <a:pt x="1129" y="7333"/>
                    <a:pt x="1167" y="7372"/>
                    <a:pt x="1167" y="7372"/>
                  </a:cubicBezTo>
                  <a:lnTo>
                    <a:pt x="1187" y="7391"/>
                  </a:lnTo>
                  <a:lnTo>
                    <a:pt x="1206" y="7411"/>
                  </a:lnTo>
                  <a:cubicBezTo>
                    <a:pt x="1401" y="7586"/>
                    <a:pt x="1595" y="7722"/>
                    <a:pt x="1809" y="7877"/>
                  </a:cubicBezTo>
                  <a:cubicBezTo>
                    <a:pt x="1984" y="7916"/>
                    <a:pt x="2159" y="7975"/>
                    <a:pt x="2315" y="7994"/>
                  </a:cubicBezTo>
                  <a:lnTo>
                    <a:pt x="2296" y="7994"/>
                  </a:lnTo>
                  <a:cubicBezTo>
                    <a:pt x="2422" y="8004"/>
                    <a:pt x="2548" y="8009"/>
                    <a:pt x="2677" y="8009"/>
                  </a:cubicBezTo>
                  <a:cubicBezTo>
                    <a:pt x="2806" y="8009"/>
                    <a:pt x="2937" y="8004"/>
                    <a:pt x="3073" y="7994"/>
                  </a:cubicBezTo>
                  <a:lnTo>
                    <a:pt x="3054" y="7994"/>
                  </a:lnTo>
                  <a:cubicBezTo>
                    <a:pt x="3424" y="7955"/>
                    <a:pt x="3754" y="7858"/>
                    <a:pt x="4104" y="7702"/>
                  </a:cubicBezTo>
                  <a:cubicBezTo>
                    <a:pt x="4571" y="7508"/>
                    <a:pt x="4980" y="7236"/>
                    <a:pt x="5369" y="6944"/>
                  </a:cubicBezTo>
                  <a:cubicBezTo>
                    <a:pt x="5796" y="6613"/>
                    <a:pt x="6205" y="6205"/>
                    <a:pt x="6555" y="5757"/>
                  </a:cubicBezTo>
                  <a:cubicBezTo>
                    <a:pt x="6847" y="5368"/>
                    <a:pt x="7080" y="4979"/>
                    <a:pt x="7275" y="4552"/>
                  </a:cubicBezTo>
                  <a:cubicBezTo>
                    <a:pt x="7411" y="4221"/>
                    <a:pt x="7508" y="3890"/>
                    <a:pt x="7566" y="3540"/>
                  </a:cubicBezTo>
                  <a:cubicBezTo>
                    <a:pt x="7605" y="3404"/>
                    <a:pt x="7605" y="3287"/>
                    <a:pt x="7605" y="3132"/>
                  </a:cubicBezTo>
                  <a:cubicBezTo>
                    <a:pt x="7566" y="2957"/>
                    <a:pt x="7527" y="2801"/>
                    <a:pt x="7469" y="2645"/>
                  </a:cubicBezTo>
                  <a:cubicBezTo>
                    <a:pt x="7430" y="2509"/>
                    <a:pt x="7372" y="2354"/>
                    <a:pt x="7313" y="2237"/>
                  </a:cubicBezTo>
                  <a:cubicBezTo>
                    <a:pt x="7236" y="2120"/>
                    <a:pt x="7177" y="1984"/>
                    <a:pt x="7119" y="1867"/>
                  </a:cubicBezTo>
                  <a:cubicBezTo>
                    <a:pt x="7022" y="1731"/>
                    <a:pt x="6924" y="1576"/>
                    <a:pt x="6788" y="1440"/>
                  </a:cubicBezTo>
                  <a:cubicBezTo>
                    <a:pt x="6672" y="1284"/>
                    <a:pt x="6555" y="1167"/>
                    <a:pt x="6438" y="1051"/>
                  </a:cubicBezTo>
                  <a:cubicBezTo>
                    <a:pt x="6166" y="778"/>
                    <a:pt x="5855" y="564"/>
                    <a:pt x="5524" y="389"/>
                  </a:cubicBezTo>
                  <a:cubicBezTo>
                    <a:pt x="5291" y="234"/>
                    <a:pt x="5018" y="137"/>
                    <a:pt x="4727" y="78"/>
                  </a:cubicBezTo>
                  <a:cubicBezTo>
                    <a:pt x="4493" y="20"/>
                    <a:pt x="4221" y="0"/>
                    <a:pt x="3968" y="0"/>
                  </a:cubicBezTo>
                  <a:close/>
                </a:path>
              </a:pathLst>
            </a:custGeom>
            <a:solidFill>
              <a:srgbClr val="FEB83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0" name="Google Shape;670;p33"/>
            <p:cNvSpPr/>
            <p:nvPr/>
          </p:nvSpPr>
          <p:spPr>
            <a:xfrm>
              <a:off x="1302625" y="2764250"/>
              <a:ext cx="125450" cy="104075"/>
            </a:xfrm>
            <a:custGeom>
              <a:avLst/>
              <a:gdLst/>
              <a:ahLst/>
              <a:cxnLst/>
              <a:rect l="l" t="t" r="r" b="b"/>
              <a:pathLst>
                <a:path w="5018" h="4163" extrusionOk="0">
                  <a:moveTo>
                    <a:pt x="3695" y="2723"/>
                  </a:moveTo>
                  <a:cubicBezTo>
                    <a:pt x="3682" y="2723"/>
                    <a:pt x="3678" y="2732"/>
                    <a:pt x="3682" y="2732"/>
                  </a:cubicBezTo>
                  <a:cubicBezTo>
                    <a:pt x="3685" y="2732"/>
                    <a:pt x="3689" y="2730"/>
                    <a:pt x="3695" y="2723"/>
                  </a:cubicBezTo>
                  <a:close/>
                  <a:moveTo>
                    <a:pt x="5018" y="0"/>
                  </a:moveTo>
                  <a:cubicBezTo>
                    <a:pt x="4979" y="97"/>
                    <a:pt x="4979" y="175"/>
                    <a:pt x="4960" y="214"/>
                  </a:cubicBezTo>
                  <a:cubicBezTo>
                    <a:pt x="4843" y="584"/>
                    <a:pt x="4668" y="953"/>
                    <a:pt x="4454" y="1264"/>
                  </a:cubicBezTo>
                  <a:cubicBezTo>
                    <a:pt x="4240" y="1614"/>
                    <a:pt x="3987" y="1926"/>
                    <a:pt x="3695" y="2237"/>
                  </a:cubicBezTo>
                  <a:cubicBezTo>
                    <a:pt x="3306" y="2645"/>
                    <a:pt x="2840" y="3034"/>
                    <a:pt x="2353" y="3365"/>
                  </a:cubicBezTo>
                  <a:cubicBezTo>
                    <a:pt x="2120" y="3501"/>
                    <a:pt x="1867" y="3657"/>
                    <a:pt x="1614" y="3754"/>
                  </a:cubicBezTo>
                  <a:cubicBezTo>
                    <a:pt x="1361" y="3851"/>
                    <a:pt x="1128" y="3948"/>
                    <a:pt x="856" y="3987"/>
                  </a:cubicBezTo>
                  <a:cubicBezTo>
                    <a:pt x="603" y="4046"/>
                    <a:pt x="370" y="4085"/>
                    <a:pt x="97" y="4085"/>
                  </a:cubicBezTo>
                  <a:lnTo>
                    <a:pt x="0" y="4085"/>
                  </a:lnTo>
                  <a:cubicBezTo>
                    <a:pt x="266" y="4141"/>
                    <a:pt x="531" y="4161"/>
                    <a:pt x="779" y="4162"/>
                  </a:cubicBezTo>
                  <a:lnTo>
                    <a:pt x="779" y="4162"/>
                  </a:lnTo>
                  <a:cubicBezTo>
                    <a:pt x="1070" y="4143"/>
                    <a:pt x="1362" y="4084"/>
                    <a:pt x="1653" y="4007"/>
                  </a:cubicBezTo>
                  <a:cubicBezTo>
                    <a:pt x="2003" y="3890"/>
                    <a:pt x="2334" y="3754"/>
                    <a:pt x="2645" y="3559"/>
                  </a:cubicBezTo>
                  <a:cubicBezTo>
                    <a:pt x="3015" y="3307"/>
                    <a:pt x="3384" y="3015"/>
                    <a:pt x="3676" y="2704"/>
                  </a:cubicBezTo>
                  <a:cubicBezTo>
                    <a:pt x="3987" y="2354"/>
                    <a:pt x="4259" y="2003"/>
                    <a:pt x="4473" y="1614"/>
                  </a:cubicBezTo>
                  <a:cubicBezTo>
                    <a:pt x="4668" y="1245"/>
                    <a:pt x="4843" y="856"/>
                    <a:pt x="4940" y="448"/>
                  </a:cubicBezTo>
                  <a:lnTo>
                    <a:pt x="5018" y="0"/>
                  </a:lnTo>
                  <a:close/>
                  <a:moveTo>
                    <a:pt x="779" y="4162"/>
                  </a:moveTo>
                  <a:cubicBezTo>
                    <a:pt x="778" y="4162"/>
                    <a:pt x="778" y="4162"/>
                    <a:pt x="778" y="4162"/>
                  </a:cubicBezTo>
                  <a:lnTo>
                    <a:pt x="797" y="4162"/>
                  </a:lnTo>
                  <a:cubicBezTo>
                    <a:pt x="791" y="4162"/>
                    <a:pt x="785" y="4162"/>
                    <a:pt x="779" y="4162"/>
                  </a:cubicBezTo>
                  <a:close/>
                </a:path>
              </a:pathLst>
            </a:custGeom>
            <a:solidFill>
              <a:srgbClr val="C3567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1" name="Google Shape;671;p33"/>
            <p:cNvSpPr/>
            <p:nvPr/>
          </p:nvSpPr>
          <p:spPr>
            <a:xfrm>
              <a:off x="1401800" y="2806050"/>
              <a:ext cx="25" cy="25"/>
            </a:xfrm>
            <a:custGeom>
              <a:avLst/>
              <a:gdLst/>
              <a:ahLst/>
              <a:cxnLst/>
              <a:rect l="l" t="t" r="r" b="b"/>
              <a:pathLst>
                <a:path w="1" h="1" extrusionOk="0">
                  <a:moveTo>
                    <a:pt x="1" y="1"/>
                  </a:moveTo>
                  <a:lnTo>
                    <a:pt x="1" y="1"/>
                  </a:lnTo>
                  <a:lnTo>
                    <a:pt x="1" y="1"/>
                  </a:lnTo>
                  <a:lnTo>
                    <a:pt x="1" y="1"/>
                  </a:lnTo>
                  <a:close/>
                </a:path>
              </a:pathLst>
            </a:custGeom>
            <a:solidFill>
              <a:srgbClr val="C3567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2" name="Google Shape;672;p33"/>
            <p:cNvSpPr/>
            <p:nvPr/>
          </p:nvSpPr>
          <p:spPr>
            <a:xfrm>
              <a:off x="1602125" y="2439450"/>
              <a:ext cx="76850" cy="73925"/>
            </a:xfrm>
            <a:custGeom>
              <a:avLst/>
              <a:gdLst/>
              <a:ahLst/>
              <a:cxnLst/>
              <a:rect l="l" t="t" r="r" b="b"/>
              <a:pathLst>
                <a:path w="3074" h="2957" extrusionOk="0">
                  <a:moveTo>
                    <a:pt x="1557" y="0"/>
                  </a:moveTo>
                  <a:lnTo>
                    <a:pt x="1421" y="19"/>
                  </a:lnTo>
                  <a:cubicBezTo>
                    <a:pt x="1343" y="19"/>
                    <a:pt x="1304" y="19"/>
                    <a:pt x="1226" y="39"/>
                  </a:cubicBezTo>
                  <a:cubicBezTo>
                    <a:pt x="1148" y="39"/>
                    <a:pt x="1071" y="58"/>
                    <a:pt x="1012" y="78"/>
                  </a:cubicBezTo>
                  <a:cubicBezTo>
                    <a:pt x="973" y="78"/>
                    <a:pt x="954" y="117"/>
                    <a:pt x="934" y="117"/>
                  </a:cubicBezTo>
                  <a:lnTo>
                    <a:pt x="915" y="117"/>
                  </a:lnTo>
                  <a:cubicBezTo>
                    <a:pt x="857" y="136"/>
                    <a:pt x="837" y="136"/>
                    <a:pt x="779" y="156"/>
                  </a:cubicBezTo>
                  <a:lnTo>
                    <a:pt x="759" y="156"/>
                  </a:lnTo>
                  <a:cubicBezTo>
                    <a:pt x="682" y="175"/>
                    <a:pt x="604" y="233"/>
                    <a:pt x="565" y="253"/>
                  </a:cubicBezTo>
                  <a:cubicBezTo>
                    <a:pt x="545" y="272"/>
                    <a:pt x="507" y="272"/>
                    <a:pt x="507" y="311"/>
                  </a:cubicBezTo>
                  <a:lnTo>
                    <a:pt x="468" y="350"/>
                  </a:lnTo>
                  <a:lnTo>
                    <a:pt x="448" y="370"/>
                  </a:lnTo>
                  <a:cubicBezTo>
                    <a:pt x="409" y="408"/>
                    <a:pt x="390" y="428"/>
                    <a:pt x="370" y="428"/>
                  </a:cubicBezTo>
                  <a:cubicBezTo>
                    <a:pt x="351" y="447"/>
                    <a:pt x="312" y="506"/>
                    <a:pt x="293" y="525"/>
                  </a:cubicBezTo>
                  <a:cubicBezTo>
                    <a:pt x="293" y="525"/>
                    <a:pt x="293" y="545"/>
                    <a:pt x="273" y="545"/>
                  </a:cubicBezTo>
                  <a:lnTo>
                    <a:pt x="254" y="564"/>
                  </a:lnTo>
                  <a:cubicBezTo>
                    <a:pt x="215" y="622"/>
                    <a:pt x="195" y="642"/>
                    <a:pt x="176" y="700"/>
                  </a:cubicBezTo>
                  <a:cubicBezTo>
                    <a:pt x="156" y="720"/>
                    <a:pt x="156" y="759"/>
                    <a:pt x="118" y="797"/>
                  </a:cubicBezTo>
                  <a:lnTo>
                    <a:pt x="118" y="817"/>
                  </a:lnTo>
                  <a:lnTo>
                    <a:pt x="118" y="836"/>
                  </a:lnTo>
                  <a:cubicBezTo>
                    <a:pt x="118" y="856"/>
                    <a:pt x="118" y="856"/>
                    <a:pt x="98" y="895"/>
                  </a:cubicBezTo>
                  <a:cubicBezTo>
                    <a:pt x="79" y="934"/>
                    <a:pt x="79" y="953"/>
                    <a:pt x="59" y="1011"/>
                  </a:cubicBezTo>
                  <a:lnTo>
                    <a:pt x="59" y="1031"/>
                  </a:lnTo>
                  <a:cubicBezTo>
                    <a:pt x="59" y="1089"/>
                    <a:pt x="20" y="1128"/>
                    <a:pt x="20" y="1167"/>
                  </a:cubicBezTo>
                  <a:cubicBezTo>
                    <a:pt x="20" y="1245"/>
                    <a:pt x="1" y="1303"/>
                    <a:pt x="1" y="1361"/>
                  </a:cubicBezTo>
                  <a:lnTo>
                    <a:pt x="1" y="1400"/>
                  </a:lnTo>
                  <a:lnTo>
                    <a:pt x="1" y="1517"/>
                  </a:lnTo>
                  <a:lnTo>
                    <a:pt x="1" y="1556"/>
                  </a:lnTo>
                  <a:cubicBezTo>
                    <a:pt x="1" y="1614"/>
                    <a:pt x="20" y="1653"/>
                    <a:pt x="20" y="1712"/>
                  </a:cubicBezTo>
                  <a:lnTo>
                    <a:pt x="20" y="1731"/>
                  </a:lnTo>
                  <a:cubicBezTo>
                    <a:pt x="59" y="1789"/>
                    <a:pt x="59" y="1828"/>
                    <a:pt x="79" y="1887"/>
                  </a:cubicBezTo>
                  <a:lnTo>
                    <a:pt x="79" y="1906"/>
                  </a:lnTo>
                  <a:cubicBezTo>
                    <a:pt x="98" y="1984"/>
                    <a:pt x="118" y="2023"/>
                    <a:pt x="176" y="2101"/>
                  </a:cubicBezTo>
                  <a:lnTo>
                    <a:pt x="176" y="2120"/>
                  </a:lnTo>
                  <a:cubicBezTo>
                    <a:pt x="195" y="2178"/>
                    <a:pt x="254" y="2217"/>
                    <a:pt x="273" y="2276"/>
                  </a:cubicBezTo>
                  <a:lnTo>
                    <a:pt x="293" y="2295"/>
                  </a:lnTo>
                  <a:cubicBezTo>
                    <a:pt x="351" y="2334"/>
                    <a:pt x="390" y="2412"/>
                    <a:pt x="448" y="2470"/>
                  </a:cubicBezTo>
                  <a:lnTo>
                    <a:pt x="487" y="2490"/>
                  </a:lnTo>
                  <a:cubicBezTo>
                    <a:pt x="507" y="2509"/>
                    <a:pt x="565" y="2528"/>
                    <a:pt x="584" y="2587"/>
                  </a:cubicBezTo>
                  <a:lnTo>
                    <a:pt x="798" y="2723"/>
                  </a:lnTo>
                  <a:cubicBezTo>
                    <a:pt x="857" y="2762"/>
                    <a:pt x="934" y="2781"/>
                    <a:pt x="973" y="2801"/>
                  </a:cubicBezTo>
                  <a:lnTo>
                    <a:pt x="954" y="2801"/>
                  </a:lnTo>
                  <a:lnTo>
                    <a:pt x="1168" y="2879"/>
                  </a:lnTo>
                  <a:cubicBezTo>
                    <a:pt x="1246" y="2898"/>
                    <a:pt x="1343" y="2898"/>
                    <a:pt x="1421" y="2917"/>
                  </a:cubicBezTo>
                  <a:lnTo>
                    <a:pt x="1382" y="2917"/>
                  </a:lnTo>
                  <a:cubicBezTo>
                    <a:pt x="1460" y="2917"/>
                    <a:pt x="1537" y="2956"/>
                    <a:pt x="1635" y="2956"/>
                  </a:cubicBezTo>
                  <a:cubicBezTo>
                    <a:pt x="1712" y="2956"/>
                    <a:pt x="1771" y="2956"/>
                    <a:pt x="1829" y="2917"/>
                  </a:cubicBezTo>
                  <a:lnTo>
                    <a:pt x="1849" y="2917"/>
                  </a:lnTo>
                  <a:cubicBezTo>
                    <a:pt x="1926" y="2917"/>
                    <a:pt x="2004" y="2898"/>
                    <a:pt x="2062" y="2879"/>
                  </a:cubicBezTo>
                  <a:cubicBezTo>
                    <a:pt x="2121" y="2859"/>
                    <a:pt x="2199" y="2820"/>
                    <a:pt x="2238" y="2801"/>
                  </a:cubicBezTo>
                  <a:cubicBezTo>
                    <a:pt x="2315" y="2781"/>
                    <a:pt x="2354" y="2762"/>
                    <a:pt x="2432" y="2703"/>
                  </a:cubicBezTo>
                  <a:cubicBezTo>
                    <a:pt x="2490" y="2684"/>
                    <a:pt x="2529" y="2665"/>
                    <a:pt x="2549" y="2606"/>
                  </a:cubicBezTo>
                  <a:cubicBezTo>
                    <a:pt x="2607" y="2587"/>
                    <a:pt x="2627" y="2528"/>
                    <a:pt x="2685" y="2509"/>
                  </a:cubicBezTo>
                  <a:cubicBezTo>
                    <a:pt x="2704" y="2470"/>
                    <a:pt x="2743" y="2431"/>
                    <a:pt x="2782" y="2392"/>
                  </a:cubicBezTo>
                  <a:cubicBezTo>
                    <a:pt x="2802" y="2334"/>
                    <a:pt x="2840" y="2295"/>
                    <a:pt x="2879" y="2276"/>
                  </a:cubicBezTo>
                  <a:lnTo>
                    <a:pt x="2938" y="2120"/>
                  </a:lnTo>
                  <a:lnTo>
                    <a:pt x="3015" y="1906"/>
                  </a:lnTo>
                  <a:cubicBezTo>
                    <a:pt x="3015" y="1848"/>
                    <a:pt x="3035" y="1809"/>
                    <a:pt x="3035" y="1731"/>
                  </a:cubicBezTo>
                  <a:lnTo>
                    <a:pt x="3035" y="1750"/>
                  </a:lnTo>
                  <a:cubicBezTo>
                    <a:pt x="3035" y="1692"/>
                    <a:pt x="3074" y="1634"/>
                    <a:pt x="3035" y="1556"/>
                  </a:cubicBezTo>
                  <a:cubicBezTo>
                    <a:pt x="3035" y="1517"/>
                    <a:pt x="3035" y="1439"/>
                    <a:pt x="3015" y="1400"/>
                  </a:cubicBezTo>
                  <a:lnTo>
                    <a:pt x="3015" y="1420"/>
                  </a:lnTo>
                  <a:cubicBezTo>
                    <a:pt x="3015" y="1342"/>
                    <a:pt x="2996" y="1264"/>
                    <a:pt x="2977" y="1206"/>
                  </a:cubicBezTo>
                  <a:cubicBezTo>
                    <a:pt x="2938" y="1128"/>
                    <a:pt x="2918" y="1050"/>
                    <a:pt x="2899" y="1011"/>
                  </a:cubicBezTo>
                  <a:lnTo>
                    <a:pt x="2899" y="1031"/>
                  </a:lnTo>
                  <a:cubicBezTo>
                    <a:pt x="2879" y="953"/>
                    <a:pt x="2840" y="914"/>
                    <a:pt x="2802" y="836"/>
                  </a:cubicBezTo>
                  <a:cubicBezTo>
                    <a:pt x="2782" y="778"/>
                    <a:pt x="2724" y="720"/>
                    <a:pt x="2685" y="661"/>
                  </a:cubicBezTo>
                  <a:cubicBezTo>
                    <a:pt x="2627" y="622"/>
                    <a:pt x="2588" y="564"/>
                    <a:pt x="2549" y="525"/>
                  </a:cubicBezTo>
                  <a:lnTo>
                    <a:pt x="2413" y="370"/>
                  </a:lnTo>
                  <a:lnTo>
                    <a:pt x="2199" y="233"/>
                  </a:lnTo>
                  <a:cubicBezTo>
                    <a:pt x="2121" y="195"/>
                    <a:pt x="2062" y="156"/>
                    <a:pt x="2004" y="136"/>
                  </a:cubicBezTo>
                  <a:lnTo>
                    <a:pt x="2024" y="136"/>
                  </a:lnTo>
                  <a:cubicBezTo>
                    <a:pt x="1946" y="97"/>
                    <a:pt x="1849" y="58"/>
                    <a:pt x="1771" y="58"/>
                  </a:cubicBezTo>
                  <a:cubicBezTo>
                    <a:pt x="1712" y="39"/>
                    <a:pt x="1635" y="39"/>
                    <a:pt x="1557" y="0"/>
                  </a:cubicBezTo>
                  <a:close/>
                </a:path>
              </a:pathLst>
            </a:custGeom>
            <a:solidFill>
              <a:srgbClr val="FEB83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3" name="Google Shape;673;p33"/>
            <p:cNvSpPr/>
            <p:nvPr/>
          </p:nvSpPr>
          <p:spPr>
            <a:xfrm>
              <a:off x="1664375" y="2448675"/>
              <a:ext cx="500" cy="1000"/>
            </a:xfrm>
            <a:custGeom>
              <a:avLst/>
              <a:gdLst/>
              <a:ahLst/>
              <a:cxnLst/>
              <a:rect l="l" t="t" r="r" b="b"/>
              <a:pathLst>
                <a:path w="20" h="40" extrusionOk="0">
                  <a:moveTo>
                    <a:pt x="20" y="1"/>
                  </a:moveTo>
                  <a:cubicBezTo>
                    <a:pt x="20" y="39"/>
                    <a:pt x="20" y="39"/>
                    <a:pt x="20" y="1"/>
                  </a:cubicBezTo>
                  <a:lnTo>
                    <a:pt x="20" y="1"/>
                  </a:lnTo>
                  <a:cubicBezTo>
                    <a:pt x="0" y="1"/>
                    <a:pt x="20" y="1"/>
                    <a:pt x="20" y="1"/>
                  </a:cubicBezTo>
                  <a:close/>
                </a:path>
              </a:pathLst>
            </a:custGeom>
            <a:solidFill>
              <a:srgbClr val="C3567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4" name="Google Shape;674;p33"/>
            <p:cNvSpPr/>
            <p:nvPr/>
          </p:nvSpPr>
          <p:spPr>
            <a:xfrm>
              <a:off x="1608450" y="2453550"/>
              <a:ext cx="25" cy="25"/>
            </a:xfrm>
            <a:custGeom>
              <a:avLst/>
              <a:gdLst/>
              <a:ahLst/>
              <a:cxnLst/>
              <a:rect l="l" t="t" r="r" b="b"/>
              <a:pathLst>
                <a:path w="1" h="1" extrusionOk="0">
                  <a:moveTo>
                    <a:pt x="1" y="0"/>
                  </a:moveTo>
                  <a:lnTo>
                    <a:pt x="1" y="0"/>
                  </a:lnTo>
                  <a:lnTo>
                    <a:pt x="1" y="0"/>
                  </a:lnTo>
                  <a:lnTo>
                    <a:pt x="1" y="0"/>
                  </a:lnTo>
                  <a:lnTo>
                    <a:pt x="1" y="0"/>
                  </a:lnTo>
                  <a:close/>
                </a:path>
              </a:pathLst>
            </a:custGeom>
            <a:solidFill>
              <a:srgbClr val="C3567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5" name="Google Shape;675;p33"/>
            <p:cNvSpPr/>
            <p:nvPr/>
          </p:nvSpPr>
          <p:spPr>
            <a:xfrm>
              <a:off x="1602125" y="2468125"/>
              <a:ext cx="25" cy="25"/>
            </a:xfrm>
            <a:custGeom>
              <a:avLst/>
              <a:gdLst/>
              <a:ahLst/>
              <a:cxnLst/>
              <a:rect l="l" t="t" r="r" b="b"/>
              <a:pathLst>
                <a:path w="1" h="1" extrusionOk="0">
                  <a:moveTo>
                    <a:pt x="1" y="1"/>
                  </a:moveTo>
                  <a:lnTo>
                    <a:pt x="1" y="1"/>
                  </a:lnTo>
                  <a:lnTo>
                    <a:pt x="1" y="1"/>
                  </a:lnTo>
                  <a:lnTo>
                    <a:pt x="1" y="1"/>
                  </a:lnTo>
                  <a:close/>
                </a:path>
              </a:pathLst>
            </a:custGeom>
            <a:solidFill>
              <a:srgbClr val="C3567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6" name="Google Shape;676;p33"/>
            <p:cNvSpPr/>
            <p:nvPr/>
          </p:nvSpPr>
          <p:spPr>
            <a:xfrm>
              <a:off x="1672650" y="2499250"/>
              <a:ext cx="975" cy="25"/>
            </a:xfrm>
            <a:custGeom>
              <a:avLst/>
              <a:gdLst/>
              <a:ahLst/>
              <a:cxnLst/>
              <a:rect l="l" t="t" r="r" b="b"/>
              <a:pathLst>
                <a:path w="39" h="1" extrusionOk="0">
                  <a:moveTo>
                    <a:pt x="0" y="0"/>
                  </a:moveTo>
                  <a:lnTo>
                    <a:pt x="0" y="0"/>
                  </a:lnTo>
                  <a:cubicBezTo>
                    <a:pt x="0" y="0"/>
                    <a:pt x="39" y="0"/>
                    <a:pt x="0" y="0"/>
                  </a:cubicBezTo>
                  <a:close/>
                </a:path>
              </a:pathLst>
            </a:custGeom>
            <a:solidFill>
              <a:srgbClr val="C3567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7" name="Google Shape;677;p33"/>
            <p:cNvSpPr/>
            <p:nvPr/>
          </p:nvSpPr>
          <p:spPr>
            <a:xfrm>
              <a:off x="1672650" y="2499250"/>
              <a:ext cx="0" cy="25"/>
            </a:xfrm>
            <a:custGeom>
              <a:avLst/>
              <a:gdLst/>
              <a:ahLst/>
              <a:cxnLst/>
              <a:rect l="l" t="t" r="r" b="b"/>
              <a:pathLst>
                <a:path h="1" extrusionOk="0">
                  <a:moveTo>
                    <a:pt x="0" y="0"/>
                  </a:moveTo>
                  <a:lnTo>
                    <a:pt x="0" y="0"/>
                  </a:lnTo>
                  <a:lnTo>
                    <a:pt x="0" y="0"/>
                  </a:lnTo>
                  <a:close/>
                </a:path>
              </a:pathLst>
            </a:custGeom>
            <a:solidFill>
              <a:srgbClr val="C3567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8" name="Google Shape;678;p33"/>
            <p:cNvSpPr/>
            <p:nvPr/>
          </p:nvSpPr>
          <p:spPr>
            <a:xfrm>
              <a:off x="1667300" y="2504600"/>
              <a:ext cx="500" cy="25"/>
            </a:xfrm>
            <a:custGeom>
              <a:avLst/>
              <a:gdLst/>
              <a:ahLst/>
              <a:cxnLst/>
              <a:rect l="l" t="t" r="r" b="b"/>
              <a:pathLst>
                <a:path w="20" h="1" extrusionOk="0">
                  <a:moveTo>
                    <a:pt x="0" y="0"/>
                  </a:moveTo>
                  <a:lnTo>
                    <a:pt x="0" y="0"/>
                  </a:lnTo>
                  <a:cubicBezTo>
                    <a:pt x="0" y="0"/>
                    <a:pt x="20" y="0"/>
                    <a:pt x="0" y="0"/>
                  </a:cubicBezTo>
                  <a:cubicBezTo>
                    <a:pt x="20" y="0"/>
                    <a:pt x="0" y="0"/>
                    <a:pt x="0" y="0"/>
                  </a:cubicBezTo>
                  <a:close/>
                </a:path>
              </a:pathLst>
            </a:custGeom>
            <a:solidFill>
              <a:srgbClr val="C3567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9" name="Google Shape;679;p33"/>
            <p:cNvSpPr/>
            <p:nvPr/>
          </p:nvSpPr>
          <p:spPr>
            <a:xfrm>
              <a:off x="1667300" y="2504600"/>
              <a:ext cx="25" cy="25"/>
            </a:xfrm>
            <a:custGeom>
              <a:avLst/>
              <a:gdLst/>
              <a:ahLst/>
              <a:cxnLst/>
              <a:rect l="l" t="t" r="r" b="b"/>
              <a:pathLst>
                <a:path w="1" h="1" extrusionOk="0">
                  <a:moveTo>
                    <a:pt x="0" y="0"/>
                  </a:moveTo>
                  <a:lnTo>
                    <a:pt x="0" y="0"/>
                  </a:lnTo>
                  <a:lnTo>
                    <a:pt x="0" y="0"/>
                  </a:lnTo>
                  <a:lnTo>
                    <a:pt x="0" y="0"/>
                  </a:lnTo>
                  <a:close/>
                </a:path>
              </a:pathLst>
            </a:custGeom>
            <a:solidFill>
              <a:srgbClr val="C3567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0" name="Google Shape;680;p33"/>
            <p:cNvSpPr/>
            <p:nvPr/>
          </p:nvSpPr>
          <p:spPr>
            <a:xfrm>
              <a:off x="1667300" y="2504600"/>
              <a:ext cx="25" cy="25"/>
            </a:xfrm>
            <a:custGeom>
              <a:avLst/>
              <a:gdLst/>
              <a:ahLst/>
              <a:cxnLst/>
              <a:rect l="l" t="t" r="r" b="b"/>
              <a:pathLst>
                <a:path w="1" h="1" extrusionOk="0">
                  <a:moveTo>
                    <a:pt x="0" y="0"/>
                  </a:moveTo>
                  <a:lnTo>
                    <a:pt x="0" y="0"/>
                  </a:lnTo>
                  <a:lnTo>
                    <a:pt x="0" y="0"/>
                  </a:lnTo>
                  <a:close/>
                </a:path>
              </a:pathLst>
            </a:custGeom>
            <a:solidFill>
              <a:srgbClr val="C3567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1" name="Google Shape;681;p33"/>
            <p:cNvSpPr/>
            <p:nvPr/>
          </p:nvSpPr>
          <p:spPr>
            <a:xfrm>
              <a:off x="1667300" y="2504600"/>
              <a:ext cx="25" cy="25"/>
            </a:xfrm>
            <a:custGeom>
              <a:avLst/>
              <a:gdLst/>
              <a:ahLst/>
              <a:cxnLst/>
              <a:rect l="l" t="t" r="r" b="b"/>
              <a:pathLst>
                <a:path w="1" h="1" extrusionOk="0">
                  <a:moveTo>
                    <a:pt x="0" y="0"/>
                  </a:moveTo>
                  <a:lnTo>
                    <a:pt x="0" y="0"/>
                  </a:lnTo>
                  <a:lnTo>
                    <a:pt x="0" y="0"/>
                  </a:lnTo>
                  <a:lnTo>
                    <a:pt x="0" y="0"/>
                  </a:lnTo>
                  <a:close/>
                </a:path>
              </a:pathLst>
            </a:custGeom>
            <a:solidFill>
              <a:srgbClr val="C3567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2" name="Google Shape;682;p33"/>
            <p:cNvSpPr/>
            <p:nvPr/>
          </p:nvSpPr>
          <p:spPr>
            <a:xfrm>
              <a:off x="1851075" y="2407350"/>
              <a:ext cx="117700" cy="110875"/>
            </a:xfrm>
            <a:custGeom>
              <a:avLst/>
              <a:gdLst/>
              <a:ahLst/>
              <a:cxnLst/>
              <a:rect l="l" t="t" r="r" b="b"/>
              <a:pathLst>
                <a:path w="4708" h="4435" extrusionOk="0">
                  <a:moveTo>
                    <a:pt x="2179" y="0"/>
                  </a:moveTo>
                  <a:cubicBezTo>
                    <a:pt x="2140" y="137"/>
                    <a:pt x="2140" y="137"/>
                    <a:pt x="2101" y="137"/>
                  </a:cubicBezTo>
                  <a:lnTo>
                    <a:pt x="1849" y="137"/>
                  </a:lnTo>
                  <a:cubicBezTo>
                    <a:pt x="1751" y="156"/>
                    <a:pt x="1654" y="156"/>
                    <a:pt x="1557" y="175"/>
                  </a:cubicBezTo>
                  <a:cubicBezTo>
                    <a:pt x="1499" y="175"/>
                    <a:pt x="1479" y="195"/>
                    <a:pt x="1421" y="195"/>
                  </a:cubicBezTo>
                  <a:cubicBezTo>
                    <a:pt x="1382" y="234"/>
                    <a:pt x="1304" y="253"/>
                    <a:pt x="1265" y="253"/>
                  </a:cubicBezTo>
                  <a:lnTo>
                    <a:pt x="1226" y="253"/>
                  </a:lnTo>
                  <a:cubicBezTo>
                    <a:pt x="1187" y="273"/>
                    <a:pt x="1110" y="292"/>
                    <a:pt x="1071" y="331"/>
                  </a:cubicBezTo>
                  <a:cubicBezTo>
                    <a:pt x="1032" y="350"/>
                    <a:pt x="1012" y="350"/>
                    <a:pt x="993" y="370"/>
                  </a:cubicBezTo>
                  <a:cubicBezTo>
                    <a:pt x="973" y="389"/>
                    <a:pt x="934" y="389"/>
                    <a:pt x="915" y="428"/>
                  </a:cubicBezTo>
                  <a:cubicBezTo>
                    <a:pt x="876" y="448"/>
                    <a:pt x="818" y="487"/>
                    <a:pt x="759" y="526"/>
                  </a:cubicBezTo>
                  <a:lnTo>
                    <a:pt x="740" y="545"/>
                  </a:lnTo>
                  <a:cubicBezTo>
                    <a:pt x="701" y="584"/>
                    <a:pt x="643" y="623"/>
                    <a:pt x="623" y="662"/>
                  </a:cubicBezTo>
                  <a:cubicBezTo>
                    <a:pt x="604" y="662"/>
                    <a:pt x="604" y="681"/>
                    <a:pt x="565" y="720"/>
                  </a:cubicBezTo>
                  <a:cubicBezTo>
                    <a:pt x="526" y="759"/>
                    <a:pt x="487" y="817"/>
                    <a:pt x="448" y="856"/>
                  </a:cubicBezTo>
                  <a:cubicBezTo>
                    <a:pt x="429" y="876"/>
                    <a:pt x="429" y="914"/>
                    <a:pt x="409" y="914"/>
                  </a:cubicBezTo>
                  <a:cubicBezTo>
                    <a:pt x="351" y="973"/>
                    <a:pt x="312" y="1051"/>
                    <a:pt x="254" y="1148"/>
                  </a:cubicBezTo>
                  <a:cubicBezTo>
                    <a:pt x="234" y="1226"/>
                    <a:pt x="176" y="1265"/>
                    <a:pt x="157" y="1342"/>
                  </a:cubicBezTo>
                  <a:cubicBezTo>
                    <a:pt x="137" y="1420"/>
                    <a:pt x="79" y="1517"/>
                    <a:pt x="59" y="1595"/>
                  </a:cubicBezTo>
                  <a:cubicBezTo>
                    <a:pt x="40" y="1654"/>
                    <a:pt x="40" y="1731"/>
                    <a:pt x="20" y="1809"/>
                  </a:cubicBezTo>
                  <a:lnTo>
                    <a:pt x="20" y="1790"/>
                  </a:lnTo>
                  <a:cubicBezTo>
                    <a:pt x="1" y="1887"/>
                    <a:pt x="1" y="1984"/>
                    <a:pt x="1" y="2081"/>
                  </a:cubicBezTo>
                  <a:cubicBezTo>
                    <a:pt x="1" y="2179"/>
                    <a:pt x="1" y="2276"/>
                    <a:pt x="20" y="2334"/>
                  </a:cubicBezTo>
                  <a:cubicBezTo>
                    <a:pt x="40" y="2432"/>
                    <a:pt x="40" y="2529"/>
                    <a:pt x="98" y="2626"/>
                  </a:cubicBezTo>
                  <a:cubicBezTo>
                    <a:pt x="118" y="2723"/>
                    <a:pt x="157" y="2821"/>
                    <a:pt x="195" y="2918"/>
                  </a:cubicBezTo>
                  <a:lnTo>
                    <a:pt x="332" y="3210"/>
                  </a:lnTo>
                  <a:lnTo>
                    <a:pt x="487" y="3443"/>
                  </a:lnTo>
                  <a:cubicBezTo>
                    <a:pt x="546" y="3501"/>
                    <a:pt x="623" y="3598"/>
                    <a:pt x="701" y="3676"/>
                  </a:cubicBezTo>
                  <a:cubicBezTo>
                    <a:pt x="779" y="3754"/>
                    <a:pt x="837" y="3832"/>
                    <a:pt x="934" y="3890"/>
                  </a:cubicBezTo>
                  <a:cubicBezTo>
                    <a:pt x="1032" y="3968"/>
                    <a:pt x="1129" y="4046"/>
                    <a:pt x="1226" y="4085"/>
                  </a:cubicBezTo>
                  <a:cubicBezTo>
                    <a:pt x="1323" y="4143"/>
                    <a:pt x="1401" y="4182"/>
                    <a:pt x="1499" y="4221"/>
                  </a:cubicBezTo>
                  <a:cubicBezTo>
                    <a:pt x="1615" y="4260"/>
                    <a:pt x="1712" y="4318"/>
                    <a:pt x="1849" y="4338"/>
                  </a:cubicBezTo>
                  <a:cubicBezTo>
                    <a:pt x="1946" y="4357"/>
                    <a:pt x="2063" y="4376"/>
                    <a:pt x="2160" y="4415"/>
                  </a:cubicBezTo>
                  <a:cubicBezTo>
                    <a:pt x="2276" y="4435"/>
                    <a:pt x="2393" y="4435"/>
                    <a:pt x="2490" y="4435"/>
                  </a:cubicBezTo>
                  <a:lnTo>
                    <a:pt x="2685" y="4435"/>
                  </a:lnTo>
                  <a:cubicBezTo>
                    <a:pt x="2743" y="4435"/>
                    <a:pt x="2782" y="4435"/>
                    <a:pt x="2860" y="4415"/>
                  </a:cubicBezTo>
                  <a:cubicBezTo>
                    <a:pt x="2977" y="4376"/>
                    <a:pt x="3074" y="4357"/>
                    <a:pt x="3191" y="4338"/>
                  </a:cubicBezTo>
                  <a:cubicBezTo>
                    <a:pt x="3288" y="4318"/>
                    <a:pt x="3366" y="4279"/>
                    <a:pt x="3463" y="4240"/>
                  </a:cubicBezTo>
                  <a:cubicBezTo>
                    <a:pt x="3541" y="4221"/>
                    <a:pt x="3638" y="4163"/>
                    <a:pt x="3716" y="4124"/>
                  </a:cubicBezTo>
                  <a:lnTo>
                    <a:pt x="3930" y="3968"/>
                  </a:lnTo>
                  <a:cubicBezTo>
                    <a:pt x="4007" y="3929"/>
                    <a:pt x="4085" y="3851"/>
                    <a:pt x="4124" y="3793"/>
                  </a:cubicBezTo>
                  <a:lnTo>
                    <a:pt x="4280" y="3657"/>
                  </a:lnTo>
                  <a:lnTo>
                    <a:pt x="4280" y="3637"/>
                  </a:lnTo>
                  <a:lnTo>
                    <a:pt x="4416" y="3404"/>
                  </a:lnTo>
                  <a:cubicBezTo>
                    <a:pt x="4474" y="3346"/>
                    <a:pt x="4513" y="3248"/>
                    <a:pt x="4533" y="3151"/>
                  </a:cubicBezTo>
                  <a:lnTo>
                    <a:pt x="4533" y="3171"/>
                  </a:lnTo>
                  <a:cubicBezTo>
                    <a:pt x="4591" y="3073"/>
                    <a:pt x="4610" y="2976"/>
                    <a:pt x="4630" y="2879"/>
                  </a:cubicBezTo>
                  <a:cubicBezTo>
                    <a:pt x="4669" y="2801"/>
                    <a:pt x="4669" y="2723"/>
                    <a:pt x="4688" y="2626"/>
                  </a:cubicBezTo>
                  <a:lnTo>
                    <a:pt x="4688" y="2665"/>
                  </a:lnTo>
                  <a:cubicBezTo>
                    <a:pt x="4688" y="2568"/>
                    <a:pt x="4708" y="2470"/>
                    <a:pt x="4708" y="2334"/>
                  </a:cubicBezTo>
                  <a:cubicBezTo>
                    <a:pt x="4708" y="2276"/>
                    <a:pt x="4708" y="2198"/>
                    <a:pt x="4688" y="2120"/>
                  </a:cubicBezTo>
                  <a:cubicBezTo>
                    <a:pt x="4649" y="2023"/>
                    <a:pt x="4649" y="1926"/>
                    <a:pt x="4630" y="1848"/>
                  </a:cubicBezTo>
                  <a:cubicBezTo>
                    <a:pt x="4610" y="1751"/>
                    <a:pt x="4591" y="1692"/>
                    <a:pt x="4533" y="1595"/>
                  </a:cubicBezTo>
                  <a:lnTo>
                    <a:pt x="4533" y="1615"/>
                  </a:lnTo>
                  <a:lnTo>
                    <a:pt x="4396" y="1323"/>
                  </a:lnTo>
                  <a:cubicBezTo>
                    <a:pt x="4338" y="1226"/>
                    <a:pt x="4299" y="1148"/>
                    <a:pt x="4221" y="1051"/>
                  </a:cubicBezTo>
                  <a:cubicBezTo>
                    <a:pt x="4144" y="953"/>
                    <a:pt x="4085" y="876"/>
                    <a:pt x="3988" y="778"/>
                  </a:cubicBezTo>
                  <a:cubicBezTo>
                    <a:pt x="3910" y="720"/>
                    <a:pt x="3813" y="642"/>
                    <a:pt x="3735" y="564"/>
                  </a:cubicBezTo>
                  <a:cubicBezTo>
                    <a:pt x="3638" y="487"/>
                    <a:pt x="3541" y="428"/>
                    <a:pt x="3424" y="370"/>
                  </a:cubicBezTo>
                  <a:lnTo>
                    <a:pt x="3132" y="234"/>
                  </a:lnTo>
                  <a:lnTo>
                    <a:pt x="3152" y="234"/>
                  </a:lnTo>
                  <a:cubicBezTo>
                    <a:pt x="3035" y="175"/>
                    <a:pt x="2918" y="137"/>
                    <a:pt x="2782" y="98"/>
                  </a:cubicBezTo>
                  <a:cubicBezTo>
                    <a:pt x="2685" y="78"/>
                    <a:pt x="2568" y="59"/>
                    <a:pt x="2471" y="39"/>
                  </a:cubicBezTo>
                  <a:lnTo>
                    <a:pt x="2490" y="39"/>
                  </a:lnTo>
                  <a:cubicBezTo>
                    <a:pt x="2393" y="0"/>
                    <a:pt x="2276" y="0"/>
                    <a:pt x="2179" y="0"/>
                  </a:cubicBezTo>
                  <a:close/>
                </a:path>
              </a:pathLst>
            </a:custGeom>
            <a:solidFill>
              <a:srgbClr val="FEB83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3" name="Google Shape;683;p33"/>
            <p:cNvSpPr/>
            <p:nvPr/>
          </p:nvSpPr>
          <p:spPr>
            <a:xfrm>
              <a:off x="1897275" y="2411225"/>
              <a:ext cx="25" cy="25"/>
            </a:xfrm>
            <a:custGeom>
              <a:avLst/>
              <a:gdLst/>
              <a:ahLst/>
              <a:cxnLst/>
              <a:rect l="l" t="t" r="r" b="b"/>
              <a:pathLst>
                <a:path w="1" h="1" extrusionOk="0">
                  <a:moveTo>
                    <a:pt x="1" y="1"/>
                  </a:moveTo>
                  <a:lnTo>
                    <a:pt x="1" y="1"/>
                  </a:lnTo>
                  <a:lnTo>
                    <a:pt x="1" y="1"/>
                  </a:lnTo>
                  <a:close/>
                </a:path>
              </a:pathLst>
            </a:custGeom>
            <a:solidFill>
              <a:srgbClr val="C3567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4" name="Google Shape;684;p33"/>
            <p:cNvSpPr/>
            <p:nvPr/>
          </p:nvSpPr>
          <p:spPr>
            <a:xfrm>
              <a:off x="1881725" y="2414650"/>
              <a:ext cx="25" cy="1000"/>
            </a:xfrm>
            <a:custGeom>
              <a:avLst/>
              <a:gdLst/>
              <a:ahLst/>
              <a:cxnLst/>
              <a:rect l="l" t="t" r="r" b="b"/>
              <a:pathLst>
                <a:path w="1" h="40" extrusionOk="0">
                  <a:moveTo>
                    <a:pt x="0" y="39"/>
                  </a:moveTo>
                  <a:lnTo>
                    <a:pt x="0" y="39"/>
                  </a:lnTo>
                  <a:lnTo>
                    <a:pt x="0" y="0"/>
                  </a:lnTo>
                  <a:close/>
                </a:path>
              </a:pathLst>
            </a:custGeom>
            <a:solidFill>
              <a:srgbClr val="C3567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5" name="Google Shape;685;p33"/>
            <p:cNvSpPr/>
            <p:nvPr/>
          </p:nvSpPr>
          <p:spPr>
            <a:xfrm>
              <a:off x="1854975" y="2441375"/>
              <a:ext cx="25" cy="25"/>
            </a:xfrm>
            <a:custGeom>
              <a:avLst/>
              <a:gdLst/>
              <a:ahLst/>
              <a:cxnLst/>
              <a:rect l="l" t="t" r="r" b="b"/>
              <a:pathLst>
                <a:path w="1" h="1" extrusionOk="0">
                  <a:moveTo>
                    <a:pt x="1" y="1"/>
                  </a:moveTo>
                  <a:lnTo>
                    <a:pt x="1" y="1"/>
                  </a:lnTo>
                  <a:lnTo>
                    <a:pt x="1" y="1"/>
                  </a:lnTo>
                  <a:close/>
                </a:path>
              </a:pathLst>
            </a:custGeom>
            <a:solidFill>
              <a:srgbClr val="C3567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6" name="Google Shape;686;p33"/>
            <p:cNvSpPr/>
            <p:nvPr/>
          </p:nvSpPr>
          <p:spPr>
            <a:xfrm>
              <a:off x="1854975" y="2441375"/>
              <a:ext cx="25" cy="25"/>
            </a:xfrm>
            <a:custGeom>
              <a:avLst/>
              <a:gdLst/>
              <a:ahLst/>
              <a:cxnLst/>
              <a:rect l="l" t="t" r="r" b="b"/>
              <a:pathLst>
                <a:path w="1" h="1" extrusionOk="0">
                  <a:moveTo>
                    <a:pt x="1" y="1"/>
                  </a:moveTo>
                  <a:lnTo>
                    <a:pt x="1" y="1"/>
                  </a:lnTo>
                  <a:lnTo>
                    <a:pt x="1" y="1"/>
                  </a:lnTo>
                  <a:lnTo>
                    <a:pt x="1" y="1"/>
                  </a:lnTo>
                  <a:close/>
                </a:path>
              </a:pathLst>
            </a:custGeom>
            <a:solidFill>
              <a:srgbClr val="C3567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7" name="Google Shape;687;p33"/>
            <p:cNvSpPr/>
            <p:nvPr/>
          </p:nvSpPr>
          <p:spPr>
            <a:xfrm>
              <a:off x="1967300" y="2462775"/>
              <a:ext cx="25" cy="25"/>
            </a:xfrm>
            <a:custGeom>
              <a:avLst/>
              <a:gdLst/>
              <a:ahLst/>
              <a:cxnLst/>
              <a:rect l="l" t="t" r="r" b="b"/>
              <a:pathLst>
                <a:path w="1" h="1" extrusionOk="0">
                  <a:moveTo>
                    <a:pt x="0" y="1"/>
                  </a:moveTo>
                  <a:lnTo>
                    <a:pt x="0" y="1"/>
                  </a:lnTo>
                  <a:lnTo>
                    <a:pt x="0" y="1"/>
                  </a:lnTo>
                  <a:lnTo>
                    <a:pt x="0" y="1"/>
                  </a:lnTo>
                  <a:close/>
                </a:path>
              </a:pathLst>
            </a:custGeom>
            <a:solidFill>
              <a:srgbClr val="C3567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8" name="Google Shape;688;p33"/>
            <p:cNvSpPr/>
            <p:nvPr/>
          </p:nvSpPr>
          <p:spPr>
            <a:xfrm>
              <a:off x="1967300" y="2462775"/>
              <a:ext cx="25" cy="525"/>
            </a:xfrm>
            <a:custGeom>
              <a:avLst/>
              <a:gdLst/>
              <a:ahLst/>
              <a:cxnLst/>
              <a:rect l="l" t="t" r="r" b="b"/>
              <a:pathLst>
                <a:path w="1" h="21" extrusionOk="0">
                  <a:moveTo>
                    <a:pt x="0" y="20"/>
                  </a:moveTo>
                  <a:cubicBezTo>
                    <a:pt x="0" y="1"/>
                    <a:pt x="0" y="1"/>
                    <a:pt x="0" y="20"/>
                  </a:cubicBezTo>
                  <a:cubicBezTo>
                    <a:pt x="0" y="1"/>
                    <a:pt x="0" y="1"/>
                    <a:pt x="0" y="20"/>
                  </a:cubicBezTo>
                  <a:close/>
                </a:path>
              </a:pathLst>
            </a:custGeom>
            <a:solidFill>
              <a:srgbClr val="C3567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9" name="Google Shape;689;p33"/>
            <p:cNvSpPr/>
            <p:nvPr/>
          </p:nvSpPr>
          <p:spPr>
            <a:xfrm>
              <a:off x="1923050" y="2519175"/>
              <a:ext cx="25" cy="25"/>
            </a:xfrm>
            <a:custGeom>
              <a:avLst/>
              <a:gdLst/>
              <a:ahLst/>
              <a:cxnLst/>
              <a:rect l="l" t="t" r="r" b="b"/>
              <a:pathLst>
                <a:path w="1" h="1" extrusionOk="0">
                  <a:moveTo>
                    <a:pt x="0" y="1"/>
                  </a:moveTo>
                  <a:lnTo>
                    <a:pt x="0" y="1"/>
                  </a:lnTo>
                  <a:close/>
                </a:path>
              </a:pathLst>
            </a:custGeom>
            <a:solidFill>
              <a:srgbClr val="C3567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0" name="Google Shape;690;p33"/>
            <p:cNvSpPr/>
            <p:nvPr/>
          </p:nvSpPr>
          <p:spPr>
            <a:xfrm>
              <a:off x="1922550" y="2519175"/>
              <a:ext cx="25" cy="25"/>
            </a:xfrm>
            <a:custGeom>
              <a:avLst/>
              <a:gdLst/>
              <a:ahLst/>
              <a:cxnLst/>
              <a:rect l="l" t="t" r="r" b="b"/>
              <a:pathLst>
                <a:path w="1" h="1" extrusionOk="0">
                  <a:moveTo>
                    <a:pt x="1" y="1"/>
                  </a:moveTo>
                  <a:lnTo>
                    <a:pt x="1" y="1"/>
                  </a:lnTo>
                  <a:lnTo>
                    <a:pt x="1" y="1"/>
                  </a:lnTo>
                  <a:lnTo>
                    <a:pt x="1" y="1"/>
                  </a:lnTo>
                  <a:close/>
                </a:path>
              </a:pathLst>
            </a:custGeom>
            <a:solidFill>
              <a:srgbClr val="C3567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1" name="Google Shape;691;p33"/>
            <p:cNvSpPr/>
            <p:nvPr/>
          </p:nvSpPr>
          <p:spPr>
            <a:xfrm>
              <a:off x="1636175" y="2232800"/>
              <a:ext cx="145400" cy="164350"/>
            </a:xfrm>
            <a:custGeom>
              <a:avLst/>
              <a:gdLst/>
              <a:ahLst/>
              <a:cxnLst/>
              <a:rect l="l" t="t" r="r" b="b"/>
              <a:pathLst>
                <a:path w="5816" h="6574" extrusionOk="0">
                  <a:moveTo>
                    <a:pt x="3268" y="0"/>
                  </a:moveTo>
                  <a:cubicBezTo>
                    <a:pt x="3346" y="136"/>
                    <a:pt x="3307" y="136"/>
                    <a:pt x="3307" y="136"/>
                  </a:cubicBezTo>
                  <a:cubicBezTo>
                    <a:pt x="3190" y="136"/>
                    <a:pt x="3093" y="136"/>
                    <a:pt x="2976" y="156"/>
                  </a:cubicBezTo>
                  <a:cubicBezTo>
                    <a:pt x="2859" y="175"/>
                    <a:pt x="2704" y="214"/>
                    <a:pt x="2587" y="233"/>
                  </a:cubicBezTo>
                  <a:cubicBezTo>
                    <a:pt x="2470" y="272"/>
                    <a:pt x="2334" y="292"/>
                    <a:pt x="2218" y="350"/>
                  </a:cubicBezTo>
                  <a:cubicBezTo>
                    <a:pt x="2218" y="350"/>
                    <a:pt x="2198" y="350"/>
                    <a:pt x="2198" y="370"/>
                  </a:cubicBezTo>
                  <a:cubicBezTo>
                    <a:pt x="2062" y="428"/>
                    <a:pt x="1945" y="486"/>
                    <a:pt x="1848" y="545"/>
                  </a:cubicBezTo>
                  <a:cubicBezTo>
                    <a:pt x="1848" y="545"/>
                    <a:pt x="1829" y="545"/>
                    <a:pt x="1829" y="564"/>
                  </a:cubicBezTo>
                  <a:lnTo>
                    <a:pt x="1770" y="564"/>
                  </a:lnTo>
                  <a:cubicBezTo>
                    <a:pt x="1712" y="622"/>
                    <a:pt x="1653" y="642"/>
                    <a:pt x="1576" y="681"/>
                  </a:cubicBezTo>
                  <a:cubicBezTo>
                    <a:pt x="1576" y="681"/>
                    <a:pt x="1556" y="681"/>
                    <a:pt x="1556" y="720"/>
                  </a:cubicBezTo>
                  <a:cubicBezTo>
                    <a:pt x="1537" y="739"/>
                    <a:pt x="1517" y="739"/>
                    <a:pt x="1478" y="759"/>
                  </a:cubicBezTo>
                  <a:cubicBezTo>
                    <a:pt x="1420" y="817"/>
                    <a:pt x="1342" y="875"/>
                    <a:pt x="1265" y="934"/>
                  </a:cubicBezTo>
                  <a:lnTo>
                    <a:pt x="1226" y="953"/>
                  </a:lnTo>
                  <a:lnTo>
                    <a:pt x="1187" y="973"/>
                  </a:lnTo>
                  <a:lnTo>
                    <a:pt x="1167" y="973"/>
                  </a:lnTo>
                  <a:lnTo>
                    <a:pt x="1128" y="1031"/>
                  </a:lnTo>
                  <a:cubicBezTo>
                    <a:pt x="1031" y="1128"/>
                    <a:pt x="934" y="1245"/>
                    <a:pt x="837" y="1362"/>
                  </a:cubicBezTo>
                  <a:cubicBezTo>
                    <a:pt x="798" y="1400"/>
                    <a:pt x="778" y="1420"/>
                    <a:pt x="759" y="1459"/>
                  </a:cubicBezTo>
                  <a:lnTo>
                    <a:pt x="759" y="1498"/>
                  </a:lnTo>
                  <a:cubicBezTo>
                    <a:pt x="681" y="1595"/>
                    <a:pt x="603" y="1692"/>
                    <a:pt x="564" y="1809"/>
                  </a:cubicBezTo>
                  <a:cubicBezTo>
                    <a:pt x="506" y="1887"/>
                    <a:pt x="487" y="1945"/>
                    <a:pt x="448" y="2023"/>
                  </a:cubicBezTo>
                  <a:lnTo>
                    <a:pt x="448" y="2042"/>
                  </a:lnTo>
                  <a:cubicBezTo>
                    <a:pt x="448" y="2042"/>
                    <a:pt x="448" y="2081"/>
                    <a:pt x="409" y="2081"/>
                  </a:cubicBezTo>
                  <a:cubicBezTo>
                    <a:pt x="389" y="2139"/>
                    <a:pt x="350" y="2217"/>
                    <a:pt x="311" y="2295"/>
                  </a:cubicBezTo>
                  <a:lnTo>
                    <a:pt x="311" y="2315"/>
                  </a:lnTo>
                  <a:cubicBezTo>
                    <a:pt x="292" y="2392"/>
                    <a:pt x="273" y="2470"/>
                    <a:pt x="214" y="2528"/>
                  </a:cubicBezTo>
                  <a:lnTo>
                    <a:pt x="156" y="2762"/>
                  </a:lnTo>
                  <a:cubicBezTo>
                    <a:pt x="98" y="2898"/>
                    <a:pt x="78" y="3073"/>
                    <a:pt x="59" y="3209"/>
                  </a:cubicBezTo>
                  <a:cubicBezTo>
                    <a:pt x="59" y="3268"/>
                    <a:pt x="20" y="3345"/>
                    <a:pt x="20" y="3384"/>
                  </a:cubicBezTo>
                  <a:cubicBezTo>
                    <a:pt x="20" y="3482"/>
                    <a:pt x="0" y="3618"/>
                    <a:pt x="0" y="3695"/>
                  </a:cubicBezTo>
                  <a:lnTo>
                    <a:pt x="0" y="3870"/>
                  </a:lnTo>
                  <a:lnTo>
                    <a:pt x="0" y="3890"/>
                  </a:lnTo>
                  <a:lnTo>
                    <a:pt x="0" y="3929"/>
                  </a:lnTo>
                  <a:cubicBezTo>
                    <a:pt x="0" y="4026"/>
                    <a:pt x="0" y="4084"/>
                    <a:pt x="20" y="4182"/>
                  </a:cubicBezTo>
                  <a:cubicBezTo>
                    <a:pt x="59" y="4318"/>
                    <a:pt x="59" y="4415"/>
                    <a:pt x="78" y="4532"/>
                  </a:cubicBezTo>
                  <a:cubicBezTo>
                    <a:pt x="78" y="4571"/>
                    <a:pt x="98" y="4610"/>
                    <a:pt x="98" y="4648"/>
                  </a:cubicBezTo>
                  <a:cubicBezTo>
                    <a:pt x="98" y="4668"/>
                    <a:pt x="98" y="4668"/>
                    <a:pt x="117" y="4707"/>
                  </a:cubicBezTo>
                  <a:lnTo>
                    <a:pt x="195" y="4921"/>
                  </a:lnTo>
                  <a:cubicBezTo>
                    <a:pt x="195" y="4940"/>
                    <a:pt x="214" y="4999"/>
                    <a:pt x="214" y="5018"/>
                  </a:cubicBezTo>
                  <a:cubicBezTo>
                    <a:pt x="214" y="5018"/>
                    <a:pt x="214" y="5037"/>
                    <a:pt x="253" y="5037"/>
                  </a:cubicBezTo>
                  <a:cubicBezTo>
                    <a:pt x="292" y="5135"/>
                    <a:pt x="350" y="5232"/>
                    <a:pt x="389" y="5310"/>
                  </a:cubicBezTo>
                  <a:cubicBezTo>
                    <a:pt x="448" y="5407"/>
                    <a:pt x="525" y="5504"/>
                    <a:pt x="584" y="5601"/>
                  </a:cubicBezTo>
                  <a:cubicBezTo>
                    <a:pt x="662" y="5699"/>
                    <a:pt x="739" y="5777"/>
                    <a:pt x="817" y="5835"/>
                  </a:cubicBezTo>
                  <a:cubicBezTo>
                    <a:pt x="876" y="5913"/>
                    <a:pt x="973" y="5990"/>
                    <a:pt x="1051" y="6068"/>
                  </a:cubicBezTo>
                  <a:cubicBezTo>
                    <a:pt x="1148" y="6127"/>
                    <a:pt x="1226" y="6185"/>
                    <a:pt x="1323" y="6263"/>
                  </a:cubicBezTo>
                  <a:cubicBezTo>
                    <a:pt x="1420" y="6302"/>
                    <a:pt x="1498" y="6360"/>
                    <a:pt x="1595" y="6379"/>
                  </a:cubicBezTo>
                  <a:lnTo>
                    <a:pt x="1556" y="6379"/>
                  </a:lnTo>
                  <a:cubicBezTo>
                    <a:pt x="1692" y="6438"/>
                    <a:pt x="1790" y="6477"/>
                    <a:pt x="1906" y="6496"/>
                  </a:cubicBezTo>
                  <a:cubicBezTo>
                    <a:pt x="2004" y="6516"/>
                    <a:pt x="2101" y="6554"/>
                    <a:pt x="2198" y="6554"/>
                  </a:cubicBezTo>
                  <a:cubicBezTo>
                    <a:pt x="2315" y="6574"/>
                    <a:pt x="2431" y="6574"/>
                    <a:pt x="2529" y="6574"/>
                  </a:cubicBezTo>
                  <a:cubicBezTo>
                    <a:pt x="2626" y="6574"/>
                    <a:pt x="2743" y="6574"/>
                    <a:pt x="2840" y="6554"/>
                  </a:cubicBezTo>
                  <a:cubicBezTo>
                    <a:pt x="2996" y="6535"/>
                    <a:pt x="3112" y="6496"/>
                    <a:pt x="3248" y="6477"/>
                  </a:cubicBezTo>
                  <a:cubicBezTo>
                    <a:pt x="3384" y="6438"/>
                    <a:pt x="3501" y="6399"/>
                    <a:pt x="3637" y="6341"/>
                  </a:cubicBezTo>
                  <a:lnTo>
                    <a:pt x="3598" y="6341"/>
                  </a:lnTo>
                  <a:cubicBezTo>
                    <a:pt x="3754" y="6263"/>
                    <a:pt x="3890" y="6204"/>
                    <a:pt x="4007" y="6107"/>
                  </a:cubicBezTo>
                  <a:cubicBezTo>
                    <a:pt x="4143" y="6049"/>
                    <a:pt x="4240" y="5971"/>
                    <a:pt x="4338" y="5893"/>
                  </a:cubicBezTo>
                  <a:cubicBezTo>
                    <a:pt x="4454" y="5796"/>
                    <a:pt x="4571" y="5679"/>
                    <a:pt x="4707" y="5582"/>
                  </a:cubicBezTo>
                  <a:cubicBezTo>
                    <a:pt x="4785" y="5485"/>
                    <a:pt x="4902" y="5349"/>
                    <a:pt x="4979" y="5232"/>
                  </a:cubicBezTo>
                  <a:cubicBezTo>
                    <a:pt x="5115" y="5096"/>
                    <a:pt x="5213" y="4940"/>
                    <a:pt x="5310" y="4765"/>
                  </a:cubicBezTo>
                  <a:lnTo>
                    <a:pt x="5524" y="4337"/>
                  </a:lnTo>
                  <a:lnTo>
                    <a:pt x="5524" y="4357"/>
                  </a:lnTo>
                  <a:cubicBezTo>
                    <a:pt x="5602" y="4182"/>
                    <a:pt x="5641" y="4046"/>
                    <a:pt x="5699" y="3870"/>
                  </a:cubicBezTo>
                  <a:cubicBezTo>
                    <a:pt x="5738" y="3695"/>
                    <a:pt x="5757" y="3540"/>
                    <a:pt x="5796" y="3365"/>
                  </a:cubicBezTo>
                  <a:lnTo>
                    <a:pt x="5796" y="3384"/>
                  </a:lnTo>
                  <a:cubicBezTo>
                    <a:pt x="5816" y="3248"/>
                    <a:pt x="5816" y="3073"/>
                    <a:pt x="5816" y="2917"/>
                  </a:cubicBezTo>
                  <a:lnTo>
                    <a:pt x="5816" y="2665"/>
                  </a:lnTo>
                  <a:cubicBezTo>
                    <a:pt x="5816" y="2587"/>
                    <a:pt x="5796" y="2509"/>
                    <a:pt x="5796" y="2412"/>
                  </a:cubicBezTo>
                  <a:cubicBezTo>
                    <a:pt x="5757" y="2276"/>
                    <a:pt x="5738" y="2120"/>
                    <a:pt x="5718" y="2003"/>
                  </a:cubicBezTo>
                  <a:cubicBezTo>
                    <a:pt x="5660" y="1848"/>
                    <a:pt x="5641" y="1731"/>
                    <a:pt x="5563" y="1595"/>
                  </a:cubicBezTo>
                  <a:lnTo>
                    <a:pt x="5563" y="1614"/>
                  </a:lnTo>
                  <a:cubicBezTo>
                    <a:pt x="5524" y="1498"/>
                    <a:pt x="5446" y="1362"/>
                    <a:pt x="5407" y="1245"/>
                  </a:cubicBezTo>
                  <a:cubicBezTo>
                    <a:pt x="5349" y="1148"/>
                    <a:pt x="5271" y="1070"/>
                    <a:pt x="5232" y="973"/>
                  </a:cubicBezTo>
                  <a:cubicBezTo>
                    <a:pt x="5154" y="914"/>
                    <a:pt x="5077" y="817"/>
                    <a:pt x="5018" y="739"/>
                  </a:cubicBezTo>
                  <a:cubicBezTo>
                    <a:pt x="4940" y="661"/>
                    <a:pt x="4843" y="584"/>
                    <a:pt x="4765" y="525"/>
                  </a:cubicBezTo>
                  <a:lnTo>
                    <a:pt x="4765" y="525"/>
                  </a:lnTo>
                  <a:lnTo>
                    <a:pt x="4785" y="545"/>
                  </a:lnTo>
                  <a:cubicBezTo>
                    <a:pt x="4707" y="467"/>
                    <a:pt x="4590" y="389"/>
                    <a:pt x="4493" y="350"/>
                  </a:cubicBezTo>
                  <a:cubicBezTo>
                    <a:pt x="4435" y="292"/>
                    <a:pt x="4338" y="253"/>
                    <a:pt x="4260" y="233"/>
                  </a:cubicBezTo>
                  <a:cubicBezTo>
                    <a:pt x="4143" y="175"/>
                    <a:pt x="4007" y="136"/>
                    <a:pt x="3890" y="97"/>
                  </a:cubicBezTo>
                  <a:cubicBezTo>
                    <a:pt x="3793" y="78"/>
                    <a:pt x="3676" y="58"/>
                    <a:pt x="3560" y="39"/>
                  </a:cubicBezTo>
                  <a:cubicBezTo>
                    <a:pt x="3462" y="39"/>
                    <a:pt x="3365" y="0"/>
                    <a:pt x="3268" y="0"/>
                  </a:cubicBezTo>
                  <a:close/>
                </a:path>
              </a:pathLst>
            </a:custGeom>
            <a:solidFill>
              <a:srgbClr val="FEB83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2" name="Google Shape;692;p33"/>
            <p:cNvSpPr/>
            <p:nvPr/>
          </p:nvSpPr>
          <p:spPr>
            <a:xfrm>
              <a:off x="1637150" y="2316425"/>
              <a:ext cx="25" cy="25"/>
            </a:xfrm>
            <a:custGeom>
              <a:avLst/>
              <a:gdLst/>
              <a:ahLst/>
              <a:cxnLst/>
              <a:rect l="l" t="t" r="r" b="b"/>
              <a:pathLst>
                <a:path w="1" h="1" extrusionOk="0">
                  <a:moveTo>
                    <a:pt x="0" y="0"/>
                  </a:moveTo>
                  <a:lnTo>
                    <a:pt x="0" y="0"/>
                  </a:lnTo>
                  <a:lnTo>
                    <a:pt x="0" y="0"/>
                  </a:lnTo>
                  <a:lnTo>
                    <a:pt x="0" y="0"/>
                  </a:lnTo>
                  <a:close/>
                </a:path>
              </a:pathLst>
            </a:custGeom>
            <a:solidFill>
              <a:srgbClr val="C3567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3" name="Google Shape;693;p33"/>
            <p:cNvSpPr/>
            <p:nvPr/>
          </p:nvSpPr>
          <p:spPr>
            <a:xfrm>
              <a:off x="1642500" y="2360175"/>
              <a:ext cx="25" cy="25"/>
            </a:xfrm>
            <a:custGeom>
              <a:avLst/>
              <a:gdLst/>
              <a:ahLst/>
              <a:cxnLst/>
              <a:rect l="l" t="t" r="r" b="b"/>
              <a:pathLst>
                <a:path w="1" h="1" extrusionOk="0">
                  <a:moveTo>
                    <a:pt x="0" y="1"/>
                  </a:moveTo>
                  <a:lnTo>
                    <a:pt x="0" y="1"/>
                  </a:lnTo>
                  <a:lnTo>
                    <a:pt x="0" y="1"/>
                  </a:lnTo>
                  <a:lnTo>
                    <a:pt x="0" y="1"/>
                  </a:lnTo>
                  <a:close/>
                </a:path>
              </a:pathLst>
            </a:custGeom>
            <a:solidFill>
              <a:srgbClr val="C3567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4" name="Google Shape;694;p33"/>
            <p:cNvSpPr/>
            <p:nvPr/>
          </p:nvSpPr>
          <p:spPr>
            <a:xfrm>
              <a:off x="1642500" y="2360175"/>
              <a:ext cx="25" cy="25"/>
            </a:xfrm>
            <a:custGeom>
              <a:avLst/>
              <a:gdLst/>
              <a:ahLst/>
              <a:cxnLst/>
              <a:rect l="l" t="t" r="r" b="b"/>
              <a:pathLst>
                <a:path w="1" h="1" extrusionOk="0">
                  <a:moveTo>
                    <a:pt x="0" y="1"/>
                  </a:moveTo>
                  <a:lnTo>
                    <a:pt x="0" y="1"/>
                  </a:lnTo>
                  <a:lnTo>
                    <a:pt x="0" y="1"/>
                  </a:lnTo>
                  <a:lnTo>
                    <a:pt x="0" y="1"/>
                  </a:lnTo>
                  <a:close/>
                </a:path>
              </a:pathLst>
            </a:custGeom>
            <a:solidFill>
              <a:srgbClr val="C3567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5" name="Google Shape;695;p33"/>
            <p:cNvSpPr/>
            <p:nvPr/>
          </p:nvSpPr>
          <p:spPr>
            <a:xfrm>
              <a:off x="1519000" y="2575100"/>
              <a:ext cx="124000" cy="123900"/>
            </a:xfrm>
            <a:custGeom>
              <a:avLst/>
              <a:gdLst/>
              <a:ahLst/>
              <a:cxnLst/>
              <a:rect l="l" t="t" r="r" b="b"/>
              <a:pathLst>
                <a:path w="4960" h="4956" extrusionOk="0">
                  <a:moveTo>
                    <a:pt x="2703" y="0"/>
                  </a:moveTo>
                  <a:cubicBezTo>
                    <a:pt x="2692" y="35"/>
                    <a:pt x="2638" y="42"/>
                    <a:pt x="2572" y="42"/>
                  </a:cubicBezTo>
                  <a:cubicBezTo>
                    <a:pt x="2528" y="42"/>
                    <a:pt x="2478" y="39"/>
                    <a:pt x="2431" y="39"/>
                  </a:cubicBezTo>
                  <a:cubicBezTo>
                    <a:pt x="2334" y="39"/>
                    <a:pt x="2217" y="39"/>
                    <a:pt x="2120" y="59"/>
                  </a:cubicBezTo>
                  <a:cubicBezTo>
                    <a:pt x="2023" y="78"/>
                    <a:pt x="1906" y="78"/>
                    <a:pt x="1809" y="137"/>
                  </a:cubicBezTo>
                  <a:cubicBezTo>
                    <a:pt x="1712" y="156"/>
                    <a:pt x="1614" y="195"/>
                    <a:pt x="1517" y="234"/>
                  </a:cubicBezTo>
                  <a:lnTo>
                    <a:pt x="1537" y="234"/>
                  </a:lnTo>
                  <a:cubicBezTo>
                    <a:pt x="1323" y="331"/>
                    <a:pt x="1128" y="448"/>
                    <a:pt x="934" y="564"/>
                  </a:cubicBezTo>
                  <a:cubicBezTo>
                    <a:pt x="856" y="642"/>
                    <a:pt x="778" y="681"/>
                    <a:pt x="700" y="759"/>
                  </a:cubicBezTo>
                  <a:cubicBezTo>
                    <a:pt x="642" y="837"/>
                    <a:pt x="583" y="915"/>
                    <a:pt x="506" y="973"/>
                  </a:cubicBezTo>
                  <a:cubicBezTo>
                    <a:pt x="389" y="1128"/>
                    <a:pt x="292" y="1303"/>
                    <a:pt x="214" y="1459"/>
                  </a:cubicBezTo>
                  <a:lnTo>
                    <a:pt x="214" y="1440"/>
                  </a:lnTo>
                  <a:cubicBezTo>
                    <a:pt x="175" y="1556"/>
                    <a:pt x="156" y="1654"/>
                    <a:pt x="97" y="1790"/>
                  </a:cubicBezTo>
                  <a:cubicBezTo>
                    <a:pt x="78" y="1887"/>
                    <a:pt x="58" y="2004"/>
                    <a:pt x="19" y="2101"/>
                  </a:cubicBezTo>
                  <a:lnTo>
                    <a:pt x="19" y="2081"/>
                  </a:lnTo>
                  <a:cubicBezTo>
                    <a:pt x="0" y="2315"/>
                    <a:pt x="0" y="2568"/>
                    <a:pt x="19" y="2821"/>
                  </a:cubicBezTo>
                  <a:cubicBezTo>
                    <a:pt x="78" y="3112"/>
                    <a:pt x="156" y="3443"/>
                    <a:pt x="272" y="3696"/>
                  </a:cubicBezTo>
                  <a:cubicBezTo>
                    <a:pt x="389" y="3987"/>
                    <a:pt x="545" y="4240"/>
                    <a:pt x="739" y="4474"/>
                  </a:cubicBezTo>
                  <a:cubicBezTo>
                    <a:pt x="759" y="4513"/>
                    <a:pt x="759" y="4532"/>
                    <a:pt x="778" y="4552"/>
                  </a:cubicBezTo>
                  <a:cubicBezTo>
                    <a:pt x="895" y="4649"/>
                    <a:pt x="1031" y="4727"/>
                    <a:pt x="1167" y="4765"/>
                  </a:cubicBezTo>
                  <a:lnTo>
                    <a:pt x="1148" y="4765"/>
                  </a:lnTo>
                  <a:cubicBezTo>
                    <a:pt x="1342" y="4843"/>
                    <a:pt x="1537" y="4921"/>
                    <a:pt x="1750" y="4941"/>
                  </a:cubicBezTo>
                  <a:lnTo>
                    <a:pt x="1731" y="4941"/>
                  </a:lnTo>
                  <a:cubicBezTo>
                    <a:pt x="1848" y="4950"/>
                    <a:pt x="1974" y="4955"/>
                    <a:pt x="2101" y="4955"/>
                  </a:cubicBezTo>
                  <a:cubicBezTo>
                    <a:pt x="2227" y="4955"/>
                    <a:pt x="2353" y="4950"/>
                    <a:pt x="2470" y="4941"/>
                  </a:cubicBezTo>
                  <a:cubicBezTo>
                    <a:pt x="2801" y="4902"/>
                    <a:pt x="3092" y="4824"/>
                    <a:pt x="3384" y="4707"/>
                  </a:cubicBezTo>
                  <a:lnTo>
                    <a:pt x="3345" y="4707"/>
                  </a:lnTo>
                  <a:cubicBezTo>
                    <a:pt x="3598" y="4610"/>
                    <a:pt x="3832" y="4454"/>
                    <a:pt x="4065" y="4279"/>
                  </a:cubicBezTo>
                  <a:cubicBezTo>
                    <a:pt x="4221" y="4143"/>
                    <a:pt x="4396" y="3987"/>
                    <a:pt x="4512" y="3832"/>
                  </a:cubicBezTo>
                  <a:cubicBezTo>
                    <a:pt x="4610" y="3676"/>
                    <a:pt x="4707" y="3540"/>
                    <a:pt x="4785" y="3365"/>
                  </a:cubicBezTo>
                  <a:lnTo>
                    <a:pt x="4785" y="3385"/>
                  </a:lnTo>
                  <a:cubicBezTo>
                    <a:pt x="4804" y="3307"/>
                    <a:pt x="4843" y="3248"/>
                    <a:pt x="4862" y="3151"/>
                  </a:cubicBezTo>
                  <a:cubicBezTo>
                    <a:pt x="4882" y="3054"/>
                    <a:pt x="4901" y="2918"/>
                    <a:pt x="4940" y="2801"/>
                  </a:cubicBezTo>
                  <a:lnTo>
                    <a:pt x="4940" y="2821"/>
                  </a:lnTo>
                  <a:cubicBezTo>
                    <a:pt x="4960" y="2704"/>
                    <a:pt x="4960" y="2607"/>
                    <a:pt x="4960" y="2490"/>
                  </a:cubicBezTo>
                  <a:cubicBezTo>
                    <a:pt x="4960" y="2393"/>
                    <a:pt x="4960" y="2315"/>
                    <a:pt x="4940" y="2218"/>
                  </a:cubicBezTo>
                  <a:cubicBezTo>
                    <a:pt x="4901" y="2120"/>
                    <a:pt x="4901" y="2004"/>
                    <a:pt x="4862" y="1906"/>
                  </a:cubicBezTo>
                  <a:cubicBezTo>
                    <a:pt x="4843" y="1809"/>
                    <a:pt x="4785" y="1712"/>
                    <a:pt x="4765" y="1615"/>
                  </a:cubicBezTo>
                  <a:lnTo>
                    <a:pt x="4765" y="1634"/>
                  </a:lnTo>
                  <a:cubicBezTo>
                    <a:pt x="4707" y="1537"/>
                    <a:pt x="4668" y="1420"/>
                    <a:pt x="4590" y="1323"/>
                  </a:cubicBezTo>
                  <a:cubicBezTo>
                    <a:pt x="4551" y="1245"/>
                    <a:pt x="4493" y="1148"/>
                    <a:pt x="4415" y="1070"/>
                  </a:cubicBezTo>
                  <a:lnTo>
                    <a:pt x="4415" y="1051"/>
                  </a:lnTo>
                  <a:cubicBezTo>
                    <a:pt x="4279" y="876"/>
                    <a:pt x="4104" y="701"/>
                    <a:pt x="3929" y="564"/>
                  </a:cubicBezTo>
                  <a:cubicBezTo>
                    <a:pt x="3832" y="487"/>
                    <a:pt x="3734" y="428"/>
                    <a:pt x="3637" y="370"/>
                  </a:cubicBezTo>
                  <a:cubicBezTo>
                    <a:pt x="3559" y="331"/>
                    <a:pt x="3423" y="253"/>
                    <a:pt x="3326" y="195"/>
                  </a:cubicBezTo>
                  <a:lnTo>
                    <a:pt x="3345" y="195"/>
                  </a:lnTo>
                  <a:cubicBezTo>
                    <a:pt x="3229" y="156"/>
                    <a:pt x="3131" y="98"/>
                    <a:pt x="3015" y="78"/>
                  </a:cubicBezTo>
                  <a:cubicBezTo>
                    <a:pt x="2917" y="59"/>
                    <a:pt x="2801" y="39"/>
                    <a:pt x="2703" y="0"/>
                  </a:cubicBezTo>
                  <a:close/>
                </a:path>
              </a:pathLst>
            </a:custGeom>
            <a:solidFill>
              <a:srgbClr val="FEB83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6" name="Google Shape;696;p33"/>
            <p:cNvSpPr/>
            <p:nvPr/>
          </p:nvSpPr>
          <p:spPr>
            <a:xfrm>
              <a:off x="1538925" y="2688875"/>
              <a:ext cx="25" cy="25"/>
            </a:xfrm>
            <a:custGeom>
              <a:avLst/>
              <a:gdLst/>
              <a:ahLst/>
              <a:cxnLst/>
              <a:rect l="l" t="t" r="r" b="b"/>
              <a:pathLst>
                <a:path w="1" h="1" extrusionOk="0">
                  <a:moveTo>
                    <a:pt x="0" y="1"/>
                  </a:moveTo>
                  <a:lnTo>
                    <a:pt x="0" y="1"/>
                  </a:lnTo>
                  <a:lnTo>
                    <a:pt x="0" y="1"/>
                  </a:lnTo>
                  <a:lnTo>
                    <a:pt x="0" y="1"/>
                  </a:lnTo>
                  <a:close/>
                </a:path>
              </a:pathLst>
            </a:custGeom>
            <a:solidFill>
              <a:srgbClr val="C3567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7" name="Google Shape;697;p33"/>
            <p:cNvSpPr/>
            <p:nvPr/>
          </p:nvSpPr>
          <p:spPr>
            <a:xfrm>
              <a:off x="1449450" y="2912550"/>
              <a:ext cx="99225" cy="93250"/>
            </a:xfrm>
            <a:custGeom>
              <a:avLst/>
              <a:gdLst/>
              <a:ahLst/>
              <a:cxnLst/>
              <a:rect l="l" t="t" r="r" b="b"/>
              <a:pathLst>
                <a:path w="3969" h="3730" extrusionOk="0">
                  <a:moveTo>
                    <a:pt x="2199" y="0"/>
                  </a:moveTo>
                  <a:cubicBezTo>
                    <a:pt x="2101" y="0"/>
                    <a:pt x="2004" y="0"/>
                    <a:pt x="1887" y="20"/>
                  </a:cubicBezTo>
                  <a:cubicBezTo>
                    <a:pt x="1751" y="59"/>
                    <a:pt x="1654" y="59"/>
                    <a:pt x="1537" y="97"/>
                  </a:cubicBezTo>
                  <a:cubicBezTo>
                    <a:pt x="1440" y="117"/>
                    <a:pt x="1323" y="175"/>
                    <a:pt x="1226" y="195"/>
                  </a:cubicBezTo>
                  <a:cubicBezTo>
                    <a:pt x="1012" y="292"/>
                    <a:pt x="818" y="409"/>
                    <a:pt x="623" y="545"/>
                  </a:cubicBezTo>
                  <a:cubicBezTo>
                    <a:pt x="545" y="584"/>
                    <a:pt x="468" y="661"/>
                    <a:pt x="429" y="700"/>
                  </a:cubicBezTo>
                  <a:cubicBezTo>
                    <a:pt x="370" y="759"/>
                    <a:pt x="331" y="798"/>
                    <a:pt x="273" y="875"/>
                  </a:cubicBezTo>
                  <a:cubicBezTo>
                    <a:pt x="234" y="934"/>
                    <a:pt x="195" y="973"/>
                    <a:pt x="156" y="1050"/>
                  </a:cubicBezTo>
                  <a:lnTo>
                    <a:pt x="79" y="1187"/>
                  </a:lnTo>
                  <a:lnTo>
                    <a:pt x="79" y="1226"/>
                  </a:lnTo>
                  <a:cubicBezTo>
                    <a:pt x="59" y="1264"/>
                    <a:pt x="40" y="1323"/>
                    <a:pt x="40" y="1362"/>
                  </a:cubicBezTo>
                  <a:cubicBezTo>
                    <a:pt x="1" y="1401"/>
                    <a:pt x="1" y="1459"/>
                    <a:pt x="1" y="1537"/>
                  </a:cubicBezTo>
                  <a:lnTo>
                    <a:pt x="1" y="1692"/>
                  </a:lnTo>
                  <a:cubicBezTo>
                    <a:pt x="1" y="1770"/>
                    <a:pt x="1" y="1828"/>
                    <a:pt x="40" y="1887"/>
                  </a:cubicBezTo>
                  <a:lnTo>
                    <a:pt x="40" y="1945"/>
                  </a:lnTo>
                  <a:lnTo>
                    <a:pt x="40" y="2023"/>
                  </a:lnTo>
                  <a:cubicBezTo>
                    <a:pt x="40" y="2023"/>
                    <a:pt x="40" y="2042"/>
                    <a:pt x="1" y="2042"/>
                  </a:cubicBezTo>
                  <a:lnTo>
                    <a:pt x="1" y="2140"/>
                  </a:lnTo>
                  <a:lnTo>
                    <a:pt x="1" y="2159"/>
                  </a:lnTo>
                  <a:cubicBezTo>
                    <a:pt x="40" y="2334"/>
                    <a:pt x="79" y="2509"/>
                    <a:pt x="156" y="2645"/>
                  </a:cubicBezTo>
                  <a:cubicBezTo>
                    <a:pt x="195" y="2762"/>
                    <a:pt x="273" y="2898"/>
                    <a:pt x="370" y="3015"/>
                  </a:cubicBezTo>
                  <a:cubicBezTo>
                    <a:pt x="468" y="3132"/>
                    <a:pt x="565" y="3229"/>
                    <a:pt x="681" y="3326"/>
                  </a:cubicBezTo>
                  <a:cubicBezTo>
                    <a:pt x="837" y="3423"/>
                    <a:pt x="973" y="3521"/>
                    <a:pt x="1129" y="3579"/>
                  </a:cubicBezTo>
                  <a:lnTo>
                    <a:pt x="1109" y="3579"/>
                  </a:lnTo>
                  <a:cubicBezTo>
                    <a:pt x="1265" y="3657"/>
                    <a:pt x="1479" y="3696"/>
                    <a:pt x="1673" y="3715"/>
                  </a:cubicBezTo>
                  <a:lnTo>
                    <a:pt x="1634" y="3715"/>
                  </a:lnTo>
                  <a:cubicBezTo>
                    <a:pt x="1722" y="3725"/>
                    <a:pt x="1814" y="3730"/>
                    <a:pt x="1907" y="3730"/>
                  </a:cubicBezTo>
                  <a:cubicBezTo>
                    <a:pt x="1999" y="3730"/>
                    <a:pt x="2092" y="3725"/>
                    <a:pt x="2179" y="3715"/>
                  </a:cubicBezTo>
                  <a:lnTo>
                    <a:pt x="2199" y="3715"/>
                  </a:lnTo>
                  <a:cubicBezTo>
                    <a:pt x="2393" y="3696"/>
                    <a:pt x="2568" y="3637"/>
                    <a:pt x="2724" y="3579"/>
                  </a:cubicBezTo>
                  <a:lnTo>
                    <a:pt x="2704" y="3579"/>
                  </a:lnTo>
                  <a:cubicBezTo>
                    <a:pt x="2860" y="3501"/>
                    <a:pt x="2996" y="3423"/>
                    <a:pt x="3152" y="3326"/>
                  </a:cubicBezTo>
                  <a:cubicBezTo>
                    <a:pt x="3268" y="3229"/>
                    <a:pt x="3385" y="3112"/>
                    <a:pt x="3521" y="2957"/>
                  </a:cubicBezTo>
                  <a:cubicBezTo>
                    <a:pt x="3618" y="2820"/>
                    <a:pt x="3716" y="2684"/>
                    <a:pt x="3774" y="2509"/>
                  </a:cubicBezTo>
                  <a:lnTo>
                    <a:pt x="3774" y="2529"/>
                  </a:lnTo>
                  <a:cubicBezTo>
                    <a:pt x="3871" y="2315"/>
                    <a:pt x="3930" y="2120"/>
                    <a:pt x="3949" y="1867"/>
                  </a:cubicBezTo>
                  <a:cubicBezTo>
                    <a:pt x="3949" y="1790"/>
                    <a:pt x="3968" y="1712"/>
                    <a:pt x="3968" y="1634"/>
                  </a:cubicBezTo>
                  <a:cubicBezTo>
                    <a:pt x="3968" y="1556"/>
                    <a:pt x="3968" y="1478"/>
                    <a:pt x="3949" y="1381"/>
                  </a:cubicBezTo>
                  <a:cubicBezTo>
                    <a:pt x="3930" y="1245"/>
                    <a:pt x="3910" y="1109"/>
                    <a:pt x="3852" y="992"/>
                  </a:cubicBezTo>
                  <a:lnTo>
                    <a:pt x="3852" y="1012"/>
                  </a:lnTo>
                  <a:cubicBezTo>
                    <a:pt x="3813" y="895"/>
                    <a:pt x="3735" y="798"/>
                    <a:pt x="3657" y="700"/>
                  </a:cubicBezTo>
                  <a:cubicBezTo>
                    <a:pt x="3579" y="603"/>
                    <a:pt x="3482" y="525"/>
                    <a:pt x="3404" y="467"/>
                  </a:cubicBezTo>
                  <a:lnTo>
                    <a:pt x="3385" y="467"/>
                  </a:lnTo>
                  <a:cubicBezTo>
                    <a:pt x="3268" y="370"/>
                    <a:pt x="3152" y="292"/>
                    <a:pt x="2996" y="234"/>
                  </a:cubicBezTo>
                  <a:cubicBezTo>
                    <a:pt x="2840" y="175"/>
                    <a:pt x="2665" y="117"/>
                    <a:pt x="2471" y="97"/>
                  </a:cubicBezTo>
                  <a:lnTo>
                    <a:pt x="2490" y="97"/>
                  </a:lnTo>
                  <a:cubicBezTo>
                    <a:pt x="2412" y="0"/>
                    <a:pt x="2315" y="0"/>
                    <a:pt x="2199" y="0"/>
                  </a:cubicBezTo>
                  <a:close/>
                </a:path>
              </a:pathLst>
            </a:custGeom>
            <a:solidFill>
              <a:srgbClr val="FEB83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8" name="Google Shape;698;p33"/>
            <p:cNvSpPr/>
            <p:nvPr/>
          </p:nvSpPr>
          <p:spPr>
            <a:xfrm>
              <a:off x="1534050" y="2922275"/>
              <a:ext cx="25" cy="25"/>
            </a:xfrm>
            <a:custGeom>
              <a:avLst/>
              <a:gdLst/>
              <a:ahLst/>
              <a:cxnLst/>
              <a:rect l="l" t="t" r="r" b="b"/>
              <a:pathLst>
                <a:path w="1" h="1" extrusionOk="0">
                  <a:moveTo>
                    <a:pt x="1" y="0"/>
                  </a:moveTo>
                  <a:close/>
                </a:path>
              </a:pathLst>
            </a:custGeom>
            <a:solidFill>
              <a:srgbClr val="C3567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9" name="Google Shape;699;p33"/>
            <p:cNvSpPr/>
            <p:nvPr/>
          </p:nvSpPr>
          <p:spPr>
            <a:xfrm>
              <a:off x="1452375" y="2942200"/>
              <a:ext cx="25" cy="25"/>
            </a:xfrm>
            <a:custGeom>
              <a:avLst/>
              <a:gdLst/>
              <a:ahLst/>
              <a:cxnLst/>
              <a:rect l="l" t="t" r="r" b="b"/>
              <a:pathLst>
                <a:path w="1" h="1" extrusionOk="0">
                  <a:moveTo>
                    <a:pt x="0" y="1"/>
                  </a:moveTo>
                  <a:lnTo>
                    <a:pt x="0" y="1"/>
                  </a:lnTo>
                  <a:lnTo>
                    <a:pt x="0" y="1"/>
                  </a:lnTo>
                  <a:close/>
                </a:path>
              </a:pathLst>
            </a:custGeom>
            <a:solidFill>
              <a:srgbClr val="C3567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0" name="Google Shape;700;p33"/>
            <p:cNvSpPr/>
            <p:nvPr/>
          </p:nvSpPr>
          <p:spPr>
            <a:xfrm>
              <a:off x="1548150" y="2945600"/>
              <a:ext cx="25" cy="525"/>
            </a:xfrm>
            <a:custGeom>
              <a:avLst/>
              <a:gdLst/>
              <a:ahLst/>
              <a:cxnLst/>
              <a:rect l="l" t="t" r="r" b="b"/>
              <a:pathLst>
                <a:path w="1" h="21" extrusionOk="0">
                  <a:moveTo>
                    <a:pt x="1" y="20"/>
                  </a:moveTo>
                  <a:cubicBezTo>
                    <a:pt x="1" y="20"/>
                    <a:pt x="1" y="1"/>
                    <a:pt x="1" y="20"/>
                  </a:cubicBezTo>
                  <a:cubicBezTo>
                    <a:pt x="1" y="1"/>
                    <a:pt x="1" y="20"/>
                    <a:pt x="1" y="20"/>
                  </a:cubicBezTo>
                  <a:close/>
                </a:path>
              </a:pathLst>
            </a:custGeom>
            <a:solidFill>
              <a:srgbClr val="C3567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1" name="Google Shape;701;p33"/>
            <p:cNvSpPr/>
            <p:nvPr/>
          </p:nvSpPr>
          <p:spPr>
            <a:xfrm>
              <a:off x="1527750" y="2994725"/>
              <a:ext cx="25" cy="25"/>
            </a:xfrm>
            <a:custGeom>
              <a:avLst/>
              <a:gdLst/>
              <a:ahLst/>
              <a:cxnLst/>
              <a:rect l="l" t="t" r="r" b="b"/>
              <a:pathLst>
                <a:path w="1" h="1" extrusionOk="0">
                  <a:moveTo>
                    <a:pt x="0" y="0"/>
                  </a:moveTo>
                  <a:lnTo>
                    <a:pt x="0" y="0"/>
                  </a:lnTo>
                  <a:lnTo>
                    <a:pt x="0" y="0"/>
                  </a:lnTo>
                  <a:close/>
                </a:path>
              </a:pathLst>
            </a:custGeom>
            <a:solidFill>
              <a:srgbClr val="C3567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2" name="Google Shape;702;p33"/>
            <p:cNvSpPr/>
            <p:nvPr/>
          </p:nvSpPr>
          <p:spPr>
            <a:xfrm>
              <a:off x="1305050" y="2331975"/>
              <a:ext cx="154650" cy="193075"/>
            </a:xfrm>
            <a:custGeom>
              <a:avLst/>
              <a:gdLst/>
              <a:ahLst/>
              <a:cxnLst/>
              <a:rect l="l" t="t" r="r" b="b"/>
              <a:pathLst>
                <a:path w="6186" h="7723" extrusionOk="0">
                  <a:moveTo>
                    <a:pt x="3287" y="1"/>
                  </a:moveTo>
                  <a:cubicBezTo>
                    <a:pt x="3209" y="40"/>
                    <a:pt x="3209" y="40"/>
                    <a:pt x="3190" y="40"/>
                  </a:cubicBezTo>
                  <a:cubicBezTo>
                    <a:pt x="3073" y="390"/>
                    <a:pt x="2937" y="779"/>
                    <a:pt x="2801" y="1207"/>
                  </a:cubicBezTo>
                  <a:cubicBezTo>
                    <a:pt x="2587" y="1810"/>
                    <a:pt x="2315" y="2432"/>
                    <a:pt x="1965" y="3190"/>
                  </a:cubicBezTo>
                  <a:cubicBezTo>
                    <a:pt x="1517" y="4182"/>
                    <a:pt x="1031" y="5155"/>
                    <a:pt x="487" y="6069"/>
                  </a:cubicBezTo>
                  <a:lnTo>
                    <a:pt x="467" y="6108"/>
                  </a:lnTo>
                  <a:cubicBezTo>
                    <a:pt x="311" y="6361"/>
                    <a:pt x="156" y="6613"/>
                    <a:pt x="0" y="6866"/>
                  </a:cubicBezTo>
                  <a:cubicBezTo>
                    <a:pt x="20" y="6866"/>
                    <a:pt x="59" y="6866"/>
                    <a:pt x="78" y="6886"/>
                  </a:cubicBezTo>
                  <a:cubicBezTo>
                    <a:pt x="117" y="6964"/>
                    <a:pt x="195" y="7022"/>
                    <a:pt x="253" y="7100"/>
                  </a:cubicBezTo>
                  <a:cubicBezTo>
                    <a:pt x="311" y="7178"/>
                    <a:pt x="389" y="7236"/>
                    <a:pt x="467" y="7275"/>
                  </a:cubicBezTo>
                  <a:cubicBezTo>
                    <a:pt x="545" y="7333"/>
                    <a:pt x="603" y="7372"/>
                    <a:pt x="662" y="7391"/>
                  </a:cubicBezTo>
                  <a:cubicBezTo>
                    <a:pt x="759" y="7450"/>
                    <a:pt x="856" y="7489"/>
                    <a:pt x="953" y="7528"/>
                  </a:cubicBezTo>
                  <a:cubicBezTo>
                    <a:pt x="1051" y="7567"/>
                    <a:pt x="1148" y="7586"/>
                    <a:pt x="1264" y="7625"/>
                  </a:cubicBezTo>
                  <a:cubicBezTo>
                    <a:pt x="1608" y="7682"/>
                    <a:pt x="1932" y="7721"/>
                    <a:pt x="2274" y="7722"/>
                  </a:cubicBezTo>
                  <a:lnTo>
                    <a:pt x="2274" y="7722"/>
                  </a:lnTo>
                  <a:cubicBezTo>
                    <a:pt x="2696" y="7720"/>
                    <a:pt x="3098" y="7643"/>
                    <a:pt x="3482" y="7547"/>
                  </a:cubicBezTo>
                  <a:lnTo>
                    <a:pt x="3462" y="7547"/>
                  </a:lnTo>
                  <a:cubicBezTo>
                    <a:pt x="3715" y="7469"/>
                    <a:pt x="3987" y="7353"/>
                    <a:pt x="4240" y="7197"/>
                  </a:cubicBezTo>
                  <a:cubicBezTo>
                    <a:pt x="4486" y="7065"/>
                    <a:pt x="4713" y="6877"/>
                    <a:pt x="4922" y="6671"/>
                  </a:cubicBezTo>
                  <a:lnTo>
                    <a:pt x="4922" y="6671"/>
                  </a:lnTo>
                  <a:cubicBezTo>
                    <a:pt x="4922" y="6671"/>
                    <a:pt x="4921" y="6671"/>
                    <a:pt x="4921" y="6672"/>
                  </a:cubicBezTo>
                  <a:lnTo>
                    <a:pt x="4940" y="6653"/>
                  </a:lnTo>
                  <a:lnTo>
                    <a:pt x="4940" y="6653"/>
                  </a:lnTo>
                  <a:cubicBezTo>
                    <a:pt x="4934" y="6659"/>
                    <a:pt x="4928" y="6665"/>
                    <a:pt x="4922" y="6671"/>
                  </a:cubicBezTo>
                  <a:lnTo>
                    <a:pt x="4922" y="6671"/>
                  </a:lnTo>
                  <a:cubicBezTo>
                    <a:pt x="5155" y="6418"/>
                    <a:pt x="5369" y="6127"/>
                    <a:pt x="5543" y="5816"/>
                  </a:cubicBezTo>
                  <a:cubicBezTo>
                    <a:pt x="5757" y="5447"/>
                    <a:pt x="5913" y="5038"/>
                    <a:pt x="6010" y="4630"/>
                  </a:cubicBezTo>
                  <a:lnTo>
                    <a:pt x="6010" y="4649"/>
                  </a:lnTo>
                  <a:cubicBezTo>
                    <a:pt x="6107" y="4221"/>
                    <a:pt x="6185" y="3754"/>
                    <a:pt x="6146" y="3288"/>
                  </a:cubicBezTo>
                  <a:lnTo>
                    <a:pt x="6146" y="3288"/>
                  </a:lnTo>
                  <a:lnTo>
                    <a:pt x="6146" y="3307"/>
                  </a:lnTo>
                  <a:cubicBezTo>
                    <a:pt x="6146" y="2899"/>
                    <a:pt x="6088" y="2510"/>
                    <a:pt x="5991" y="2121"/>
                  </a:cubicBezTo>
                  <a:lnTo>
                    <a:pt x="5991" y="2140"/>
                  </a:lnTo>
                  <a:cubicBezTo>
                    <a:pt x="5893" y="1848"/>
                    <a:pt x="5757" y="1557"/>
                    <a:pt x="5621" y="1284"/>
                  </a:cubicBezTo>
                  <a:cubicBezTo>
                    <a:pt x="5504" y="1070"/>
                    <a:pt x="5329" y="876"/>
                    <a:pt x="5154" y="701"/>
                  </a:cubicBezTo>
                  <a:lnTo>
                    <a:pt x="5154" y="701"/>
                  </a:lnTo>
                  <a:lnTo>
                    <a:pt x="5174" y="740"/>
                  </a:lnTo>
                  <a:cubicBezTo>
                    <a:pt x="5018" y="584"/>
                    <a:pt x="4843" y="448"/>
                    <a:pt x="4649" y="312"/>
                  </a:cubicBezTo>
                  <a:cubicBezTo>
                    <a:pt x="4454" y="195"/>
                    <a:pt x="4240" y="117"/>
                    <a:pt x="4007" y="79"/>
                  </a:cubicBezTo>
                  <a:cubicBezTo>
                    <a:pt x="3773" y="20"/>
                    <a:pt x="3521" y="1"/>
                    <a:pt x="3287" y="1"/>
                  </a:cubicBezTo>
                  <a:close/>
                  <a:moveTo>
                    <a:pt x="2274" y="7722"/>
                  </a:moveTo>
                  <a:cubicBezTo>
                    <a:pt x="2268" y="7722"/>
                    <a:pt x="2262" y="7722"/>
                    <a:pt x="2256" y="7722"/>
                  </a:cubicBezTo>
                  <a:lnTo>
                    <a:pt x="2295" y="7722"/>
                  </a:lnTo>
                  <a:cubicBezTo>
                    <a:pt x="2288" y="7722"/>
                    <a:pt x="2281" y="7722"/>
                    <a:pt x="2274" y="7722"/>
                  </a:cubicBezTo>
                  <a:close/>
                </a:path>
              </a:pathLst>
            </a:custGeom>
            <a:solidFill>
              <a:srgbClr val="FEB83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3" name="Google Shape;703;p33"/>
            <p:cNvSpPr/>
            <p:nvPr/>
          </p:nvSpPr>
          <p:spPr>
            <a:xfrm>
              <a:off x="1344425" y="2865375"/>
              <a:ext cx="25" cy="25"/>
            </a:xfrm>
            <a:custGeom>
              <a:avLst/>
              <a:gdLst/>
              <a:ahLst/>
              <a:cxnLst/>
              <a:rect l="l" t="t" r="r" b="b"/>
              <a:pathLst>
                <a:path w="1" h="1" extrusionOk="0">
                  <a:moveTo>
                    <a:pt x="1" y="1"/>
                  </a:moveTo>
                  <a:lnTo>
                    <a:pt x="1" y="1"/>
                  </a:lnTo>
                  <a:lnTo>
                    <a:pt x="1" y="1"/>
                  </a:lnTo>
                  <a:close/>
                </a:path>
              </a:pathLst>
            </a:custGeom>
            <a:solidFill>
              <a:srgbClr val="C3567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4" name="Google Shape;704;p33"/>
            <p:cNvSpPr/>
            <p:nvPr/>
          </p:nvSpPr>
          <p:spPr>
            <a:xfrm>
              <a:off x="1120275" y="2867800"/>
              <a:ext cx="101150" cy="117225"/>
            </a:xfrm>
            <a:custGeom>
              <a:avLst/>
              <a:gdLst/>
              <a:ahLst/>
              <a:cxnLst/>
              <a:rect l="l" t="t" r="r" b="b"/>
              <a:pathLst>
                <a:path w="4046" h="4689" extrusionOk="0">
                  <a:moveTo>
                    <a:pt x="1187" y="1"/>
                  </a:moveTo>
                  <a:cubicBezTo>
                    <a:pt x="1199" y="1"/>
                    <a:pt x="1210" y="1"/>
                    <a:pt x="1222" y="1"/>
                  </a:cubicBezTo>
                  <a:lnTo>
                    <a:pt x="1222" y="1"/>
                  </a:lnTo>
                  <a:cubicBezTo>
                    <a:pt x="1223" y="1"/>
                    <a:pt x="1225" y="1"/>
                    <a:pt x="1226" y="1"/>
                  </a:cubicBezTo>
                  <a:close/>
                  <a:moveTo>
                    <a:pt x="1222" y="1"/>
                  </a:moveTo>
                  <a:lnTo>
                    <a:pt x="1222" y="1"/>
                  </a:lnTo>
                  <a:cubicBezTo>
                    <a:pt x="1125" y="1"/>
                    <a:pt x="971" y="21"/>
                    <a:pt x="837" y="40"/>
                  </a:cubicBezTo>
                  <a:cubicBezTo>
                    <a:pt x="681" y="98"/>
                    <a:pt x="565" y="137"/>
                    <a:pt x="448" y="215"/>
                  </a:cubicBezTo>
                  <a:lnTo>
                    <a:pt x="467" y="215"/>
                  </a:lnTo>
                  <a:cubicBezTo>
                    <a:pt x="351" y="293"/>
                    <a:pt x="253" y="370"/>
                    <a:pt x="156" y="468"/>
                  </a:cubicBezTo>
                  <a:cubicBezTo>
                    <a:pt x="98" y="526"/>
                    <a:pt x="59" y="604"/>
                    <a:pt x="1" y="643"/>
                  </a:cubicBezTo>
                  <a:cubicBezTo>
                    <a:pt x="98" y="1012"/>
                    <a:pt x="253" y="1343"/>
                    <a:pt x="390" y="1693"/>
                  </a:cubicBezTo>
                  <a:cubicBezTo>
                    <a:pt x="876" y="2704"/>
                    <a:pt x="1712" y="3657"/>
                    <a:pt x="2918" y="4610"/>
                  </a:cubicBezTo>
                  <a:cubicBezTo>
                    <a:pt x="2937" y="4630"/>
                    <a:pt x="2976" y="4649"/>
                    <a:pt x="3015" y="4688"/>
                  </a:cubicBezTo>
                  <a:lnTo>
                    <a:pt x="3307" y="4396"/>
                  </a:lnTo>
                  <a:cubicBezTo>
                    <a:pt x="3482" y="4202"/>
                    <a:pt x="3618" y="4007"/>
                    <a:pt x="3754" y="3793"/>
                  </a:cubicBezTo>
                  <a:cubicBezTo>
                    <a:pt x="3852" y="3618"/>
                    <a:pt x="3910" y="3424"/>
                    <a:pt x="3968" y="3229"/>
                  </a:cubicBezTo>
                  <a:lnTo>
                    <a:pt x="3968" y="3210"/>
                  </a:lnTo>
                  <a:cubicBezTo>
                    <a:pt x="4007" y="3016"/>
                    <a:pt x="4046" y="2821"/>
                    <a:pt x="4007" y="2627"/>
                  </a:cubicBezTo>
                  <a:lnTo>
                    <a:pt x="4007" y="2627"/>
                  </a:lnTo>
                  <a:lnTo>
                    <a:pt x="4007" y="2646"/>
                  </a:lnTo>
                  <a:cubicBezTo>
                    <a:pt x="4007" y="2413"/>
                    <a:pt x="3968" y="2238"/>
                    <a:pt x="3910" y="2043"/>
                  </a:cubicBezTo>
                  <a:cubicBezTo>
                    <a:pt x="3852" y="1810"/>
                    <a:pt x="3754" y="1596"/>
                    <a:pt x="3618" y="1401"/>
                  </a:cubicBezTo>
                  <a:cubicBezTo>
                    <a:pt x="3482" y="1187"/>
                    <a:pt x="3307" y="954"/>
                    <a:pt x="3112" y="798"/>
                  </a:cubicBezTo>
                  <a:cubicBezTo>
                    <a:pt x="2918" y="604"/>
                    <a:pt x="2704" y="448"/>
                    <a:pt x="2451" y="312"/>
                  </a:cubicBezTo>
                  <a:cubicBezTo>
                    <a:pt x="2237" y="195"/>
                    <a:pt x="2023" y="98"/>
                    <a:pt x="1770" y="40"/>
                  </a:cubicBezTo>
                  <a:lnTo>
                    <a:pt x="1751" y="40"/>
                  </a:lnTo>
                  <a:cubicBezTo>
                    <a:pt x="1587" y="3"/>
                    <a:pt x="1405" y="1"/>
                    <a:pt x="1222" y="1"/>
                  </a:cubicBezTo>
                  <a:close/>
                </a:path>
              </a:pathLst>
            </a:custGeom>
            <a:solidFill>
              <a:srgbClr val="FEB83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5" name="Google Shape;705;p33"/>
            <p:cNvSpPr/>
            <p:nvPr/>
          </p:nvSpPr>
          <p:spPr>
            <a:xfrm>
              <a:off x="1165975" y="2868775"/>
              <a:ext cx="25" cy="25"/>
            </a:xfrm>
            <a:custGeom>
              <a:avLst/>
              <a:gdLst/>
              <a:ahLst/>
              <a:cxnLst/>
              <a:rect l="l" t="t" r="r" b="b"/>
              <a:pathLst>
                <a:path w="1" h="1" extrusionOk="0">
                  <a:moveTo>
                    <a:pt x="1" y="1"/>
                  </a:moveTo>
                  <a:lnTo>
                    <a:pt x="1" y="1"/>
                  </a:lnTo>
                  <a:lnTo>
                    <a:pt x="1" y="1"/>
                  </a:lnTo>
                  <a:lnTo>
                    <a:pt x="1" y="1"/>
                  </a:lnTo>
                  <a:lnTo>
                    <a:pt x="1" y="1"/>
                  </a:lnTo>
                  <a:close/>
                </a:path>
              </a:pathLst>
            </a:custGeom>
            <a:solidFill>
              <a:srgbClr val="C3567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6" name="Google Shape;706;p33"/>
            <p:cNvSpPr/>
            <p:nvPr/>
          </p:nvSpPr>
          <p:spPr>
            <a:xfrm>
              <a:off x="1376025" y="2670875"/>
              <a:ext cx="25" cy="25"/>
            </a:xfrm>
            <a:custGeom>
              <a:avLst/>
              <a:gdLst/>
              <a:ahLst/>
              <a:cxnLst/>
              <a:rect l="l" t="t" r="r" b="b"/>
              <a:pathLst>
                <a:path w="1" h="1" extrusionOk="0">
                  <a:moveTo>
                    <a:pt x="1" y="1"/>
                  </a:moveTo>
                  <a:lnTo>
                    <a:pt x="1" y="1"/>
                  </a:lnTo>
                  <a:lnTo>
                    <a:pt x="1" y="1"/>
                  </a:lnTo>
                  <a:close/>
                </a:path>
              </a:pathLst>
            </a:custGeom>
            <a:solidFill>
              <a:srgbClr val="C3567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7" name="Google Shape;707;p33"/>
            <p:cNvSpPr/>
            <p:nvPr/>
          </p:nvSpPr>
          <p:spPr>
            <a:xfrm>
              <a:off x="1415900" y="2708325"/>
              <a:ext cx="25" cy="25"/>
            </a:xfrm>
            <a:custGeom>
              <a:avLst/>
              <a:gdLst/>
              <a:ahLst/>
              <a:cxnLst/>
              <a:rect l="l" t="t" r="r" b="b"/>
              <a:pathLst>
                <a:path w="1" h="1" extrusionOk="0">
                  <a:moveTo>
                    <a:pt x="1" y="0"/>
                  </a:moveTo>
                  <a:lnTo>
                    <a:pt x="1" y="0"/>
                  </a:lnTo>
                  <a:lnTo>
                    <a:pt x="1" y="0"/>
                  </a:lnTo>
                  <a:close/>
                </a:path>
              </a:pathLst>
            </a:custGeom>
            <a:solidFill>
              <a:srgbClr val="C3567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8" name="Google Shape;708;p33"/>
            <p:cNvSpPr/>
            <p:nvPr/>
          </p:nvSpPr>
          <p:spPr>
            <a:xfrm>
              <a:off x="1344425" y="2865375"/>
              <a:ext cx="25" cy="25"/>
            </a:xfrm>
            <a:custGeom>
              <a:avLst/>
              <a:gdLst/>
              <a:ahLst/>
              <a:cxnLst/>
              <a:rect l="l" t="t" r="r" b="b"/>
              <a:pathLst>
                <a:path w="1" h="1" extrusionOk="0">
                  <a:moveTo>
                    <a:pt x="1" y="1"/>
                  </a:moveTo>
                  <a:lnTo>
                    <a:pt x="1" y="1"/>
                  </a:lnTo>
                  <a:lnTo>
                    <a:pt x="1" y="1"/>
                  </a:lnTo>
                  <a:close/>
                </a:path>
              </a:pathLst>
            </a:custGeom>
            <a:solidFill>
              <a:srgbClr val="C3567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9" name="Google Shape;709;p33"/>
            <p:cNvSpPr/>
            <p:nvPr/>
          </p:nvSpPr>
          <p:spPr>
            <a:xfrm>
              <a:off x="1344425" y="2865375"/>
              <a:ext cx="25" cy="25"/>
            </a:xfrm>
            <a:custGeom>
              <a:avLst/>
              <a:gdLst/>
              <a:ahLst/>
              <a:cxnLst/>
              <a:rect l="l" t="t" r="r" b="b"/>
              <a:pathLst>
                <a:path w="1" h="1" extrusionOk="0">
                  <a:moveTo>
                    <a:pt x="1" y="1"/>
                  </a:moveTo>
                  <a:close/>
                </a:path>
              </a:pathLst>
            </a:custGeom>
            <a:solidFill>
              <a:srgbClr val="C3567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0" name="Google Shape;710;p33"/>
            <p:cNvSpPr/>
            <p:nvPr/>
          </p:nvSpPr>
          <p:spPr>
            <a:xfrm>
              <a:off x="1344425" y="2865375"/>
              <a:ext cx="25" cy="25"/>
            </a:xfrm>
            <a:custGeom>
              <a:avLst/>
              <a:gdLst/>
              <a:ahLst/>
              <a:cxnLst/>
              <a:rect l="l" t="t" r="r" b="b"/>
              <a:pathLst>
                <a:path w="1" h="1" extrusionOk="0">
                  <a:moveTo>
                    <a:pt x="1" y="1"/>
                  </a:moveTo>
                  <a:lnTo>
                    <a:pt x="1" y="1"/>
                  </a:lnTo>
                  <a:close/>
                </a:path>
              </a:pathLst>
            </a:custGeom>
            <a:solidFill>
              <a:srgbClr val="C3567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1" name="Google Shape;711;p33"/>
            <p:cNvSpPr/>
            <p:nvPr/>
          </p:nvSpPr>
          <p:spPr>
            <a:xfrm>
              <a:off x="2051900" y="2312525"/>
              <a:ext cx="211050" cy="150875"/>
            </a:xfrm>
            <a:custGeom>
              <a:avLst/>
              <a:gdLst/>
              <a:ahLst/>
              <a:cxnLst/>
              <a:rect l="l" t="t" r="r" b="b"/>
              <a:pathLst>
                <a:path w="8442" h="6035" extrusionOk="0">
                  <a:moveTo>
                    <a:pt x="584" y="1"/>
                  </a:moveTo>
                  <a:cubicBezTo>
                    <a:pt x="584" y="98"/>
                    <a:pt x="545" y="176"/>
                    <a:pt x="467" y="273"/>
                  </a:cubicBezTo>
                  <a:cubicBezTo>
                    <a:pt x="292" y="565"/>
                    <a:pt x="176" y="876"/>
                    <a:pt x="98" y="1226"/>
                  </a:cubicBezTo>
                  <a:lnTo>
                    <a:pt x="98" y="1246"/>
                  </a:lnTo>
                  <a:cubicBezTo>
                    <a:pt x="40" y="1534"/>
                    <a:pt x="1" y="1822"/>
                    <a:pt x="1" y="2110"/>
                  </a:cubicBezTo>
                  <a:lnTo>
                    <a:pt x="1" y="2110"/>
                  </a:lnTo>
                  <a:cubicBezTo>
                    <a:pt x="1" y="2107"/>
                    <a:pt x="1" y="2104"/>
                    <a:pt x="1" y="2101"/>
                  </a:cubicBezTo>
                  <a:lnTo>
                    <a:pt x="1" y="2121"/>
                  </a:lnTo>
                  <a:cubicBezTo>
                    <a:pt x="1" y="2117"/>
                    <a:pt x="1" y="2114"/>
                    <a:pt x="1" y="2110"/>
                  </a:cubicBezTo>
                  <a:lnTo>
                    <a:pt x="1" y="2110"/>
                  </a:lnTo>
                  <a:cubicBezTo>
                    <a:pt x="2" y="2398"/>
                    <a:pt x="60" y="2668"/>
                    <a:pt x="156" y="2957"/>
                  </a:cubicBezTo>
                  <a:lnTo>
                    <a:pt x="156" y="2977"/>
                  </a:lnTo>
                  <a:cubicBezTo>
                    <a:pt x="253" y="3268"/>
                    <a:pt x="370" y="3560"/>
                    <a:pt x="545" y="3793"/>
                  </a:cubicBezTo>
                  <a:cubicBezTo>
                    <a:pt x="740" y="4124"/>
                    <a:pt x="973" y="4377"/>
                    <a:pt x="1226" y="4649"/>
                  </a:cubicBezTo>
                  <a:cubicBezTo>
                    <a:pt x="1537" y="4941"/>
                    <a:pt x="1907" y="5213"/>
                    <a:pt x="2276" y="5408"/>
                  </a:cubicBezTo>
                  <a:cubicBezTo>
                    <a:pt x="2685" y="5622"/>
                    <a:pt x="3151" y="5816"/>
                    <a:pt x="3599" y="5913"/>
                  </a:cubicBezTo>
                  <a:cubicBezTo>
                    <a:pt x="3971" y="5994"/>
                    <a:pt x="4331" y="6035"/>
                    <a:pt x="4699" y="6035"/>
                  </a:cubicBezTo>
                  <a:cubicBezTo>
                    <a:pt x="4773" y="6035"/>
                    <a:pt x="4847" y="6033"/>
                    <a:pt x="4921" y="6030"/>
                  </a:cubicBezTo>
                  <a:lnTo>
                    <a:pt x="4902" y="6030"/>
                  </a:lnTo>
                  <a:cubicBezTo>
                    <a:pt x="5291" y="6011"/>
                    <a:pt x="5641" y="5972"/>
                    <a:pt x="6010" y="5836"/>
                  </a:cubicBezTo>
                  <a:cubicBezTo>
                    <a:pt x="6322" y="5738"/>
                    <a:pt x="6652" y="5602"/>
                    <a:pt x="6905" y="5427"/>
                  </a:cubicBezTo>
                  <a:cubicBezTo>
                    <a:pt x="7197" y="5252"/>
                    <a:pt x="7450" y="5038"/>
                    <a:pt x="7683" y="4805"/>
                  </a:cubicBezTo>
                  <a:cubicBezTo>
                    <a:pt x="7955" y="4513"/>
                    <a:pt x="8169" y="4182"/>
                    <a:pt x="8364" y="3852"/>
                  </a:cubicBezTo>
                  <a:cubicBezTo>
                    <a:pt x="8403" y="3793"/>
                    <a:pt x="8422" y="3754"/>
                    <a:pt x="8442" y="3677"/>
                  </a:cubicBezTo>
                  <a:cubicBezTo>
                    <a:pt x="7761" y="3093"/>
                    <a:pt x="7041" y="2588"/>
                    <a:pt x="6263" y="2140"/>
                  </a:cubicBezTo>
                  <a:cubicBezTo>
                    <a:pt x="5680" y="1810"/>
                    <a:pt x="5018" y="1518"/>
                    <a:pt x="4240" y="1187"/>
                  </a:cubicBezTo>
                  <a:cubicBezTo>
                    <a:pt x="3579" y="934"/>
                    <a:pt x="2879" y="681"/>
                    <a:pt x="2004" y="409"/>
                  </a:cubicBezTo>
                  <a:cubicBezTo>
                    <a:pt x="1537" y="273"/>
                    <a:pt x="1070" y="156"/>
                    <a:pt x="584" y="1"/>
                  </a:cubicBezTo>
                  <a:close/>
                </a:path>
              </a:pathLst>
            </a:custGeom>
            <a:solidFill>
              <a:srgbClr val="FEB83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2" name="Google Shape;712;p33"/>
            <p:cNvSpPr/>
            <p:nvPr/>
          </p:nvSpPr>
          <p:spPr>
            <a:xfrm>
              <a:off x="2054325" y="2343175"/>
              <a:ext cx="25" cy="25"/>
            </a:xfrm>
            <a:custGeom>
              <a:avLst/>
              <a:gdLst/>
              <a:ahLst/>
              <a:cxnLst/>
              <a:rect l="l" t="t" r="r" b="b"/>
              <a:pathLst>
                <a:path w="1" h="1" extrusionOk="0">
                  <a:moveTo>
                    <a:pt x="1" y="0"/>
                  </a:moveTo>
                  <a:lnTo>
                    <a:pt x="1" y="0"/>
                  </a:lnTo>
                  <a:lnTo>
                    <a:pt x="1" y="0"/>
                  </a:lnTo>
                  <a:lnTo>
                    <a:pt x="1" y="0"/>
                  </a:lnTo>
                  <a:close/>
                </a:path>
              </a:pathLst>
            </a:custGeom>
            <a:solidFill>
              <a:srgbClr val="C3567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3" name="Google Shape;713;p33"/>
            <p:cNvSpPr/>
            <p:nvPr/>
          </p:nvSpPr>
          <p:spPr>
            <a:xfrm>
              <a:off x="2065525" y="2406850"/>
              <a:ext cx="25" cy="25"/>
            </a:xfrm>
            <a:custGeom>
              <a:avLst/>
              <a:gdLst/>
              <a:ahLst/>
              <a:cxnLst/>
              <a:rect l="l" t="t" r="r" b="b"/>
              <a:pathLst>
                <a:path w="1" h="1" extrusionOk="0">
                  <a:moveTo>
                    <a:pt x="0" y="1"/>
                  </a:moveTo>
                  <a:lnTo>
                    <a:pt x="0" y="1"/>
                  </a:lnTo>
                  <a:lnTo>
                    <a:pt x="0" y="1"/>
                  </a:lnTo>
                  <a:lnTo>
                    <a:pt x="0" y="1"/>
                  </a:lnTo>
                  <a:close/>
                </a:path>
              </a:pathLst>
            </a:custGeom>
            <a:solidFill>
              <a:srgbClr val="C3567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4" name="Google Shape;714;p33"/>
            <p:cNvSpPr/>
            <p:nvPr/>
          </p:nvSpPr>
          <p:spPr>
            <a:xfrm>
              <a:off x="2065525" y="2406850"/>
              <a:ext cx="25" cy="525"/>
            </a:xfrm>
            <a:custGeom>
              <a:avLst/>
              <a:gdLst/>
              <a:ahLst/>
              <a:cxnLst/>
              <a:rect l="l" t="t" r="r" b="b"/>
              <a:pathLst>
                <a:path w="1" h="21" extrusionOk="0">
                  <a:moveTo>
                    <a:pt x="0" y="20"/>
                  </a:moveTo>
                  <a:lnTo>
                    <a:pt x="0" y="20"/>
                  </a:lnTo>
                  <a:cubicBezTo>
                    <a:pt x="0" y="1"/>
                    <a:pt x="0" y="1"/>
                    <a:pt x="0" y="20"/>
                  </a:cubicBezTo>
                  <a:cubicBezTo>
                    <a:pt x="0" y="1"/>
                    <a:pt x="0" y="20"/>
                    <a:pt x="0" y="20"/>
                  </a:cubicBezTo>
                  <a:close/>
                </a:path>
              </a:pathLst>
            </a:custGeom>
            <a:solidFill>
              <a:srgbClr val="C3567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5" name="Google Shape;715;p33"/>
            <p:cNvSpPr/>
            <p:nvPr/>
          </p:nvSpPr>
          <p:spPr>
            <a:xfrm>
              <a:off x="1235525" y="2559600"/>
              <a:ext cx="1063900" cy="408650"/>
            </a:xfrm>
            <a:custGeom>
              <a:avLst/>
              <a:gdLst/>
              <a:ahLst/>
              <a:cxnLst/>
              <a:rect l="l" t="t" r="r" b="b"/>
              <a:pathLst>
                <a:path w="42556" h="16346" extrusionOk="0">
                  <a:moveTo>
                    <a:pt x="32738" y="0"/>
                  </a:moveTo>
                  <a:cubicBezTo>
                    <a:pt x="29036" y="0"/>
                    <a:pt x="24489" y="584"/>
                    <a:pt x="19683" y="1787"/>
                  </a:cubicBezTo>
                  <a:cubicBezTo>
                    <a:pt x="8441" y="4607"/>
                    <a:pt x="0" y="9742"/>
                    <a:pt x="914" y="13262"/>
                  </a:cubicBezTo>
                  <a:cubicBezTo>
                    <a:pt x="1428" y="15286"/>
                    <a:pt x="4898" y="16345"/>
                    <a:pt x="9889" y="16345"/>
                  </a:cubicBezTo>
                  <a:cubicBezTo>
                    <a:pt x="13583" y="16345"/>
                    <a:pt x="18111" y="15765"/>
                    <a:pt x="22892" y="14566"/>
                  </a:cubicBezTo>
                  <a:cubicBezTo>
                    <a:pt x="34114" y="11745"/>
                    <a:pt x="42555" y="6611"/>
                    <a:pt x="41661" y="3071"/>
                  </a:cubicBezTo>
                  <a:cubicBezTo>
                    <a:pt x="41159" y="1053"/>
                    <a:pt x="37711" y="0"/>
                    <a:pt x="32738" y="0"/>
                  </a:cubicBezTo>
                  <a:close/>
                </a:path>
              </a:pathLst>
            </a:custGeom>
            <a:solidFill>
              <a:srgbClr val="FDF3E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6" name="Google Shape;716;p33"/>
            <p:cNvSpPr/>
            <p:nvPr/>
          </p:nvSpPr>
          <p:spPr>
            <a:xfrm>
              <a:off x="1304075" y="2790000"/>
              <a:ext cx="356425" cy="75650"/>
            </a:xfrm>
            <a:custGeom>
              <a:avLst/>
              <a:gdLst/>
              <a:ahLst/>
              <a:cxnLst/>
              <a:rect l="l" t="t" r="r" b="b"/>
              <a:pathLst>
                <a:path w="14257" h="3026" extrusionOk="0">
                  <a:moveTo>
                    <a:pt x="59" y="1"/>
                  </a:moveTo>
                  <a:cubicBezTo>
                    <a:pt x="98" y="20"/>
                    <a:pt x="59" y="20"/>
                    <a:pt x="39" y="40"/>
                  </a:cubicBezTo>
                  <a:cubicBezTo>
                    <a:pt x="0" y="59"/>
                    <a:pt x="0" y="137"/>
                    <a:pt x="20" y="195"/>
                  </a:cubicBezTo>
                  <a:cubicBezTo>
                    <a:pt x="292" y="448"/>
                    <a:pt x="545" y="701"/>
                    <a:pt x="837" y="915"/>
                  </a:cubicBezTo>
                  <a:cubicBezTo>
                    <a:pt x="1128" y="1129"/>
                    <a:pt x="1459" y="1362"/>
                    <a:pt x="1770" y="1518"/>
                  </a:cubicBezTo>
                  <a:cubicBezTo>
                    <a:pt x="2081" y="1713"/>
                    <a:pt x="2432" y="1888"/>
                    <a:pt x="2762" y="2043"/>
                  </a:cubicBezTo>
                  <a:cubicBezTo>
                    <a:pt x="3112" y="2179"/>
                    <a:pt x="3462" y="2335"/>
                    <a:pt x="3832" y="2452"/>
                  </a:cubicBezTo>
                  <a:cubicBezTo>
                    <a:pt x="4571" y="2685"/>
                    <a:pt x="5349" y="2841"/>
                    <a:pt x="6088" y="2938"/>
                  </a:cubicBezTo>
                  <a:cubicBezTo>
                    <a:pt x="6626" y="3005"/>
                    <a:pt x="7163" y="3026"/>
                    <a:pt x="7701" y="3026"/>
                  </a:cubicBezTo>
                  <a:cubicBezTo>
                    <a:pt x="7941" y="3026"/>
                    <a:pt x="8182" y="3022"/>
                    <a:pt x="8422" y="3016"/>
                  </a:cubicBezTo>
                  <a:cubicBezTo>
                    <a:pt x="8675" y="3016"/>
                    <a:pt x="8889" y="2977"/>
                    <a:pt x="9142" y="2957"/>
                  </a:cubicBezTo>
                  <a:cubicBezTo>
                    <a:pt x="9375" y="2938"/>
                    <a:pt x="9628" y="2918"/>
                    <a:pt x="9861" y="2860"/>
                  </a:cubicBezTo>
                  <a:cubicBezTo>
                    <a:pt x="10347" y="2782"/>
                    <a:pt x="10814" y="2685"/>
                    <a:pt x="11281" y="2568"/>
                  </a:cubicBezTo>
                  <a:cubicBezTo>
                    <a:pt x="11709" y="2452"/>
                    <a:pt x="12156" y="2296"/>
                    <a:pt x="12584" y="2102"/>
                  </a:cubicBezTo>
                  <a:cubicBezTo>
                    <a:pt x="12876" y="1985"/>
                    <a:pt x="13148" y="1849"/>
                    <a:pt x="13401" y="1674"/>
                  </a:cubicBezTo>
                  <a:cubicBezTo>
                    <a:pt x="13537" y="1596"/>
                    <a:pt x="13673" y="1499"/>
                    <a:pt x="13809" y="1401"/>
                  </a:cubicBezTo>
                  <a:lnTo>
                    <a:pt x="14160" y="1110"/>
                  </a:lnTo>
                  <a:cubicBezTo>
                    <a:pt x="14257" y="1032"/>
                    <a:pt x="14257" y="896"/>
                    <a:pt x="14198" y="798"/>
                  </a:cubicBezTo>
                  <a:cubicBezTo>
                    <a:pt x="14160" y="740"/>
                    <a:pt x="14101" y="721"/>
                    <a:pt x="14043" y="721"/>
                  </a:cubicBezTo>
                  <a:cubicBezTo>
                    <a:pt x="13965" y="721"/>
                    <a:pt x="13946" y="740"/>
                    <a:pt x="13868" y="760"/>
                  </a:cubicBezTo>
                  <a:cubicBezTo>
                    <a:pt x="13654" y="896"/>
                    <a:pt x="13440" y="1012"/>
                    <a:pt x="13245" y="1129"/>
                  </a:cubicBezTo>
                  <a:cubicBezTo>
                    <a:pt x="12993" y="1285"/>
                    <a:pt x="12779" y="1401"/>
                    <a:pt x="12506" y="1499"/>
                  </a:cubicBezTo>
                  <a:cubicBezTo>
                    <a:pt x="12312" y="1596"/>
                    <a:pt x="12098" y="1674"/>
                    <a:pt x="11903" y="1751"/>
                  </a:cubicBezTo>
                  <a:cubicBezTo>
                    <a:pt x="11709" y="1810"/>
                    <a:pt x="11534" y="1868"/>
                    <a:pt x="11339" y="1946"/>
                  </a:cubicBezTo>
                  <a:cubicBezTo>
                    <a:pt x="10211" y="2296"/>
                    <a:pt x="9005" y="2529"/>
                    <a:pt x="7819" y="2568"/>
                  </a:cubicBezTo>
                  <a:cubicBezTo>
                    <a:pt x="7663" y="2574"/>
                    <a:pt x="7508" y="2576"/>
                    <a:pt x="7353" y="2576"/>
                  </a:cubicBezTo>
                  <a:cubicBezTo>
                    <a:pt x="6932" y="2576"/>
                    <a:pt x="6515" y="2558"/>
                    <a:pt x="6088" y="2529"/>
                  </a:cubicBezTo>
                  <a:cubicBezTo>
                    <a:pt x="5524" y="2471"/>
                    <a:pt x="4960" y="2374"/>
                    <a:pt x="4396" y="2257"/>
                  </a:cubicBezTo>
                  <a:lnTo>
                    <a:pt x="4435" y="2257"/>
                  </a:lnTo>
                  <a:cubicBezTo>
                    <a:pt x="3560" y="2063"/>
                    <a:pt x="2684" y="1751"/>
                    <a:pt x="1887" y="1324"/>
                  </a:cubicBezTo>
                  <a:lnTo>
                    <a:pt x="1906" y="1324"/>
                  </a:lnTo>
                  <a:lnTo>
                    <a:pt x="1887" y="1304"/>
                  </a:lnTo>
                  <a:cubicBezTo>
                    <a:pt x="1303" y="993"/>
                    <a:pt x="739" y="584"/>
                    <a:pt x="234" y="118"/>
                  </a:cubicBezTo>
                  <a:lnTo>
                    <a:pt x="234" y="118"/>
                  </a:lnTo>
                  <a:lnTo>
                    <a:pt x="253" y="137"/>
                  </a:lnTo>
                  <a:cubicBezTo>
                    <a:pt x="214" y="98"/>
                    <a:pt x="156" y="59"/>
                    <a:pt x="137" y="20"/>
                  </a:cubicBezTo>
                  <a:cubicBezTo>
                    <a:pt x="117" y="1"/>
                    <a:pt x="78" y="1"/>
                    <a:pt x="59" y="1"/>
                  </a:cubicBezTo>
                  <a:close/>
                </a:path>
              </a:pathLst>
            </a:custGeom>
            <a:solidFill>
              <a:srgbClr val="D6C6B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7" name="Google Shape;717;p33"/>
            <p:cNvSpPr/>
            <p:nvPr/>
          </p:nvSpPr>
          <p:spPr>
            <a:xfrm>
              <a:off x="1392575" y="2828900"/>
              <a:ext cx="277650" cy="131800"/>
            </a:xfrm>
            <a:custGeom>
              <a:avLst/>
              <a:gdLst/>
              <a:ahLst/>
              <a:cxnLst/>
              <a:rect l="l" t="t" r="r" b="b"/>
              <a:pathLst>
                <a:path w="11106" h="5272" extrusionOk="0">
                  <a:moveTo>
                    <a:pt x="10892" y="1"/>
                  </a:moveTo>
                  <a:cubicBezTo>
                    <a:pt x="10872" y="1"/>
                    <a:pt x="10795" y="20"/>
                    <a:pt x="10775" y="59"/>
                  </a:cubicBezTo>
                  <a:cubicBezTo>
                    <a:pt x="10717" y="137"/>
                    <a:pt x="10658" y="195"/>
                    <a:pt x="10600" y="254"/>
                  </a:cubicBezTo>
                  <a:cubicBezTo>
                    <a:pt x="10561" y="332"/>
                    <a:pt x="10483" y="390"/>
                    <a:pt x="10425" y="448"/>
                  </a:cubicBezTo>
                  <a:cubicBezTo>
                    <a:pt x="9997" y="915"/>
                    <a:pt x="9550" y="1362"/>
                    <a:pt x="9064" y="1751"/>
                  </a:cubicBezTo>
                  <a:cubicBezTo>
                    <a:pt x="8558" y="2160"/>
                    <a:pt x="8052" y="2549"/>
                    <a:pt x="7488" y="2879"/>
                  </a:cubicBezTo>
                  <a:cubicBezTo>
                    <a:pt x="6924" y="3230"/>
                    <a:pt x="6341" y="3541"/>
                    <a:pt x="5738" y="3832"/>
                  </a:cubicBezTo>
                  <a:cubicBezTo>
                    <a:pt x="5446" y="3988"/>
                    <a:pt x="5135" y="4105"/>
                    <a:pt x="4824" y="4221"/>
                  </a:cubicBezTo>
                  <a:cubicBezTo>
                    <a:pt x="4493" y="4338"/>
                    <a:pt x="4201" y="4435"/>
                    <a:pt x="3890" y="4533"/>
                  </a:cubicBezTo>
                  <a:lnTo>
                    <a:pt x="3909" y="4533"/>
                  </a:lnTo>
                  <a:cubicBezTo>
                    <a:pt x="3462" y="4688"/>
                    <a:pt x="2995" y="4805"/>
                    <a:pt x="2509" y="4902"/>
                  </a:cubicBezTo>
                  <a:cubicBezTo>
                    <a:pt x="2062" y="4999"/>
                    <a:pt x="1614" y="5058"/>
                    <a:pt x="1148" y="5077"/>
                  </a:cubicBezTo>
                  <a:cubicBezTo>
                    <a:pt x="1045" y="5083"/>
                    <a:pt x="944" y="5085"/>
                    <a:pt x="844" y="5085"/>
                  </a:cubicBezTo>
                  <a:cubicBezTo>
                    <a:pt x="602" y="5085"/>
                    <a:pt x="364" y="5072"/>
                    <a:pt x="117" y="5058"/>
                  </a:cubicBezTo>
                  <a:cubicBezTo>
                    <a:pt x="78" y="5058"/>
                    <a:pt x="59" y="5077"/>
                    <a:pt x="20" y="5116"/>
                  </a:cubicBezTo>
                  <a:cubicBezTo>
                    <a:pt x="0" y="5174"/>
                    <a:pt x="59" y="5213"/>
                    <a:pt x="97" y="5213"/>
                  </a:cubicBezTo>
                  <a:cubicBezTo>
                    <a:pt x="467" y="5252"/>
                    <a:pt x="836" y="5272"/>
                    <a:pt x="1225" y="5272"/>
                  </a:cubicBezTo>
                  <a:cubicBezTo>
                    <a:pt x="1614" y="5272"/>
                    <a:pt x="1965" y="5213"/>
                    <a:pt x="2354" y="5174"/>
                  </a:cubicBezTo>
                  <a:cubicBezTo>
                    <a:pt x="3170" y="5077"/>
                    <a:pt x="3948" y="4883"/>
                    <a:pt x="4687" y="4610"/>
                  </a:cubicBezTo>
                  <a:cubicBezTo>
                    <a:pt x="5465" y="4338"/>
                    <a:pt x="6243" y="4007"/>
                    <a:pt x="6982" y="3618"/>
                  </a:cubicBezTo>
                  <a:cubicBezTo>
                    <a:pt x="7702" y="3230"/>
                    <a:pt x="8383" y="2782"/>
                    <a:pt x="9044" y="2276"/>
                  </a:cubicBezTo>
                  <a:cubicBezTo>
                    <a:pt x="9433" y="1985"/>
                    <a:pt x="9803" y="1674"/>
                    <a:pt x="10133" y="1323"/>
                  </a:cubicBezTo>
                  <a:cubicBezTo>
                    <a:pt x="10308" y="1168"/>
                    <a:pt x="10464" y="1012"/>
                    <a:pt x="10600" y="818"/>
                  </a:cubicBezTo>
                  <a:cubicBezTo>
                    <a:pt x="10678" y="721"/>
                    <a:pt x="10756" y="643"/>
                    <a:pt x="10814" y="546"/>
                  </a:cubicBezTo>
                  <a:cubicBezTo>
                    <a:pt x="10892" y="448"/>
                    <a:pt x="10970" y="351"/>
                    <a:pt x="11028" y="293"/>
                  </a:cubicBezTo>
                  <a:cubicBezTo>
                    <a:pt x="11106" y="215"/>
                    <a:pt x="11086" y="98"/>
                    <a:pt x="10989" y="20"/>
                  </a:cubicBezTo>
                  <a:cubicBezTo>
                    <a:pt x="10970" y="1"/>
                    <a:pt x="10911" y="1"/>
                    <a:pt x="10892" y="1"/>
                  </a:cubicBezTo>
                  <a:close/>
                </a:path>
              </a:pathLst>
            </a:custGeom>
            <a:solidFill>
              <a:srgbClr val="D6C6B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8" name="Google Shape;718;p33"/>
            <p:cNvSpPr/>
            <p:nvPr/>
          </p:nvSpPr>
          <p:spPr>
            <a:xfrm>
              <a:off x="1932275" y="2591100"/>
              <a:ext cx="310250" cy="198250"/>
            </a:xfrm>
            <a:custGeom>
              <a:avLst/>
              <a:gdLst/>
              <a:ahLst/>
              <a:cxnLst/>
              <a:rect l="l" t="t" r="r" b="b"/>
              <a:pathLst>
                <a:path w="12410" h="7930" extrusionOk="0">
                  <a:moveTo>
                    <a:pt x="3891" y="6809"/>
                  </a:moveTo>
                  <a:lnTo>
                    <a:pt x="3891" y="6809"/>
                  </a:lnTo>
                  <a:cubicBezTo>
                    <a:pt x="3884" y="6812"/>
                    <a:pt x="3876" y="6814"/>
                    <a:pt x="3869" y="6816"/>
                  </a:cubicBezTo>
                  <a:lnTo>
                    <a:pt x="3869" y="6816"/>
                  </a:lnTo>
                  <a:cubicBezTo>
                    <a:pt x="3881" y="6809"/>
                    <a:pt x="3891" y="6809"/>
                    <a:pt x="3891" y="6809"/>
                  </a:cubicBezTo>
                  <a:close/>
                  <a:moveTo>
                    <a:pt x="12255" y="0"/>
                  </a:moveTo>
                  <a:cubicBezTo>
                    <a:pt x="12247" y="0"/>
                    <a:pt x="12227" y="17"/>
                    <a:pt x="12215" y="41"/>
                  </a:cubicBezTo>
                  <a:cubicBezTo>
                    <a:pt x="12118" y="236"/>
                    <a:pt x="12040" y="469"/>
                    <a:pt x="11923" y="663"/>
                  </a:cubicBezTo>
                  <a:cubicBezTo>
                    <a:pt x="11476" y="1422"/>
                    <a:pt x="10951" y="2161"/>
                    <a:pt x="10329" y="2822"/>
                  </a:cubicBezTo>
                  <a:cubicBezTo>
                    <a:pt x="9495" y="3714"/>
                    <a:pt x="8547" y="4470"/>
                    <a:pt x="7501" y="5129"/>
                  </a:cubicBezTo>
                  <a:lnTo>
                    <a:pt x="7501" y="5129"/>
                  </a:lnTo>
                  <a:cubicBezTo>
                    <a:pt x="7505" y="5124"/>
                    <a:pt x="7508" y="5114"/>
                    <a:pt x="7508" y="5098"/>
                  </a:cubicBezTo>
                  <a:lnTo>
                    <a:pt x="7508" y="5098"/>
                  </a:lnTo>
                  <a:cubicBezTo>
                    <a:pt x="6964" y="5467"/>
                    <a:pt x="6341" y="5779"/>
                    <a:pt x="5739" y="6070"/>
                  </a:cubicBezTo>
                  <a:cubicBezTo>
                    <a:pt x="5136" y="6362"/>
                    <a:pt x="4533" y="6615"/>
                    <a:pt x="3891" y="6809"/>
                  </a:cubicBezTo>
                  <a:cubicBezTo>
                    <a:pt x="3875" y="6809"/>
                    <a:pt x="3858" y="6809"/>
                    <a:pt x="3853" y="6821"/>
                  </a:cubicBezTo>
                  <a:lnTo>
                    <a:pt x="3853" y="6821"/>
                  </a:lnTo>
                  <a:cubicBezTo>
                    <a:pt x="2912" y="7106"/>
                    <a:pt x="1933" y="7296"/>
                    <a:pt x="954" y="7335"/>
                  </a:cubicBezTo>
                  <a:lnTo>
                    <a:pt x="351" y="7335"/>
                  </a:lnTo>
                  <a:cubicBezTo>
                    <a:pt x="273" y="7335"/>
                    <a:pt x="195" y="7354"/>
                    <a:pt x="118" y="7412"/>
                  </a:cubicBezTo>
                  <a:cubicBezTo>
                    <a:pt x="79" y="7471"/>
                    <a:pt x="20" y="7529"/>
                    <a:pt x="20" y="7607"/>
                  </a:cubicBezTo>
                  <a:cubicBezTo>
                    <a:pt x="1" y="7762"/>
                    <a:pt x="118" y="7899"/>
                    <a:pt x="273" y="7918"/>
                  </a:cubicBezTo>
                  <a:cubicBezTo>
                    <a:pt x="415" y="7926"/>
                    <a:pt x="558" y="7929"/>
                    <a:pt x="700" y="7929"/>
                  </a:cubicBezTo>
                  <a:cubicBezTo>
                    <a:pt x="2015" y="7929"/>
                    <a:pt x="3323" y="7612"/>
                    <a:pt x="4552" y="7121"/>
                  </a:cubicBezTo>
                  <a:cubicBezTo>
                    <a:pt x="5272" y="6829"/>
                    <a:pt x="5991" y="6498"/>
                    <a:pt x="6672" y="6109"/>
                  </a:cubicBezTo>
                  <a:cubicBezTo>
                    <a:pt x="7353" y="5720"/>
                    <a:pt x="7995" y="5254"/>
                    <a:pt x="8636" y="4767"/>
                  </a:cubicBezTo>
                  <a:cubicBezTo>
                    <a:pt x="9453" y="4125"/>
                    <a:pt x="10212" y="3406"/>
                    <a:pt x="10873" y="2608"/>
                  </a:cubicBezTo>
                  <a:cubicBezTo>
                    <a:pt x="11476" y="1869"/>
                    <a:pt x="11982" y="1052"/>
                    <a:pt x="12371" y="177"/>
                  </a:cubicBezTo>
                  <a:cubicBezTo>
                    <a:pt x="12410" y="119"/>
                    <a:pt x="12371" y="41"/>
                    <a:pt x="12312" y="22"/>
                  </a:cubicBezTo>
                  <a:lnTo>
                    <a:pt x="12254" y="22"/>
                  </a:lnTo>
                  <a:cubicBezTo>
                    <a:pt x="12261" y="7"/>
                    <a:pt x="12260" y="0"/>
                    <a:pt x="12255" y="0"/>
                  </a:cubicBezTo>
                  <a:close/>
                </a:path>
              </a:pathLst>
            </a:custGeom>
            <a:solidFill>
              <a:srgbClr val="D6C6B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9" name="Google Shape;719;p33"/>
            <p:cNvSpPr/>
            <p:nvPr/>
          </p:nvSpPr>
          <p:spPr>
            <a:xfrm>
              <a:off x="1943950" y="2800225"/>
              <a:ext cx="178000" cy="24500"/>
            </a:xfrm>
            <a:custGeom>
              <a:avLst/>
              <a:gdLst/>
              <a:ahLst/>
              <a:cxnLst/>
              <a:rect l="l" t="t" r="r" b="b"/>
              <a:pathLst>
                <a:path w="7120" h="980" extrusionOk="0">
                  <a:moveTo>
                    <a:pt x="195" y="0"/>
                  </a:moveTo>
                  <a:cubicBezTo>
                    <a:pt x="197" y="0"/>
                    <a:pt x="198" y="1"/>
                    <a:pt x="200" y="1"/>
                  </a:cubicBezTo>
                  <a:lnTo>
                    <a:pt x="200" y="1"/>
                  </a:lnTo>
                  <a:cubicBezTo>
                    <a:pt x="201" y="0"/>
                    <a:pt x="200" y="0"/>
                    <a:pt x="195" y="0"/>
                  </a:cubicBezTo>
                  <a:close/>
                  <a:moveTo>
                    <a:pt x="200" y="1"/>
                  </a:moveTo>
                  <a:cubicBezTo>
                    <a:pt x="195" y="2"/>
                    <a:pt x="166" y="5"/>
                    <a:pt x="137" y="20"/>
                  </a:cubicBezTo>
                  <a:cubicBezTo>
                    <a:pt x="98" y="39"/>
                    <a:pt x="40" y="98"/>
                    <a:pt x="20" y="137"/>
                  </a:cubicBezTo>
                  <a:cubicBezTo>
                    <a:pt x="1" y="214"/>
                    <a:pt x="1" y="273"/>
                    <a:pt x="20" y="331"/>
                  </a:cubicBezTo>
                  <a:cubicBezTo>
                    <a:pt x="40" y="389"/>
                    <a:pt x="98" y="428"/>
                    <a:pt x="137" y="467"/>
                  </a:cubicBezTo>
                  <a:cubicBezTo>
                    <a:pt x="409" y="584"/>
                    <a:pt x="681" y="662"/>
                    <a:pt x="954" y="720"/>
                  </a:cubicBezTo>
                  <a:cubicBezTo>
                    <a:pt x="1246" y="798"/>
                    <a:pt x="1557" y="856"/>
                    <a:pt x="1848" y="895"/>
                  </a:cubicBezTo>
                  <a:cubicBezTo>
                    <a:pt x="2294" y="955"/>
                    <a:pt x="2751" y="980"/>
                    <a:pt x="3202" y="980"/>
                  </a:cubicBezTo>
                  <a:cubicBezTo>
                    <a:pt x="3342" y="980"/>
                    <a:pt x="3481" y="977"/>
                    <a:pt x="3618" y="973"/>
                  </a:cubicBezTo>
                  <a:cubicBezTo>
                    <a:pt x="4202" y="953"/>
                    <a:pt x="4805" y="856"/>
                    <a:pt x="5369" y="701"/>
                  </a:cubicBezTo>
                  <a:cubicBezTo>
                    <a:pt x="5661" y="623"/>
                    <a:pt x="5952" y="564"/>
                    <a:pt x="6225" y="467"/>
                  </a:cubicBezTo>
                  <a:cubicBezTo>
                    <a:pt x="6516" y="370"/>
                    <a:pt x="6789" y="273"/>
                    <a:pt x="7080" y="175"/>
                  </a:cubicBezTo>
                  <a:cubicBezTo>
                    <a:pt x="7119" y="137"/>
                    <a:pt x="7119" y="98"/>
                    <a:pt x="7119" y="78"/>
                  </a:cubicBezTo>
                  <a:cubicBezTo>
                    <a:pt x="7100" y="20"/>
                    <a:pt x="7041" y="20"/>
                    <a:pt x="7022" y="20"/>
                  </a:cubicBezTo>
                  <a:cubicBezTo>
                    <a:pt x="6983" y="39"/>
                    <a:pt x="6925" y="39"/>
                    <a:pt x="6886" y="78"/>
                  </a:cubicBezTo>
                  <a:lnTo>
                    <a:pt x="6847" y="78"/>
                  </a:lnTo>
                  <a:cubicBezTo>
                    <a:pt x="6633" y="137"/>
                    <a:pt x="6438" y="195"/>
                    <a:pt x="6225" y="234"/>
                  </a:cubicBezTo>
                  <a:cubicBezTo>
                    <a:pt x="6011" y="292"/>
                    <a:pt x="5777" y="331"/>
                    <a:pt x="5544" y="370"/>
                  </a:cubicBezTo>
                  <a:cubicBezTo>
                    <a:pt x="5330" y="409"/>
                    <a:pt x="5077" y="428"/>
                    <a:pt x="4863" y="467"/>
                  </a:cubicBezTo>
                  <a:cubicBezTo>
                    <a:pt x="4649" y="487"/>
                    <a:pt x="4416" y="506"/>
                    <a:pt x="4202" y="506"/>
                  </a:cubicBezTo>
                  <a:cubicBezTo>
                    <a:pt x="3949" y="506"/>
                    <a:pt x="3716" y="526"/>
                    <a:pt x="3463" y="526"/>
                  </a:cubicBezTo>
                  <a:cubicBezTo>
                    <a:pt x="3229" y="526"/>
                    <a:pt x="2977" y="506"/>
                    <a:pt x="2724" y="506"/>
                  </a:cubicBezTo>
                  <a:cubicBezTo>
                    <a:pt x="2237" y="487"/>
                    <a:pt x="1751" y="389"/>
                    <a:pt x="1265" y="292"/>
                  </a:cubicBezTo>
                  <a:lnTo>
                    <a:pt x="1284" y="292"/>
                  </a:lnTo>
                  <a:cubicBezTo>
                    <a:pt x="934" y="214"/>
                    <a:pt x="623" y="117"/>
                    <a:pt x="292" y="20"/>
                  </a:cubicBezTo>
                  <a:cubicBezTo>
                    <a:pt x="256" y="20"/>
                    <a:pt x="220" y="3"/>
                    <a:pt x="200" y="1"/>
                  </a:cubicBezTo>
                  <a:close/>
                </a:path>
              </a:pathLst>
            </a:custGeom>
            <a:solidFill>
              <a:srgbClr val="D6C6B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0" name="Google Shape;720;p33"/>
            <p:cNvSpPr/>
            <p:nvPr/>
          </p:nvSpPr>
          <p:spPr>
            <a:xfrm>
              <a:off x="1613800" y="2685475"/>
              <a:ext cx="493550" cy="654500"/>
            </a:xfrm>
            <a:custGeom>
              <a:avLst/>
              <a:gdLst/>
              <a:ahLst/>
              <a:cxnLst/>
              <a:rect l="l" t="t" r="r" b="b"/>
              <a:pathLst>
                <a:path w="19742" h="26180" extrusionOk="0">
                  <a:moveTo>
                    <a:pt x="6633" y="0"/>
                  </a:moveTo>
                  <a:cubicBezTo>
                    <a:pt x="6205" y="0"/>
                    <a:pt x="5835" y="39"/>
                    <a:pt x="5466" y="156"/>
                  </a:cubicBezTo>
                  <a:cubicBezTo>
                    <a:pt x="5174" y="253"/>
                    <a:pt x="4902" y="409"/>
                    <a:pt x="4649" y="564"/>
                  </a:cubicBezTo>
                  <a:cubicBezTo>
                    <a:pt x="4435" y="720"/>
                    <a:pt x="4202" y="914"/>
                    <a:pt x="3988" y="1128"/>
                  </a:cubicBezTo>
                  <a:cubicBezTo>
                    <a:pt x="3599" y="1537"/>
                    <a:pt x="3268" y="1984"/>
                    <a:pt x="2918" y="2451"/>
                  </a:cubicBezTo>
                  <a:cubicBezTo>
                    <a:pt x="2685" y="2762"/>
                    <a:pt x="2432" y="3093"/>
                    <a:pt x="2160" y="3404"/>
                  </a:cubicBezTo>
                  <a:cubicBezTo>
                    <a:pt x="1907" y="3715"/>
                    <a:pt x="1634" y="3949"/>
                    <a:pt x="1362" y="4182"/>
                  </a:cubicBezTo>
                  <a:cubicBezTo>
                    <a:pt x="1284" y="4201"/>
                    <a:pt x="1245" y="4221"/>
                    <a:pt x="1226" y="4299"/>
                  </a:cubicBezTo>
                  <a:cubicBezTo>
                    <a:pt x="1187" y="4338"/>
                    <a:pt x="1168" y="4415"/>
                    <a:pt x="1187" y="4493"/>
                  </a:cubicBezTo>
                  <a:cubicBezTo>
                    <a:pt x="1459" y="5116"/>
                    <a:pt x="1634" y="5777"/>
                    <a:pt x="1732" y="6477"/>
                  </a:cubicBezTo>
                  <a:lnTo>
                    <a:pt x="1732" y="6458"/>
                  </a:lnTo>
                  <a:lnTo>
                    <a:pt x="1732" y="6438"/>
                  </a:lnTo>
                  <a:lnTo>
                    <a:pt x="1732" y="6438"/>
                  </a:lnTo>
                  <a:cubicBezTo>
                    <a:pt x="1848" y="7313"/>
                    <a:pt x="1829" y="8227"/>
                    <a:pt x="1693" y="9278"/>
                  </a:cubicBezTo>
                  <a:lnTo>
                    <a:pt x="1693" y="9297"/>
                  </a:lnTo>
                  <a:cubicBezTo>
                    <a:pt x="1537" y="10542"/>
                    <a:pt x="1206" y="11787"/>
                    <a:pt x="895" y="12973"/>
                  </a:cubicBezTo>
                  <a:cubicBezTo>
                    <a:pt x="818" y="13245"/>
                    <a:pt x="759" y="13498"/>
                    <a:pt x="701" y="13770"/>
                  </a:cubicBezTo>
                  <a:cubicBezTo>
                    <a:pt x="370" y="15112"/>
                    <a:pt x="1" y="16668"/>
                    <a:pt x="20" y="18244"/>
                  </a:cubicBezTo>
                  <a:cubicBezTo>
                    <a:pt x="20" y="19022"/>
                    <a:pt x="137" y="19761"/>
                    <a:pt x="331" y="20461"/>
                  </a:cubicBezTo>
                  <a:cubicBezTo>
                    <a:pt x="565" y="21200"/>
                    <a:pt x="876" y="21920"/>
                    <a:pt x="1304" y="22581"/>
                  </a:cubicBezTo>
                  <a:cubicBezTo>
                    <a:pt x="1926" y="23534"/>
                    <a:pt x="2821" y="24331"/>
                    <a:pt x="3871" y="24934"/>
                  </a:cubicBezTo>
                  <a:cubicBezTo>
                    <a:pt x="4844" y="25498"/>
                    <a:pt x="5972" y="25868"/>
                    <a:pt x="7236" y="26043"/>
                  </a:cubicBezTo>
                  <a:cubicBezTo>
                    <a:pt x="7819" y="26140"/>
                    <a:pt x="8442" y="26179"/>
                    <a:pt x="9025" y="26179"/>
                  </a:cubicBezTo>
                  <a:cubicBezTo>
                    <a:pt x="9648" y="26179"/>
                    <a:pt x="10328" y="26121"/>
                    <a:pt x="10990" y="26024"/>
                  </a:cubicBezTo>
                  <a:cubicBezTo>
                    <a:pt x="12234" y="25868"/>
                    <a:pt x="13421" y="25498"/>
                    <a:pt x="14568" y="24954"/>
                  </a:cubicBezTo>
                  <a:cubicBezTo>
                    <a:pt x="15696" y="24429"/>
                    <a:pt x="16708" y="23748"/>
                    <a:pt x="17505" y="22931"/>
                  </a:cubicBezTo>
                  <a:cubicBezTo>
                    <a:pt x="18419" y="22017"/>
                    <a:pt x="19100" y="20889"/>
                    <a:pt x="19450" y="19683"/>
                  </a:cubicBezTo>
                  <a:cubicBezTo>
                    <a:pt x="19644" y="19002"/>
                    <a:pt x="19742" y="18302"/>
                    <a:pt x="19683" y="17544"/>
                  </a:cubicBezTo>
                  <a:cubicBezTo>
                    <a:pt x="19664" y="16882"/>
                    <a:pt x="19547" y="16182"/>
                    <a:pt x="19333" y="15443"/>
                  </a:cubicBezTo>
                  <a:cubicBezTo>
                    <a:pt x="19139" y="14821"/>
                    <a:pt x="18867" y="14159"/>
                    <a:pt x="18497" y="13401"/>
                  </a:cubicBezTo>
                  <a:cubicBezTo>
                    <a:pt x="18205" y="12817"/>
                    <a:pt x="17875" y="12215"/>
                    <a:pt x="17388" y="11437"/>
                  </a:cubicBezTo>
                  <a:cubicBezTo>
                    <a:pt x="17019" y="10853"/>
                    <a:pt x="16649" y="10270"/>
                    <a:pt x="16280" y="9706"/>
                  </a:cubicBezTo>
                  <a:cubicBezTo>
                    <a:pt x="15852" y="9025"/>
                    <a:pt x="15385" y="8305"/>
                    <a:pt x="14957" y="7605"/>
                  </a:cubicBezTo>
                  <a:cubicBezTo>
                    <a:pt x="14490" y="6827"/>
                    <a:pt x="14140" y="6166"/>
                    <a:pt x="13887" y="5505"/>
                  </a:cubicBezTo>
                  <a:lnTo>
                    <a:pt x="13887" y="5563"/>
                  </a:lnTo>
                  <a:cubicBezTo>
                    <a:pt x="13712" y="5174"/>
                    <a:pt x="13557" y="4727"/>
                    <a:pt x="13460" y="4415"/>
                  </a:cubicBezTo>
                  <a:cubicBezTo>
                    <a:pt x="13304" y="3851"/>
                    <a:pt x="13168" y="3385"/>
                    <a:pt x="13110" y="2957"/>
                  </a:cubicBezTo>
                  <a:cubicBezTo>
                    <a:pt x="13071" y="2801"/>
                    <a:pt x="13071" y="2665"/>
                    <a:pt x="13071" y="2548"/>
                  </a:cubicBezTo>
                  <a:cubicBezTo>
                    <a:pt x="13071" y="2412"/>
                    <a:pt x="12973" y="2295"/>
                    <a:pt x="12837" y="2295"/>
                  </a:cubicBezTo>
                  <a:cubicBezTo>
                    <a:pt x="12059" y="1790"/>
                    <a:pt x="11262" y="1323"/>
                    <a:pt x="10406" y="934"/>
                  </a:cubicBezTo>
                  <a:cubicBezTo>
                    <a:pt x="9511" y="526"/>
                    <a:pt x="8597" y="253"/>
                    <a:pt x="7703" y="78"/>
                  </a:cubicBezTo>
                  <a:cubicBezTo>
                    <a:pt x="7294" y="20"/>
                    <a:pt x="6964" y="0"/>
                    <a:pt x="6633" y="0"/>
                  </a:cubicBezTo>
                  <a:close/>
                </a:path>
              </a:pathLst>
            </a:custGeom>
            <a:solidFill>
              <a:srgbClr val="FDF3E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1" name="Google Shape;721;p33"/>
            <p:cNvSpPr/>
            <p:nvPr/>
          </p:nvSpPr>
          <p:spPr>
            <a:xfrm>
              <a:off x="1765025" y="2831350"/>
              <a:ext cx="25" cy="500"/>
            </a:xfrm>
            <a:custGeom>
              <a:avLst/>
              <a:gdLst/>
              <a:ahLst/>
              <a:cxnLst/>
              <a:rect l="l" t="t" r="r" b="b"/>
              <a:pathLst>
                <a:path w="1" h="20" extrusionOk="0">
                  <a:moveTo>
                    <a:pt x="0" y="20"/>
                  </a:moveTo>
                  <a:lnTo>
                    <a:pt x="0" y="20"/>
                  </a:lnTo>
                  <a:cubicBezTo>
                    <a:pt x="0" y="20"/>
                    <a:pt x="0" y="0"/>
                    <a:pt x="0" y="20"/>
                  </a:cubicBezTo>
                  <a:cubicBezTo>
                    <a:pt x="0" y="0"/>
                    <a:pt x="0" y="20"/>
                    <a:pt x="0" y="20"/>
                  </a:cubicBezTo>
                  <a:close/>
                </a:path>
              </a:pathLst>
            </a:custGeom>
            <a:solidFill>
              <a:srgbClr val="ECDBC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2" name="Google Shape;722;p33"/>
            <p:cNvSpPr/>
            <p:nvPr/>
          </p:nvSpPr>
          <p:spPr>
            <a:xfrm>
              <a:off x="1728075" y="2869275"/>
              <a:ext cx="500" cy="25"/>
            </a:xfrm>
            <a:custGeom>
              <a:avLst/>
              <a:gdLst/>
              <a:ahLst/>
              <a:cxnLst/>
              <a:rect l="l" t="t" r="r" b="b"/>
              <a:pathLst>
                <a:path w="20" h="1" extrusionOk="0">
                  <a:moveTo>
                    <a:pt x="0" y="0"/>
                  </a:moveTo>
                  <a:cubicBezTo>
                    <a:pt x="20" y="0"/>
                    <a:pt x="20" y="0"/>
                    <a:pt x="0" y="0"/>
                  </a:cubicBezTo>
                  <a:cubicBezTo>
                    <a:pt x="20" y="0"/>
                    <a:pt x="20" y="0"/>
                    <a:pt x="0" y="0"/>
                  </a:cubicBezTo>
                  <a:close/>
                </a:path>
              </a:pathLst>
            </a:custGeom>
            <a:solidFill>
              <a:srgbClr val="ECDBC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3" name="Google Shape;723;p33"/>
            <p:cNvSpPr/>
            <p:nvPr/>
          </p:nvSpPr>
          <p:spPr>
            <a:xfrm>
              <a:off x="1713475" y="2882400"/>
              <a:ext cx="25" cy="25"/>
            </a:xfrm>
            <a:custGeom>
              <a:avLst/>
              <a:gdLst/>
              <a:ahLst/>
              <a:cxnLst/>
              <a:rect l="l" t="t" r="r" b="b"/>
              <a:pathLst>
                <a:path w="1" h="1" extrusionOk="0">
                  <a:moveTo>
                    <a:pt x="1" y="0"/>
                  </a:moveTo>
                  <a:lnTo>
                    <a:pt x="1" y="0"/>
                  </a:lnTo>
                  <a:lnTo>
                    <a:pt x="1" y="0"/>
                  </a:lnTo>
                  <a:lnTo>
                    <a:pt x="1" y="0"/>
                  </a:lnTo>
                  <a:close/>
                </a:path>
              </a:pathLst>
            </a:custGeom>
            <a:solidFill>
              <a:srgbClr val="ECDBC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4" name="Google Shape;724;p33"/>
            <p:cNvSpPr/>
            <p:nvPr/>
          </p:nvSpPr>
          <p:spPr>
            <a:xfrm>
              <a:off x="1849150" y="2834250"/>
              <a:ext cx="500" cy="25"/>
            </a:xfrm>
            <a:custGeom>
              <a:avLst/>
              <a:gdLst/>
              <a:ahLst/>
              <a:cxnLst/>
              <a:rect l="l" t="t" r="r" b="b"/>
              <a:pathLst>
                <a:path w="20" h="1" extrusionOk="0">
                  <a:moveTo>
                    <a:pt x="20" y="1"/>
                  </a:moveTo>
                  <a:cubicBezTo>
                    <a:pt x="0" y="1"/>
                    <a:pt x="0" y="1"/>
                    <a:pt x="20" y="1"/>
                  </a:cubicBezTo>
                  <a:cubicBezTo>
                    <a:pt x="0" y="1"/>
                    <a:pt x="0" y="1"/>
                    <a:pt x="20" y="1"/>
                  </a:cubicBezTo>
                  <a:cubicBezTo>
                    <a:pt x="0" y="1"/>
                    <a:pt x="0" y="1"/>
                    <a:pt x="20" y="1"/>
                  </a:cubicBezTo>
                  <a:close/>
                </a:path>
              </a:pathLst>
            </a:custGeom>
            <a:solidFill>
              <a:srgbClr val="ECDBC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5" name="Google Shape;725;p33"/>
            <p:cNvSpPr/>
            <p:nvPr/>
          </p:nvSpPr>
          <p:spPr>
            <a:xfrm>
              <a:off x="1918675" y="2826475"/>
              <a:ext cx="1000" cy="25"/>
            </a:xfrm>
            <a:custGeom>
              <a:avLst/>
              <a:gdLst/>
              <a:ahLst/>
              <a:cxnLst/>
              <a:rect l="l" t="t" r="r" b="b"/>
              <a:pathLst>
                <a:path w="40" h="1" extrusionOk="0">
                  <a:moveTo>
                    <a:pt x="39" y="1"/>
                  </a:moveTo>
                  <a:lnTo>
                    <a:pt x="39" y="1"/>
                  </a:lnTo>
                  <a:cubicBezTo>
                    <a:pt x="39" y="1"/>
                    <a:pt x="0" y="1"/>
                    <a:pt x="39" y="1"/>
                  </a:cubicBezTo>
                  <a:close/>
                </a:path>
              </a:pathLst>
            </a:custGeom>
            <a:solidFill>
              <a:srgbClr val="ECDBC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6" name="Google Shape;726;p33"/>
            <p:cNvSpPr/>
            <p:nvPr/>
          </p:nvSpPr>
          <p:spPr>
            <a:xfrm>
              <a:off x="1613325" y="2685475"/>
              <a:ext cx="340875" cy="653525"/>
            </a:xfrm>
            <a:custGeom>
              <a:avLst/>
              <a:gdLst/>
              <a:ahLst/>
              <a:cxnLst/>
              <a:rect l="l" t="t" r="r" b="b"/>
              <a:pathLst>
                <a:path w="13635" h="26141" extrusionOk="0">
                  <a:moveTo>
                    <a:pt x="6652" y="0"/>
                  </a:moveTo>
                  <a:cubicBezTo>
                    <a:pt x="6243" y="0"/>
                    <a:pt x="5854" y="39"/>
                    <a:pt x="5485" y="156"/>
                  </a:cubicBezTo>
                  <a:cubicBezTo>
                    <a:pt x="5193" y="253"/>
                    <a:pt x="4921" y="409"/>
                    <a:pt x="4649" y="564"/>
                  </a:cubicBezTo>
                  <a:cubicBezTo>
                    <a:pt x="4415" y="720"/>
                    <a:pt x="4201" y="914"/>
                    <a:pt x="3987" y="1128"/>
                  </a:cubicBezTo>
                  <a:cubicBezTo>
                    <a:pt x="3598" y="1517"/>
                    <a:pt x="3248" y="1984"/>
                    <a:pt x="2918" y="2432"/>
                  </a:cubicBezTo>
                  <a:lnTo>
                    <a:pt x="2898" y="2470"/>
                  </a:lnTo>
                  <a:cubicBezTo>
                    <a:pt x="2665" y="2743"/>
                    <a:pt x="2431" y="3093"/>
                    <a:pt x="2159" y="3404"/>
                  </a:cubicBezTo>
                  <a:cubicBezTo>
                    <a:pt x="1887" y="3715"/>
                    <a:pt x="1634" y="3949"/>
                    <a:pt x="1362" y="4182"/>
                  </a:cubicBezTo>
                  <a:cubicBezTo>
                    <a:pt x="1284" y="4201"/>
                    <a:pt x="1245" y="4221"/>
                    <a:pt x="1206" y="4299"/>
                  </a:cubicBezTo>
                  <a:cubicBezTo>
                    <a:pt x="1187" y="4338"/>
                    <a:pt x="1167" y="4435"/>
                    <a:pt x="1187" y="4493"/>
                  </a:cubicBezTo>
                  <a:cubicBezTo>
                    <a:pt x="1459" y="5116"/>
                    <a:pt x="1614" y="5777"/>
                    <a:pt x="1712" y="6477"/>
                  </a:cubicBezTo>
                  <a:lnTo>
                    <a:pt x="1751" y="6458"/>
                  </a:lnTo>
                  <a:lnTo>
                    <a:pt x="1751" y="6458"/>
                  </a:lnTo>
                  <a:cubicBezTo>
                    <a:pt x="1848" y="7333"/>
                    <a:pt x="1809" y="8266"/>
                    <a:pt x="1692" y="9278"/>
                  </a:cubicBezTo>
                  <a:lnTo>
                    <a:pt x="1692" y="9297"/>
                  </a:lnTo>
                  <a:cubicBezTo>
                    <a:pt x="1517" y="10561"/>
                    <a:pt x="1187" y="11826"/>
                    <a:pt x="895" y="12954"/>
                  </a:cubicBezTo>
                  <a:lnTo>
                    <a:pt x="817" y="13265"/>
                  </a:lnTo>
                  <a:lnTo>
                    <a:pt x="700" y="13751"/>
                  </a:lnTo>
                  <a:cubicBezTo>
                    <a:pt x="350" y="15093"/>
                    <a:pt x="0" y="16649"/>
                    <a:pt x="20" y="18224"/>
                  </a:cubicBezTo>
                  <a:cubicBezTo>
                    <a:pt x="20" y="19002"/>
                    <a:pt x="136" y="19741"/>
                    <a:pt x="331" y="20442"/>
                  </a:cubicBezTo>
                  <a:cubicBezTo>
                    <a:pt x="545" y="21161"/>
                    <a:pt x="875" y="21900"/>
                    <a:pt x="1303" y="22562"/>
                  </a:cubicBezTo>
                  <a:cubicBezTo>
                    <a:pt x="1906" y="23495"/>
                    <a:pt x="2820" y="24293"/>
                    <a:pt x="3851" y="24915"/>
                  </a:cubicBezTo>
                  <a:cubicBezTo>
                    <a:pt x="4824" y="25479"/>
                    <a:pt x="5971" y="25829"/>
                    <a:pt x="7235" y="26024"/>
                  </a:cubicBezTo>
                  <a:cubicBezTo>
                    <a:pt x="7819" y="26121"/>
                    <a:pt x="8422" y="26140"/>
                    <a:pt x="9005" y="26140"/>
                  </a:cubicBezTo>
                  <a:cubicBezTo>
                    <a:pt x="9647" y="26140"/>
                    <a:pt x="10328" y="26101"/>
                    <a:pt x="10989" y="26004"/>
                  </a:cubicBezTo>
                  <a:cubicBezTo>
                    <a:pt x="11573" y="25907"/>
                    <a:pt x="12156" y="25790"/>
                    <a:pt x="12740" y="25615"/>
                  </a:cubicBezTo>
                  <a:lnTo>
                    <a:pt x="12740" y="25615"/>
                  </a:lnTo>
                  <a:cubicBezTo>
                    <a:pt x="12351" y="25693"/>
                    <a:pt x="11981" y="25751"/>
                    <a:pt x="11592" y="25810"/>
                  </a:cubicBezTo>
                  <a:cubicBezTo>
                    <a:pt x="11184" y="25856"/>
                    <a:pt x="10775" y="25880"/>
                    <a:pt x="10371" y="25880"/>
                  </a:cubicBezTo>
                  <a:cubicBezTo>
                    <a:pt x="9928" y="25880"/>
                    <a:pt x="9491" y="25851"/>
                    <a:pt x="9064" y="25790"/>
                  </a:cubicBezTo>
                  <a:cubicBezTo>
                    <a:pt x="8188" y="25673"/>
                    <a:pt x="7333" y="25440"/>
                    <a:pt x="6535" y="25129"/>
                  </a:cubicBezTo>
                  <a:cubicBezTo>
                    <a:pt x="6146" y="24993"/>
                    <a:pt x="5777" y="24818"/>
                    <a:pt x="5407" y="24604"/>
                  </a:cubicBezTo>
                  <a:cubicBezTo>
                    <a:pt x="5096" y="24409"/>
                    <a:pt x="4785" y="24215"/>
                    <a:pt x="4493" y="23962"/>
                  </a:cubicBezTo>
                  <a:cubicBezTo>
                    <a:pt x="4221" y="23748"/>
                    <a:pt x="3987" y="23534"/>
                    <a:pt x="3754" y="23262"/>
                  </a:cubicBezTo>
                  <a:cubicBezTo>
                    <a:pt x="3540" y="23009"/>
                    <a:pt x="3345" y="22756"/>
                    <a:pt x="3190" y="22484"/>
                  </a:cubicBezTo>
                  <a:cubicBezTo>
                    <a:pt x="2840" y="21920"/>
                    <a:pt x="2626" y="21317"/>
                    <a:pt x="2470" y="20675"/>
                  </a:cubicBezTo>
                  <a:cubicBezTo>
                    <a:pt x="2451" y="20578"/>
                    <a:pt x="2451" y="20481"/>
                    <a:pt x="2431" y="20383"/>
                  </a:cubicBezTo>
                  <a:cubicBezTo>
                    <a:pt x="2334" y="19469"/>
                    <a:pt x="2412" y="18536"/>
                    <a:pt x="2509" y="17621"/>
                  </a:cubicBezTo>
                  <a:cubicBezTo>
                    <a:pt x="2743" y="15852"/>
                    <a:pt x="3190" y="14121"/>
                    <a:pt x="3540" y="12370"/>
                  </a:cubicBezTo>
                  <a:cubicBezTo>
                    <a:pt x="3890" y="10814"/>
                    <a:pt x="4162" y="9239"/>
                    <a:pt x="4201" y="7644"/>
                  </a:cubicBezTo>
                  <a:cubicBezTo>
                    <a:pt x="4376" y="7625"/>
                    <a:pt x="4551" y="7586"/>
                    <a:pt x="4687" y="7508"/>
                  </a:cubicBezTo>
                  <a:cubicBezTo>
                    <a:pt x="5154" y="7313"/>
                    <a:pt x="5543" y="7002"/>
                    <a:pt x="5854" y="6613"/>
                  </a:cubicBezTo>
                  <a:cubicBezTo>
                    <a:pt x="6205" y="6224"/>
                    <a:pt x="6438" y="5757"/>
                    <a:pt x="6594" y="5291"/>
                  </a:cubicBezTo>
                  <a:cubicBezTo>
                    <a:pt x="6691" y="4999"/>
                    <a:pt x="6730" y="4688"/>
                    <a:pt x="6749" y="4376"/>
                  </a:cubicBezTo>
                  <a:cubicBezTo>
                    <a:pt x="6944" y="4590"/>
                    <a:pt x="7138" y="4785"/>
                    <a:pt x="7371" y="4979"/>
                  </a:cubicBezTo>
                  <a:lnTo>
                    <a:pt x="7877" y="5349"/>
                  </a:lnTo>
                  <a:cubicBezTo>
                    <a:pt x="8052" y="5446"/>
                    <a:pt x="8247" y="5543"/>
                    <a:pt x="8402" y="5641"/>
                  </a:cubicBezTo>
                  <a:cubicBezTo>
                    <a:pt x="8577" y="5699"/>
                    <a:pt x="8772" y="5777"/>
                    <a:pt x="8966" y="5835"/>
                  </a:cubicBezTo>
                  <a:cubicBezTo>
                    <a:pt x="9141" y="5874"/>
                    <a:pt x="9316" y="5932"/>
                    <a:pt x="9511" y="5952"/>
                  </a:cubicBezTo>
                  <a:cubicBezTo>
                    <a:pt x="9725" y="5971"/>
                    <a:pt x="9939" y="5991"/>
                    <a:pt x="10192" y="6030"/>
                  </a:cubicBezTo>
                  <a:cubicBezTo>
                    <a:pt x="10406" y="6030"/>
                    <a:pt x="10620" y="6030"/>
                    <a:pt x="10814" y="5991"/>
                  </a:cubicBezTo>
                  <a:lnTo>
                    <a:pt x="10795" y="5991"/>
                  </a:lnTo>
                  <a:cubicBezTo>
                    <a:pt x="11067" y="5971"/>
                    <a:pt x="11300" y="5932"/>
                    <a:pt x="11573" y="5874"/>
                  </a:cubicBezTo>
                  <a:cubicBezTo>
                    <a:pt x="11806" y="5796"/>
                    <a:pt x="12078" y="5738"/>
                    <a:pt x="12331" y="5660"/>
                  </a:cubicBezTo>
                  <a:cubicBezTo>
                    <a:pt x="12623" y="5563"/>
                    <a:pt x="12876" y="5407"/>
                    <a:pt x="13167" y="5271"/>
                  </a:cubicBezTo>
                  <a:cubicBezTo>
                    <a:pt x="13265" y="5154"/>
                    <a:pt x="13459" y="5018"/>
                    <a:pt x="13634" y="4921"/>
                  </a:cubicBezTo>
                  <a:cubicBezTo>
                    <a:pt x="13556" y="4727"/>
                    <a:pt x="13517" y="4552"/>
                    <a:pt x="13459" y="4415"/>
                  </a:cubicBezTo>
                  <a:cubicBezTo>
                    <a:pt x="13304" y="3851"/>
                    <a:pt x="13167" y="3404"/>
                    <a:pt x="13109" y="2957"/>
                  </a:cubicBezTo>
                  <a:cubicBezTo>
                    <a:pt x="13070" y="2821"/>
                    <a:pt x="13070" y="2665"/>
                    <a:pt x="13070" y="2548"/>
                  </a:cubicBezTo>
                  <a:cubicBezTo>
                    <a:pt x="13070" y="2393"/>
                    <a:pt x="12973" y="2295"/>
                    <a:pt x="12837" y="2295"/>
                  </a:cubicBezTo>
                  <a:cubicBezTo>
                    <a:pt x="12059" y="1790"/>
                    <a:pt x="11242" y="1323"/>
                    <a:pt x="10425" y="934"/>
                  </a:cubicBezTo>
                  <a:cubicBezTo>
                    <a:pt x="9530" y="545"/>
                    <a:pt x="8636" y="253"/>
                    <a:pt x="7722" y="98"/>
                  </a:cubicBezTo>
                  <a:cubicBezTo>
                    <a:pt x="7333" y="20"/>
                    <a:pt x="6963" y="0"/>
                    <a:pt x="6652" y="0"/>
                  </a:cubicBezTo>
                  <a:close/>
                </a:path>
              </a:pathLst>
            </a:custGeom>
            <a:solidFill>
              <a:srgbClr val="ECDBC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7" name="Google Shape;727;p33"/>
            <p:cNvSpPr/>
            <p:nvPr/>
          </p:nvSpPr>
          <p:spPr>
            <a:xfrm>
              <a:off x="1490300" y="2558575"/>
              <a:ext cx="551900" cy="253825"/>
            </a:xfrm>
            <a:custGeom>
              <a:avLst/>
              <a:gdLst/>
              <a:ahLst/>
              <a:cxnLst/>
              <a:rect l="l" t="t" r="r" b="b"/>
              <a:pathLst>
                <a:path w="22076" h="10153" extrusionOk="0">
                  <a:moveTo>
                    <a:pt x="22076" y="0"/>
                  </a:moveTo>
                  <a:lnTo>
                    <a:pt x="22076" y="0"/>
                  </a:lnTo>
                  <a:cubicBezTo>
                    <a:pt x="21239" y="175"/>
                    <a:pt x="20325" y="253"/>
                    <a:pt x="19430" y="331"/>
                  </a:cubicBezTo>
                  <a:cubicBezTo>
                    <a:pt x="18419" y="409"/>
                    <a:pt x="17369" y="467"/>
                    <a:pt x="16338" y="603"/>
                  </a:cubicBezTo>
                  <a:cubicBezTo>
                    <a:pt x="15307" y="720"/>
                    <a:pt x="14276" y="895"/>
                    <a:pt x="13265" y="1109"/>
                  </a:cubicBezTo>
                  <a:cubicBezTo>
                    <a:pt x="12234" y="1323"/>
                    <a:pt x="11223" y="1576"/>
                    <a:pt x="10211" y="1789"/>
                  </a:cubicBezTo>
                  <a:cubicBezTo>
                    <a:pt x="9706" y="1906"/>
                    <a:pt x="9200" y="2023"/>
                    <a:pt x="8714" y="2140"/>
                  </a:cubicBezTo>
                  <a:cubicBezTo>
                    <a:pt x="8228" y="2276"/>
                    <a:pt x="7722" y="2412"/>
                    <a:pt x="7236" y="2567"/>
                  </a:cubicBezTo>
                  <a:lnTo>
                    <a:pt x="7158" y="2567"/>
                  </a:lnTo>
                  <a:cubicBezTo>
                    <a:pt x="5193" y="3151"/>
                    <a:pt x="3249" y="3851"/>
                    <a:pt x="1323" y="4571"/>
                  </a:cubicBezTo>
                  <a:lnTo>
                    <a:pt x="0" y="5096"/>
                  </a:lnTo>
                  <a:cubicBezTo>
                    <a:pt x="195" y="5407"/>
                    <a:pt x="448" y="5738"/>
                    <a:pt x="681" y="6068"/>
                  </a:cubicBezTo>
                  <a:cubicBezTo>
                    <a:pt x="1129" y="6613"/>
                    <a:pt x="1595" y="7157"/>
                    <a:pt x="2082" y="7644"/>
                  </a:cubicBezTo>
                  <a:cubicBezTo>
                    <a:pt x="2587" y="8149"/>
                    <a:pt x="3151" y="8597"/>
                    <a:pt x="3676" y="8986"/>
                  </a:cubicBezTo>
                  <a:cubicBezTo>
                    <a:pt x="4240" y="9375"/>
                    <a:pt x="4824" y="9666"/>
                    <a:pt x="5407" y="9880"/>
                  </a:cubicBezTo>
                  <a:cubicBezTo>
                    <a:pt x="5913" y="10055"/>
                    <a:pt x="6399" y="10153"/>
                    <a:pt x="6886" y="10153"/>
                  </a:cubicBezTo>
                  <a:lnTo>
                    <a:pt x="7158" y="10153"/>
                  </a:lnTo>
                  <a:cubicBezTo>
                    <a:pt x="7761" y="10094"/>
                    <a:pt x="8344" y="9900"/>
                    <a:pt x="8850" y="9569"/>
                  </a:cubicBezTo>
                  <a:cubicBezTo>
                    <a:pt x="9414" y="9200"/>
                    <a:pt x="9900" y="8655"/>
                    <a:pt x="10367" y="7955"/>
                  </a:cubicBezTo>
                  <a:cubicBezTo>
                    <a:pt x="10639" y="7546"/>
                    <a:pt x="10853" y="7080"/>
                    <a:pt x="11028" y="6613"/>
                  </a:cubicBezTo>
                  <a:cubicBezTo>
                    <a:pt x="11339" y="7177"/>
                    <a:pt x="11767" y="7683"/>
                    <a:pt x="12312" y="8110"/>
                  </a:cubicBezTo>
                  <a:cubicBezTo>
                    <a:pt x="12895" y="8558"/>
                    <a:pt x="13596" y="8908"/>
                    <a:pt x="14335" y="9083"/>
                  </a:cubicBezTo>
                  <a:cubicBezTo>
                    <a:pt x="14665" y="9180"/>
                    <a:pt x="15054" y="9219"/>
                    <a:pt x="15463" y="9219"/>
                  </a:cubicBezTo>
                  <a:lnTo>
                    <a:pt x="15560" y="9219"/>
                  </a:lnTo>
                  <a:cubicBezTo>
                    <a:pt x="15910" y="9219"/>
                    <a:pt x="16241" y="9180"/>
                    <a:pt x="16630" y="9102"/>
                  </a:cubicBezTo>
                  <a:cubicBezTo>
                    <a:pt x="16999" y="9025"/>
                    <a:pt x="17369" y="8908"/>
                    <a:pt x="17699" y="8733"/>
                  </a:cubicBezTo>
                  <a:cubicBezTo>
                    <a:pt x="17991" y="8597"/>
                    <a:pt x="18322" y="8402"/>
                    <a:pt x="18594" y="8149"/>
                  </a:cubicBezTo>
                  <a:cubicBezTo>
                    <a:pt x="19119" y="7741"/>
                    <a:pt x="19567" y="7235"/>
                    <a:pt x="20033" y="6555"/>
                  </a:cubicBezTo>
                  <a:cubicBezTo>
                    <a:pt x="20422" y="5990"/>
                    <a:pt x="20772" y="5349"/>
                    <a:pt x="21084" y="4610"/>
                  </a:cubicBezTo>
                  <a:cubicBezTo>
                    <a:pt x="21239" y="4279"/>
                    <a:pt x="21356" y="3948"/>
                    <a:pt x="21473" y="3598"/>
                  </a:cubicBezTo>
                  <a:cubicBezTo>
                    <a:pt x="21628" y="3190"/>
                    <a:pt x="21725" y="2820"/>
                    <a:pt x="21784" y="2470"/>
                  </a:cubicBezTo>
                  <a:cubicBezTo>
                    <a:pt x="21959" y="1653"/>
                    <a:pt x="22037" y="817"/>
                    <a:pt x="22076" y="0"/>
                  </a:cubicBezTo>
                  <a:close/>
                </a:path>
              </a:pathLst>
            </a:custGeom>
            <a:solidFill>
              <a:srgbClr val="FDF3E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8" name="Google Shape;728;p33"/>
            <p:cNvSpPr/>
            <p:nvPr/>
          </p:nvSpPr>
          <p:spPr>
            <a:xfrm>
              <a:off x="1955150" y="2761800"/>
              <a:ext cx="975" cy="525"/>
            </a:xfrm>
            <a:custGeom>
              <a:avLst/>
              <a:gdLst/>
              <a:ahLst/>
              <a:cxnLst/>
              <a:rect l="l" t="t" r="r" b="b"/>
              <a:pathLst>
                <a:path w="39" h="21" extrusionOk="0">
                  <a:moveTo>
                    <a:pt x="39" y="1"/>
                  </a:moveTo>
                  <a:cubicBezTo>
                    <a:pt x="0" y="1"/>
                    <a:pt x="0" y="1"/>
                    <a:pt x="0" y="20"/>
                  </a:cubicBezTo>
                  <a:lnTo>
                    <a:pt x="39" y="1"/>
                  </a:lnTo>
                  <a:close/>
                </a:path>
              </a:pathLst>
            </a:custGeom>
            <a:solidFill>
              <a:srgbClr val="D6C6B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9" name="Google Shape;729;p33"/>
            <p:cNvSpPr/>
            <p:nvPr/>
          </p:nvSpPr>
          <p:spPr>
            <a:xfrm>
              <a:off x="1489325" y="2559050"/>
              <a:ext cx="556775" cy="256275"/>
            </a:xfrm>
            <a:custGeom>
              <a:avLst/>
              <a:gdLst/>
              <a:ahLst/>
              <a:cxnLst/>
              <a:rect l="l" t="t" r="r" b="b"/>
              <a:pathLst>
                <a:path w="22271" h="10251" extrusionOk="0">
                  <a:moveTo>
                    <a:pt x="22270" y="20"/>
                  </a:moveTo>
                  <a:lnTo>
                    <a:pt x="22270" y="20"/>
                  </a:lnTo>
                  <a:cubicBezTo>
                    <a:pt x="22269" y="25"/>
                    <a:pt x="22268" y="30"/>
                    <a:pt x="22267" y="36"/>
                  </a:cubicBezTo>
                  <a:lnTo>
                    <a:pt x="22267" y="36"/>
                  </a:lnTo>
                  <a:cubicBezTo>
                    <a:pt x="22269" y="34"/>
                    <a:pt x="22270" y="29"/>
                    <a:pt x="22270" y="20"/>
                  </a:cubicBezTo>
                  <a:close/>
                  <a:moveTo>
                    <a:pt x="22192" y="1"/>
                  </a:moveTo>
                  <a:cubicBezTo>
                    <a:pt x="22115" y="1"/>
                    <a:pt x="22076" y="20"/>
                    <a:pt x="22076" y="59"/>
                  </a:cubicBezTo>
                  <a:cubicBezTo>
                    <a:pt x="21959" y="856"/>
                    <a:pt x="21803" y="1693"/>
                    <a:pt x="21628" y="2490"/>
                  </a:cubicBezTo>
                  <a:cubicBezTo>
                    <a:pt x="21434" y="3326"/>
                    <a:pt x="21220" y="4163"/>
                    <a:pt x="20909" y="4941"/>
                  </a:cubicBezTo>
                  <a:lnTo>
                    <a:pt x="20695" y="5466"/>
                  </a:lnTo>
                  <a:cubicBezTo>
                    <a:pt x="20617" y="5621"/>
                    <a:pt x="20520" y="5816"/>
                    <a:pt x="20422" y="5991"/>
                  </a:cubicBezTo>
                  <a:cubicBezTo>
                    <a:pt x="20228" y="6341"/>
                    <a:pt x="20033" y="6652"/>
                    <a:pt x="19781" y="6963"/>
                  </a:cubicBezTo>
                  <a:cubicBezTo>
                    <a:pt x="19469" y="7372"/>
                    <a:pt x="19100" y="7761"/>
                    <a:pt x="18691" y="8091"/>
                  </a:cubicBezTo>
                  <a:lnTo>
                    <a:pt x="18672" y="8091"/>
                  </a:lnTo>
                  <a:lnTo>
                    <a:pt x="18626" y="8107"/>
                  </a:lnTo>
                  <a:lnTo>
                    <a:pt x="18626" y="8107"/>
                  </a:lnTo>
                  <a:cubicBezTo>
                    <a:pt x="18630" y="8104"/>
                    <a:pt x="18633" y="8099"/>
                    <a:pt x="18633" y="8091"/>
                  </a:cubicBezTo>
                  <a:lnTo>
                    <a:pt x="18633" y="8091"/>
                  </a:lnTo>
                  <a:cubicBezTo>
                    <a:pt x="18302" y="8344"/>
                    <a:pt x="17913" y="8578"/>
                    <a:pt x="17524" y="8733"/>
                  </a:cubicBezTo>
                  <a:cubicBezTo>
                    <a:pt x="17213" y="8889"/>
                    <a:pt x="16863" y="8967"/>
                    <a:pt x="16533" y="9025"/>
                  </a:cubicBezTo>
                  <a:cubicBezTo>
                    <a:pt x="16348" y="9054"/>
                    <a:pt x="16158" y="9069"/>
                    <a:pt x="15969" y="9069"/>
                  </a:cubicBezTo>
                  <a:cubicBezTo>
                    <a:pt x="15779" y="9069"/>
                    <a:pt x="15589" y="9054"/>
                    <a:pt x="15404" y="9025"/>
                  </a:cubicBezTo>
                  <a:cubicBezTo>
                    <a:pt x="14938" y="8986"/>
                    <a:pt x="14510" y="8869"/>
                    <a:pt x="14062" y="8694"/>
                  </a:cubicBezTo>
                  <a:cubicBezTo>
                    <a:pt x="13615" y="8500"/>
                    <a:pt x="13148" y="8247"/>
                    <a:pt x="12759" y="7936"/>
                  </a:cubicBezTo>
                  <a:cubicBezTo>
                    <a:pt x="12409" y="7664"/>
                    <a:pt x="12098" y="7352"/>
                    <a:pt x="11806" y="7022"/>
                  </a:cubicBezTo>
                  <a:cubicBezTo>
                    <a:pt x="11690" y="6827"/>
                    <a:pt x="11573" y="6594"/>
                    <a:pt x="11476" y="6380"/>
                  </a:cubicBezTo>
                  <a:cubicBezTo>
                    <a:pt x="11378" y="6185"/>
                    <a:pt x="11301" y="5991"/>
                    <a:pt x="11223" y="5796"/>
                  </a:cubicBezTo>
                  <a:cubicBezTo>
                    <a:pt x="11203" y="5719"/>
                    <a:pt x="11184" y="5621"/>
                    <a:pt x="11145" y="5563"/>
                  </a:cubicBezTo>
                  <a:cubicBezTo>
                    <a:pt x="11028" y="5135"/>
                    <a:pt x="10931" y="4727"/>
                    <a:pt x="10814" y="4299"/>
                  </a:cubicBezTo>
                  <a:cubicBezTo>
                    <a:pt x="10776" y="4065"/>
                    <a:pt x="10717" y="3871"/>
                    <a:pt x="10639" y="3657"/>
                  </a:cubicBezTo>
                  <a:cubicBezTo>
                    <a:pt x="10600" y="3443"/>
                    <a:pt x="10542" y="3249"/>
                    <a:pt x="10503" y="3035"/>
                  </a:cubicBezTo>
                  <a:cubicBezTo>
                    <a:pt x="10464" y="2937"/>
                    <a:pt x="10445" y="2860"/>
                    <a:pt x="10445" y="2762"/>
                  </a:cubicBezTo>
                  <a:lnTo>
                    <a:pt x="10231" y="1732"/>
                  </a:lnTo>
                  <a:cubicBezTo>
                    <a:pt x="10231" y="1732"/>
                    <a:pt x="10231" y="1712"/>
                    <a:pt x="10212" y="1712"/>
                  </a:cubicBezTo>
                  <a:cubicBezTo>
                    <a:pt x="10212" y="1673"/>
                    <a:pt x="10153" y="1615"/>
                    <a:pt x="10114" y="1615"/>
                  </a:cubicBezTo>
                  <a:lnTo>
                    <a:pt x="10095" y="1615"/>
                  </a:lnTo>
                  <a:cubicBezTo>
                    <a:pt x="10056" y="1615"/>
                    <a:pt x="10036" y="1634"/>
                    <a:pt x="10017" y="1673"/>
                  </a:cubicBezTo>
                  <a:lnTo>
                    <a:pt x="9978" y="1673"/>
                  </a:lnTo>
                  <a:cubicBezTo>
                    <a:pt x="9978" y="1673"/>
                    <a:pt x="9959" y="1673"/>
                    <a:pt x="9959" y="1693"/>
                  </a:cubicBezTo>
                  <a:lnTo>
                    <a:pt x="9920" y="1693"/>
                  </a:lnTo>
                  <a:cubicBezTo>
                    <a:pt x="9861" y="1693"/>
                    <a:pt x="9842" y="1732"/>
                    <a:pt x="9842" y="1790"/>
                  </a:cubicBezTo>
                  <a:cubicBezTo>
                    <a:pt x="10036" y="2840"/>
                    <a:pt x="10231" y="3910"/>
                    <a:pt x="10503" y="4921"/>
                  </a:cubicBezTo>
                  <a:cubicBezTo>
                    <a:pt x="10503" y="4941"/>
                    <a:pt x="10523" y="4980"/>
                    <a:pt x="10542" y="4980"/>
                  </a:cubicBezTo>
                  <a:cubicBezTo>
                    <a:pt x="10542" y="5038"/>
                    <a:pt x="10562" y="5096"/>
                    <a:pt x="10562" y="5174"/>
                  </a:cubicBezTo>
                  <a:lnTo>
                    <a:pt x="10717" y="6049"/>
                  </a:lnTo>
                  <a:lnTo>
                    <a:pt x="10717" y="6302"/>
                  </a:lnTo>
                  <a:cubicBezTo>
                    <a:pt x="10717" y="6380"/>
                    <a:pt x="10698" y="6477"/>
                    <a:pt x="10698" y="6555"/>
                  </a:cubicBezTo>
                  <a:cubicBezTo>
                    <a:pt x="10698" y="6633"/>
                    <a:pt x="10659" y="6691"/>
                    <a:pt x="10659" y="6749"/>
                  </a:cubicBezTo>
                  <a:cubicBezTo>
                    <a:pt x="10659" y="6788"/>
                    <a:pt x="10639" y="6827"/>
                    <a:pt x="10639" y="6866"/>
                  </a:cubicBezTo>
                  <a:cubicBezTo>
                    <a:pt x="10620" y="6886"/>
                    <a:pt x="10620" y="6944"/>
                    <a:pt x="10600" y="6963"/>
                  </a:cubicBezTo>
                  <a:cubicBezTo>
                    <a:pt x="10542" y="7080"/>
                    <a:pt x="10503" y="7216"/>
                    <a:pt x="10425" y="7333"/>
                  </a:cubicBezTo>
                  <a:cubicBezTo>
                    <a:pt x="10328" y="7547"/>
                    <a:pt x="10173" y="7761"/>
                    <a:pt x="10056" y="7994"/>
                  </a:cubicBezTo>
                  <a:cubicBezTo>
                    <a:pt x="9764" y="8383"/>
                    <a:pt x="9453" y="8733"/>
                    <a:pt x="9083" y="9025"/>
                  </a:cubicBezTo>
                  <a:cubicBezTo>
                    <a:pt x="8792" y="9258"/>
                    <a:pt x="8500" y="9453"/>
                    <a:pt x="8189" y="9589"/>
                  </a:cubicBezTo>
                  <a:cubicBezTo>
                    <a:pt x="7897" y="9706"/>
                    <a:pt x="7605" y="9803"/>
                    <a:pt x="7314" y="9861"/>
                  </a:cubicBezTo>
                  <a:cubicBezTo>
                    <a:pt x="7131" y="9884"/>
                    <a:pt x="6936" y="9894"/>
                    <a:pt x="6742" y="9894"/>
                  </a:cubicBezTo>
                  <a:cubicBezTo>
                    <a:pt x="6606" y="9894"/>
                    <a:pt x="6470" y="9889"/>
                    <a:pt x="6341" y="9881"/>
                  </a:cubicBezTo>
                  <a:cubicBezTo>
                    <a:pt x="5933" y="9842"/>
                    <a:pt x="5505" y="9745"/>
                    <a:pt x="5096" y="9589"/>
                  </a:cubicBezTo>
                  <a:cubicBezTo>
                    <a:pt x="4805" y="9472"/>
                    <a:pt x="4513" y="9356"/>
                    <a:pt x="4241" y="9200"/>
                  </a:cubicBezTo>
                  <a:cubicBezTo>
                    <a:pt x="3949" y="9064"/>
                    <a:pt x="3696" y="8869"/>
                    <a:pt x="3424" y="8675"/>
                  </a:cubicBezTo>
                  <a:cubicBezTo>
                    <a:pt x="2626" y="8091"/>
                    <a:pt x="1946" y="7372"/>
                    <a:pt x="1304" y="6633"/>
                  </a:cubicBezTo>
                  <a:cubicBezTo>
                    <a:pt x="895" y="6108"/>
                    <a:pt x="506" y="5583"/>
                    <a:pt x="156" y="5018"/>
                  </a:cubicBezTo>
                  <a:cubicBezTo>
                    <a:pt x="137" y="4999"/>
                    <a:pt x="117" y="4980"/>
                    <a:pt x="98" y="4980"/>
                  </a:cubicBezTo>
                  <a:lnTo>
                    <a:pt x="39" y="4980"/>
                  </a:lnTo>
                  <a:cubicBezTo>
                    <a:pt x="1" y="4999"/>
                    <a:pt x="1" y="5057"/>
                    <a:pt x="20" y="5096"/>
                  </a:cubicBezTo>
                  <a:cubicBezTo>
                    <a:pt x="487" y="5796"/>
                    <a:pt x="934" y="6477"/>
                    <a:pt x="1479" y="7138"/>
                  </a:cubicBezTo>
                  <a:cubicBezTo>
                    <a:pt x="2004" y="7800"/>
                    <a:pt x="2646" y="8403"/>
                    <a:pt x="3326" y="8908"/>
                  </a:cubicBezTo>
                  <a:cubicBezTo>
                    <a:pt x="3657" y="9161"/>
                    <a:pt x="4007" y="9395"/>
                    <a:pt x="4377" y="9589"/>
                  </a:cubicBezTo>
                  <a:cubicBezTo>
                    <a:pt x="4727" y="9784"/>
                    <a:pt x="5155" y="9959"/>
                    <a:pt x="5544" y="10075"/>
                  </a:cubicBezTo>
                  <a:cubicBezTo>
                    <a:pt x="5933" y="10211"/>
                    <a:pt x="6322" y="10250"/>
                    <a:pt x="6730" y="10250"/>
                  </a:cubicBezTo>
                  <a:cubicBezTo>
                    <a:pt x="7100" y="10250"/>
                    <a:pt x="7489" y="10173"/>
                    <a:pt x="7819" y="10075"/>
                  </a:cubicBezTo>
                  <a:cubicBezTo>
                    <a:pt x="8519" y="9861"/>
                    <a:pt x="9181" y="9433"/>
                    <a:pt x="9725" y="8908"/>
                  </a:cubicBezTo>
                  <a:cubicBezTo>
                    <a:pt x="10017" y="8656"/>
                    <a:pt x="10270" y="8325"/>
                    <a:pt x="10523" y="8014"/>
                  </a:cubicBezTo>
                  <a:cubicBezTo>
                    <a:pt x="10737" y="7722"/>
                    <a:pt x="10931" y="7430"/>
                    <a:pt x="11106" y="7119"/>
                  </a:cubicBezTo>
                  <a:lnTo>
                    <a:pt x="11126" y="7138"/>
                  </a:lnTo>
                  <a:cubicBezTo>
                    <a:pt x="11223" y="7314"/>
                    <a:pt x="11378" y="7489"/>
                    <a:pt x="11495" y="7625"/>
                  </a:cubicBezTo>
                  <a:cubicBezTo>
                    <a:pt x="11729" y="7916"/>
                    <a:pt x="12020" y="8169"/>
                    <a:pt x="12351" y="8403"/>
                  </a:cubicBezTo>
                  <a:cubicBezTo>
                    <a:pt x="12954" y="8869"/>
                    <a:pt x="13654" y="9181"/>
                    <a:pt x="14393" y="9395"/>
                  </a:cubicBezTo>
                  <a:cubicBezTo>
                    <a:pt x="14743" y="9492"/>
                    <a:pt x="15132" y="9570"/>
                    <a:pt x="15521" y="9589"/>
                  </a:cubicBezTo>
                  <a:cubicBezTo>
                    <a:pt x="15630" y="9600"/>
                    <a:pt x="15737" y="9605"/>
                    <a:pt x="15843" y="9605"/>
                  </a:cubicBezTo>
                  <a:cubicBezTo>
                    <a:pt x="16117" y="9605"/>
                    <a:pt x="16383" y="9573"/>
                    <a:pt x="16649" y="9531"/>
                  </a:cubicBezTo>
                  <a:cubicBezTo>
                    <a:pt x="17369" y="9395"/>
                    <a:pt x="18050" y="9083"/>
                    <a:pt x="18672" y="8675"/>
                  </a:cubicBezTo>
                  <a:cubicBezTo>
                    <a:pt x="18964" y="8480"/>
                    <a:pt x="19217" y="8228"/>
                    <a:pt x="19469" y="7994"/>
                  </a:cubicBezTo>
                  <a:cubicBezTo>
                    <a:pt x="19703" y="7741"/>
                    <a:pt x="19936" y="7450"/>
                    <a:pt x="20131" y="7158"/>
                  </a:cubicBezTo>
                  <a:cubicBezTo>
                    <a:pt x="20325" y="6866"/>
                    <a:pt x="20481" y="6574"/>
                    <a:pt x="20656" y="6263"/>
                  </a:cubicBezTo>
                  <a:cubicBezTo>
                    <a:pt x="20811" y="5952"/>
                    <a:pt x="20967" y="5641"/>
                    <a:pt x="21103" y="5291"/>
                  </a:cubicBezTo>
                  <a:cubicBezTo>
                    <a:pt x="21220" y="4960"/>
                    <a:pt x="21337" y="4610"/>
                    <a:pt x="21434" y="4279"/>
                  </a:cubicBezTo>
                  <a:cubicBezTo>
                    <a:pt x="21531" y="3929"/>
                    <a:pt x="21628" y="3560"/>
                    <a:pt x="21706" y="3229"/>
                  </a:cubicBezTo>
                  <a:cubicBezTo>
                    <a:pt x="21842" y="2548"/>
                    <a:pt x="21978" y="1848"/>
                    <a:pt x="22095" y="1129"/>
                  </a:cubicBezTo>
                  <a:cubicBezTo>
                    <a:pt x="22133" y="783"/>
                    <a:pt x="22191" y="401"/>
                    <a:pt x="22267" y="36"/>
                  </a:cubicBezTo>
                  <a:lnTo>
                    <a:pt x="22267" y="36"/>
                  </a:lnTo>
                  <a:cubicBezTo>
                    <a:pt x="22266" y="36"/>
                    <a:pt x="22265" y="37"/>
                    <a:pt x="22264" y="37"/>
                  </a:cubicBezTo>
                  <a:cubicBezTo>
                    <a:pt x="22254" y="37"/>
                    <a:pt x="22233" y="14"/>
                    <a:pt x="22192" y="1"/>
                  </a:cubicBezTo>
                  <a:close/>
                </a:path>
              </a:pathLst>
            </a:custGeom>
            <a:solidFill>
              <a:srgbClr val="D6C6B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0" name="Google Shape;730;p33"/>
            <p:cNvSpPr/>
            <p:nvPr/>
          </p:nvSpPr>
          <p:spPr>
            <a:xfrm>
              <a:off x="1873950" y="2786125"/>
              <a:ext cx="25" cy="25"/>
            </a:xfrm>
            <a:custGeom>
              <a:avLst/>
              <a:gdLst/>
              <a:ahLst/>
              <a:cxnLst/>
              <a:rect l="l" t="t" r="r" b="b"/>
              <a:pathLst>
                <a:path w="1" h="1" extrusionOk="0">
                  <a:moveTo>
                    <a:pt x="0" y="0"/>
                  </a:moveTo>
                  <a:lnTo>
                    <a:pt x="0" y="0"/>
                  </a:lnTo>
                  <a:lnTo>
                    <a:pt x="0" y="0"/>
                  </a:lnTo>
                  <a:close/>
                </a:path>
              </a:pathLst>
            </a:custGeom>
            <a:solidFill>
              <a:srgbClr val="D6C6B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1" name="Google Shape;731;p33"/>
            <p:cNvSpPr/>
            <p:nvPr/>
          </p:nvSpPr>
          <p:spPr>
            <a:xfrm>
              <a:off x="1239900" y="2553225"/>
              <a:ext cx="1047850" cy="348150"/>
            </a:xfrm>
            <a:custGeom>
              <a:avLst/>
              <a:gdLst/>
              <a:ahLst/>
              <a:cxnLst/>
              <a:rect l="l" t="t" r="r" b="b"/>
              <a:pathLst>
                <a:path w="41914" h="13926" extrusionOk="0">
                  <a:moveTo>
                    <a:pt x="32636" y="0"/>
                  </a:moveTo>
                  <a:cubicBezTo>
                    <a:pt x="31761" y="0"/>
                    <a:pt x="30808" y="39"/>
                    <a:pt x="29738" y="97"/>
                  </a:cubicBezTo>
                  <a:cubicBezTo>
                    <a:pt x="27774" y="253"/>
                    <a:pt x="25732" y="525"/>
                    <a:pt x="23514" y="914"/>
                  </a:cubicBezTo>
                  <a:cubicBezTo>
                    <a:pt x="21569" y="1264"/>
                    <a:pt x="19605" y="1712"/>
                    <a:pt x="17660" y="2276"/>
                  </a:cubicBezTo>
                  <a:cubicBezTo>
                    <a:pt x="15462" y="2879"/>
                    <a:pt x="13342" y="3579"/>
                    <a:pt x="11397" y="4357"/>
                  </a:cubicBezTo>
                  <a:cubicBezTo>
                    <a:pt x="8830" y="5368"/>
                    <a:pt x="6691" y="6418"/>
                    <a:pt x="4843" y="7585"/>
                  </a:cubicBezTo>
                  <a:cubicBezTo>
                    <a:pt x="3715" y="8305"/>
                    <a:pt x="2801" y="9005"/>
                    <a:pt x="2003" y="9725"/>
                  </a:cubicBezTo>
                  <a:cubicBezTo>
                    <a:pt x="1751" y="9978"/>
                    <a:pt x="1517" y="10211"/>
                    <a:pt x="1284" y="10464"/>
                  </a:cubicBezTo>
                  <a:lnTo>
                    <a:pt x="1245" y="10503"/>
                  </a:lnTo>
                  <a:lnTo>
                    <a:pt x="1148" y="10600"/>
                  </a:lnTo>
                  <a:cubicBezTo>
                    <a:pt x="934" y="10872"/>
                    <a:pt x="739" y="11145"/>
                    <a:pt x="584" y="11378"/>
                  </a:cubicBezTo>
                  <a:cubicBezTo>
                    <a:pt x="409" y="11670"/>
                    <a:pt x="272" y="11961"/>
                    <a:pt x="175" y="12253"/>
                  </a:cubicBezTo>
                  <a:lnTo>
                    <a:pt x="156" y="12312"/>
                  </a:lnTo>
                  <a:cubicBezTo>
                    <a:pt x="156" y="12331"/>
                    <a:pt x="156" y="12331"/>
                    <a:pt x="136" y="12350"/>
                  </a:cubicBezTo>
                  <a:cubicBezTo>
                    <a:pt x="58" y="12603"/>
                    <a:pt x="0" y="12837"/>
                    <a:pt x="0" y="13051"/>
                  </a:cubicBezTo>
                  <a:lnTo>
                    <a:pt x="0" y="13109"/>
                  </a:lnTo>
                  <a:lnTo>
                    <a:pt x="0" y="13148"/>
                  </a:lnTo>
                  <a:lnTo>
                    <a:pt x="0" y="13206"/>
                  </a:lnTo>
                  <a:lnTo>
                    <a:pt x="0" y="13245"/>
                  </a:lnTo>
                  <a:cubicBezTo>
                    <a:pt x="0" y="13420"/>
                    <a:pt x="39" y="13576"/>
                    <a:pt x="58" y="13731"/>
                  </a:cubicBezTo>
                  <a:cubicBezTo>
                    <a:pt x="78" y="13829"/>
                    <a:pt x="175" y="13926"/>
                    <a:pt x="292" y="13926"/>
                  </a:cubicBezTo>
                  <a:lnTo>
                    <a:pt x="370" y="13926"/>
                  </a:lnTo>
                  <a:cubicBezTo>
                    <a:pt x="486" y="13906"/>
                    <a:pt x="584" y="13770"/>
                    <a:pt x="545" y="13615"/>
                  </a:cubicBezTo>
                  <a:cubicBezTo>
                    <a:pt x="545" y="13576"/>
                    <a:pt x="525" y="13517"/>
                    <a:pt x="525" y="13479"/>
                  </a:cubicBezTo>
                  <a:cubicBezTo>
                    <a:pt x="525" y="13401"/>
                    <a:pt x="525" y="13342"/>
                    <a:pt x="486" y="13284"/>
                  </a:cubicBezTo>
                  <a:lnTo>
                    <a:pt x="486" y="13109"/>
                  </a:lnTo>
                  <a:cubicBezTo>
                    <a:pt x="486" y="13051"/>
                    <a:pt x="486" y="13012"/>
                    <a:pt x="525" y="12953"/>
                  </a:cubicBezTo>
                  <a:cubicBezTo>
                    <a:pt x="525" y="12915"/>
                    <a:pt x="525" y="12895"/>
                    <a:pt x="545" y="12837"/>
                  </a:cubicBezTo>
                  <a:lnTo>
                    <a:pt x="545" y="12798"/>
                  </a:lnTo>
                  <a:cubicBezTo>
                    <a:pt x="564" y="12642"/>
                    <a:pt x="622" y="12506"/>
                    <a:pt x="661" y="12350"/>
                  </a:cubicBezTo>
                  <a:lnTo>
                    <a:pt x="681" y="12312"/>
                  </a:lnTo>
                  <a:lnTo>
                    <a:pt x="700" y="12273"/>
                  </a:lnTo>
                  <a:lnTo>
                    <a:pt x="739" y="12214"/>
                  </a:lnTo>
                  <a:cubicBezTo>
                    <a:pt x="875" y="11845"/>
                    <a:pt x="1089" y="11495"/>
                    <a:pt x="1381" y="11145"/>
                  </a:cubicBezTo>
                  <a:cubicBezTo>
                    <a:pt x="1731" y="10717"/>
                    <a:pt x="2101" y="10308"/>
                    <a:pt x="2587" y="9900"/>
                  </a:cubicBezTo>
                  <a:lnTo>
                    <a:pt x="2626" y="9842"/>
                  </a:lnTo>
                  <a:cubicBezTo>
                    <a:pt x="2645" y="9822"/>
                    <a:pt x="2645" y="9822"/>
                    <a:pt x="2684" y="9822"/>
                  </a:cubicBezTo>
                  <a:lnTo>
                    <a:pt x="2742" y="9783"/>
                  </a:lnTo>
                  <a:lnTo>
                    <a:pt x="2820" y="9725"/>
                  </a:lnTo>
                  <a:lnTo>
                    <a:pt x="2879" y="9686"/>
                  </a:lnTo>
                  <a:lnTo>
                    <a:pt x="2898" y="9666"/>
                  </a:lnTo>
                  <a:lnTo>
                    <a:pt x="2976" y="9608"/>
                  </a:lnTo>
                  <a:cubicBezTo>
                    <a:pt x="3015" y="9589"/>
                    <a:pt x="3015" y="9569"/>
                    <a:pt x="3034" y="9569"/>
                  </a:cubicBezTo>
                  <a:lnTo>
                    <a:pt x="3093" y="9530"/>
                  </a:lnTo>
                  <a:lnTo>
                    <a:pt x="3112" y="9511"/>
                  </a:lnTo>
                  <a:lnTo>
                    <a:pt x="3170" y="9472"/>
                  </a:lnTo>
                  <a:lnTo>
                    <a:pt x="3190" y="9433"/>
                  </a:lnTo>
                  <a:lnTo>
                    <a:pt x="3209" y="9414"/>
                  </a:lnTo>
                  <a:lnTo>
                    <a:pt x="3229" y="9394"/>
                  </a:lnTo>
                  <a:lnTo>
                    <a:pt x="3268" y="9375"/>
                  </a:lnTo>
                  <a:lnTo>
                    <a:pt x="3287" y="9336"/>
                  </a:lnTo>
                  <a:lnTo>
                    <a:pt x="3326" y="9316"/>
                  </a:lnTo>
                  <a:lnTo>
                    <a:pt x="3365" y="9297"/>
                  </a:lnTo>
                  <a:lnTo>
                    <a:pt x="3384" y="9277"/>
                  </a:lnTo>
                  <a:lnTo>
                    <a:pt x="3404" y="9239"/>
                  </a:lnTo>
                  <a:cubicBezTo>
                    <a:pt x="4357" y="8519"/>
                    <a:pt x="5446" y="7819"/>
                    <a:pt x="6768" y="7099"/>
                  </a:cubicBezTo>
                  <a:cubicBezTo>
                    <a:pt x="7877" y="6496"/>
                    <a:pt x="9102" y="5913"/>
                    <a:pt x="10483" y="5329"/>
                  </a:cubicBezTo>
                  <a:lnTo>
                    <a:pt x="10503" y="5310"/>
                  </a:lnTo>
                  <a:lnTo>
                    <a:pt x="10970" y="5115"/>
                  </a:lnTo>
                  <a:cubicBezTo>
                    <a:pt x="11164" y="5038"/>
                    <a:pt x="11339" y="4960"/>
                    <a:pt x="11534" y="4901"/>
                  </a:cubicBezTo>
                  <a:cubicBezTo>
                    <a:pt x="13498" y="4123"/>
                    <a:pt x="15579" y="3443"/>
                    <a:pt x="17718" y="2820"/>
                  </a:cubicBezTo>
                  <a:cubicBezTo>
                    <a:pt x="20636" y="2023"/>
                    <a:pt x="23553" y="1420"/>
                    <a:pt x="26373" y="1031"/>
                  </a:cubicBezTo>
                  <a:cubicBezTo>
                    <a:pt x="28085" y="817"/>
                    <a:pt x="29719" y="661"/>
                    <a:pt x="31275" y="584"/>
                  </a:cubicBezTo>
                  <a:cubicBezTo>
                    <a:pt x="31761" y="564"/>
                    <a:pt x="32189" y="564"/>
                    <a:pt x="32636" y="564"/>
                  </a:cubicBezTo>
                  <a:cubicBezTo>
                    <a:pt x="33939" y="564"/>
                    <a:pt x="35106" y="642"/>
                    <a:pt x="36234" y="778"/>
                  </a:cubicBezTo>
                  <a:cubicBezTo>
                    <a:pt x="37498" y="953"/>
                    <a:pt x="38490" y="1206"/>
                    <a:pt x="39346" y="1556"/>
                  </a:cubicBezTo>
                  <a:lnTo>
                    <a:pt x="39366" y="1595"/>
                  </a:lnTo>
                  <a:cubicBezTo>
                    <a:pt x="39813" y="1790"/>
                    <a:pt x="40163" y="1984"/>
                    <a:pt x="40494" y="2217"/>
                  </a:cubicBezTo>
                  <a:cubicBezTo>
                    <a:pt x="40708" y="2392"/>
                    <a:pt x="40883" y="2567"/>
                    <a:pt x="41019" y="2762"/>
                  </a:cubicBezTo>
                  <a:cubicBezTo>
                    <a:pt x="41116" y="2898"/>
                    <a:pt x="41213" y="3054"/>
                    <a:pt x="41291" y="3209"/>
                  </a:cubicBezTo>
                  <a:cubicBezTo>
                    <a:pt x="41369" y="3365"/>
                    <a:pt x="41388" y="3540"/>
                    <a:pt x="41408" y="3696"/>
                  </a:cubicBezTo>
                  <a:lnTo>
                    <a:pt x="41408" y="3734"/>
                  </a:lnTo>
                  <a:lnTo>
                    <a:pt x="41408" y="3773"/>
                  </a:lnTo>
                  <a:lnTo>
                    <a:pt x="41408" y="3851"/>
                  </a:lnTo>
                  <a:lnTo>
                    <a:pt x="41408" y="3890"/>
                  </a:lnTo>
                  <a:lnTo>
                    <a:pt x="41408" y="3948"/>
                  </a:lnTo>
                  <a:lnTo>
                    <a:pt x="41408" y="4085"/>
                  </a:lnTo>
                  <a:cubicBezTo>
                    <a:pt x="41408" y="4162"/>
                    <a:pt x="41427" y="4221"/>
                    <a:pt x="41486" y="4260"/>
                  </a:cubicBezTo>
                  <a:cubicBezTo>
                    <a:pt x="41524" y="4318"/>
                    <a:pt x="41602" y="4337"/>
                    <a:pt x="41680" y="4337"/>
                  </a:cubicBezTo>
                  <a:cubicBezTo>
                    <a:pt x="41816" y="4337"/>
                    <a:pt x="41913" y="4221"/>
                    <a:pt x="41913" y="4085"/>
                  </a:cubicBezTo>
                  <a:lnTo>
                    <a:pt x="41913" y="4026"/>
                  </a:lnTo>
                  <a:lnTo>
                    <a:pt x="41913" y="3968"/>
                  </a:lnTo>
                  <a:lnTo>
                    <a:pt x="41913" y="3890"/>
                  </a:lnTo>
                  <a:lnTo>
                    <a:pt x="41913" y="3851"/>
                  </a:lnTo>
                  <a:lnTo>
                    <a:pt x="41913" y="3754"/>
                  </a:lnTo>
                  <a:lnTo>
                    <a:pt x="41913" y="3696"/>
                  </a:lnTo>
                  <a:lnTo>
                    <a:pt x="41913" y="3676"/>
                  </a:lnTo>
                  <a:cubicBezTo>
                    <a:pt x="41894" y="3462"/>
                    <a:pt x="41875" y="3307"/>
                    <a:pt x="41816" y="3170"/>
                  </a:cubicBezTo>
                  <a:cubicBezTo>
                    <a:pt x="41758" y="2918"/>
                    <a:pt x="41602" y="2665"/>
                    <a:pt x="41427" y="2412"/>
                  </a:cubicBezTo>
                  <a:cubicBezTo>
                    <a:pt x="41135" y="2023"/>
                    <a:pt x="40727" y="1692"/>
                    <a:pt x="40202" y="1362"/>
                  </a:cubicBezTo>
                  <a:cubicBezTo>
                    <a:pt x="39813" y="1148"/>
                    <a:pt x="39346" y="953"/>
                    <a:pt x="38743" y="759"/>
                  </a:cubicBezTo>
                  <a:cubicBezTo>
                    <a:pt x="38276" y="623"/>
                    <a:pt x="37732" y="486"/>
                    <a:pt x="37148" y="370"/>
                  </a:cubicBezTo>
                  <a:cubicBezTo>
                    <a:pt x="36059" y="175"/>
                    <a:pt x="34853" y="59"/>
                    <a:pt x="33434" y="0"/>
                  </a:cubicBezTo>
                  <a:close/>
                </a:path>
              </a:pathLst>
            </a:custGeom>
            <a:solidFill>
              <a:srgbClr val="A3376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2" name="Google Shape;732;p33"/>
            <p:cNvSpPr/>
            <p:nvPr/>
          </p:nvSpPr>
          <p:spPr>
            <a:xfrm>
              <a:off x="1870050" y="2289200"/>
              <a:ext cx="277675" cy="137375"/>
            </a:xfrm>
            <a:custGeom>
              <a:avLst/>
              <a:gdLst/>
              <a:ahLst/>
              <a:cxnLst/>
              <a:rect l="l" t="t" r="r" b="b"/>
              <a:pathLst>
                <a:path w="11107" h="5495" extrusionOk="0">
                  <a:moveTo>
                    <a:pt x="584" y="0"/>
                  </a:moveTo>
                  <a:cubicBezTo>
                    <a:pt x="526" y="0"/>
                    <a:pt x="467" y="20"/>
                    <a:pt x="370" y="39"/>
                  </a:cubicBezTo>
                  <a:cubicBezTo>
                    <a:pt x="214" y="97"/>
                    <a:pt x="59" y="253"/>
                    <a:pt x="39" y="428"/>
                  </a:cubicBezTo>
                  <a:cubicBezTo>
                    <a:pt x="0" y="623"/>
                    <a:pt x="78" y="778"/>
                    <a:pt x="175" y="934"/>
                  </a:cubicBezTo>
                  <a:cubicBezTo>
                    <a:pt x="273" y="1089"/>
                    <a:pt x="370" y="1226"/>
                    <a:pt x="506" y="1362"/>
                  </a:cubicBezTo>
                  <a:cubicBezTo>
                    <a:pt x="856" y="1770"/>
                    <a:pt x="1284" y="2140"/>
                    <a:pt x="1595" y="2392"/>
                  </a:cubicBezTo>
                  <a:cubicBezTo>
                    <a:pt x="1984" y="2743"/>
                    <a:pt x="2373" y="3034"/>
                    <a:pt x="2743" y="3307"/>
                  </a:cubicBezTo>
                  <a:cubicBezTo>
                    <a:pt x="3248" y="3657"/>
                    <a:pt x="3813" y="3948"/>
                    <a:pt x="4338" y="4221"/>
                  </a:cubicBezTo>
                  <a:cubicBezTo>
                    <a:pt x="5271" y="4668"/>
                    <a:pt x="6108" y="4999"/>
                    <a:pt x="6944" y="5213"/>
                  </a:cubicBezTo>
                  <a:cubicBezTo>
                    <a:pt x="7612" y="5408"/>
                    <a:pt x="8239" y="5494"/>
                    <a:pt x="8802" y="5494"/>
                  </a:cubicBezTo>
                  <a:cubicBezTo>
                    <a:pt x="8911" y="5494"/>
                    <a:pt x="9018" y="5491"/>
                    <a:pt x="9122" y="5485"/>
                  </a:cubicBezTo>
                  <a:cubicBezTo>
                    <a:pt x="9317" y="5485"/>
                    <a:pt x="9511" y="5465"/>
                    <a:pt x="9706" y="5407"/>
                  </a:cubicBezTo>
                  <a:cubicBezTo>
                    <a:pt x="9764" y="5407"/>
                    <a:pt x="9783" y="5388"/>
                    <a:pt x="9803" y="5388"/>
                  </a:cubicBezTo>
                  <a:lnTo>
                    <a:pt x="9900" y="5388"/>
                  </a:lnTo>
                  <a:cubicBezTo>
                    <a:pt x="10192" y="5329"/>
                    <a:pt x="10445" y="5252"/>
                    <a:pt x="10639" y="5096"/>
                  </a:cubicBezTo>
                  <a:cubicBezTo>
                    <a:pt x="10834" y="4979"/>
                    <a:pt x="10970" y="4785"/>
                    <a:pt x="11048" y="4590"/>
                  </a:cubicBezTo>
                  <a:cubicBezTo>
                    <a:pt x="11067" y="4415"/>
                    <a:pt x="11106" y="4182"/>
                    <a:pt x="11048" y="3987"/>
                  </a:cubicBezTo>
                  <a:cubicBezTo>
                    <a:pt x="11028" y="3851"/>
                    <a:pt x="10970" y="3754"/>
                    <a:pt x="10950" y="3657"/>
                  </a:cubicBezTo>
                  <a:cubicBezTo>
                    <a:pt x="10912" y="3540"/>
                    <a:pt x="10834" y="3423"/>
                    <a:pt x="10756" y="3326"/>
                  </a:cubicBezTo>
                  <a:cubicBezTo>
                    <a:pt x="10678" y="3209"/>
                    <a:pt x="10561" y="3093"/>
                    <a:pt x="10484" y="3015"/>
                  </a:cubicBezTo>
                  <a:cubicBezTo>
                    <a:pt x="10425" y="2937"/>
                    <a:pt x="10328" y="2840"/>
                    <a:pt x="10172" y="2743"/>
                  </a:cubicBezTo>
                  <a:cubicBezTo>
                    <a:pt x="9939" y="2568"/>
                    <a:pt x="9647" y="2392"/>
                    <a:pt x="9317" y="2256"/>
                  </a:cubicBezTo>
                  <a:cubicBezTo>
                    <a:pt x="8967" y="2081"/>
                    <a:pt x="8539" y="1984"/>
                    <a:pt x="8150" y="1887"/>
                  </a:cubicBezTo>
                  <a:cubicBezTo>
                    <a:pt x="7527" y="1751"/>
                    <a:pt x="6905" y="1595"/>
                    <a:pt x="6302" y="1478"/>
                  </a:cubicBezTo>
                  <a:cubicBezTo>
                    <a:pt x="5310" y="1245"/>
                    <a:pt x="4279" y="1031"/>
                    <a:pt x="3307" y="739"/>
                  </a:cubicBezTo>
                  <a:lnTo>
                    <a:pt x="3287" y="739"/>
                  </a:lnTo>
                  <a:cubicBezTo>
                    <a:pt x="2801" y="603"/>
                    <a:pt x="2315" y="448"/>
                    <a:pt x="1848" y="272"/>
                  </a:cubicBezTo>
                  <a:cubicBezTo>
                    <a:pt x="1595" y="175"/>
                    <a:pt x="1265" y="78"/>
                    <a:pt x="953" y="20"/>
                  </a:cubicBezTo>
                  <a:cubicBezTo>
                    <a:pt x="856" y="0"/>
                    <a:pt x="759" y="0"/>
                    <a:pt x="642" y="0"/>
                  </a:cubicBezTo>
                  <a:close/>
                </a:path>
              </a:pathLst>
            </a:custGeom>
            <a:solidFill>
              <a:srgbClr val="FFFFFF">
                <a:alpha val="3464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3" name="Google Shape;733;p33"/>
            <p:cNvSpPr/>
            <p:nvPr/>
          </p:nvSpPr>
          <p:spPr>
            <a:xfrm>
              <a:off x="1677025" y="2955375"/>
              <a:ext cx="102600" cy="102225"/>
            </a:xfrm>
            <a:custGeom>
              <a:avLst/>
              <a:gdLst/>
              <a:ahLst/>
              <a:cxnLst/>
              <a:rect l="l" t="t" r="r" b="b"/>
              <a:pathLst>
                <a:path w="4104" h="4089" extrusionOk="0">
                  <a:moveTo>
                    <a:pt x="1967" y="0"/>
                  </a:moveTo>
                  <a:cubicBezTo>
                    <a:pt x="1850" y="0"/>
                    <a:pt x="1732" y="12"/>
                    <a:pt x="1614" y="38"/>
                  </a:cubicBezTo>
                  <a:cubicBezTo>
                    <a:pt x="603" y="252"/>
                    <a:pt x="0" y="1360"/>
                    <a:pt x="233" y="2449"/>
                  </a:cubicBezTo>
                  <a:cubicBezTo>
                    <a:pt x="454" y="3417"/>
                    <a:pt x="1253" y="4088"/>
                    <a:pt x="2125" y="4088"/>
                  </a:cubicBezTo>
                  <a:cubicBezTo>
                    <a:pt x="2252" y="4088"/>
                    <a:pt x="2380" y="4074"/>
                    <a:pt x="2509" y="4044"/>
                  </a:cubicBezTo>
                  <a:cubicBezTo>
                    <a:pt x="3501" y="3830"/>
                    <a:pt x="4104" y="2741"/>
                    <a:pt x="3870" y="1652"/>
                  </a:cubicBezTo>
                  <a:cubicBezTo>
                    <a:pt x="3648" y="675"/>
                    <a:pt x="2836" y="0"/>
                    <a:pt x="1967"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4" name="Google Shape;734;p33"/>
            <p:cNvSpPr/>
            <p:nvPr/>
          </p:nvSpPr>
          <p:spPr>
            <a:xfrm>
              <a:off x="1705700" y="2968250"/>
              <a:ext cx="71500" cy="71450"/>
            </a:xfrm>
            <a:custGeom>
              <a:avLst/>
              <a:gdLst/>
              <a:ahLst/>
              <a:cxnLst/>
              <a:rect l="l" t="t" r="r" b="b"/>
              <a:pathLst>
                <a:path w="2860" h="2858" extrusionOk="0">
                  <a:moveTo>
                    <a:pt x="1371" y="0"/>
                  </a:moveTo>
                  <a:cubicBezTo>
                    <a:pt x="1285" y="0"/>
                    <a:pt x="1197" y="9"/>
                    <a:pt x="1109" y="28"/>
                  </a:cubicBezTo>
                  <a:cubicBezTo>
                    <a:pt x="409" y="203"/>
                    <a:pt x="1" y="962"/>
                    <a:pt x="176" y="1720"/>
                  </a:cubicBezTo>
                  <a:cubicBezTo>
                    <a:pt x="312" y="2401"/>
                    <a:pt x="879" y="2858"/>
                    <a:pt x="1488" y="2858"/>
                  </a:cubicBezTo>
                  <a:cubicBezTo>
                    <a:pt x="1575" y="2858"/>
                    <a:pt x="1663" y="2849"/>
                    <a:pt x="1751" y="2829"/>
                  </a:cubicBezTo>
                  <a:cubicBezTo>
                    <a:pt x="2451" y="2654"/>
                    <a:pt x="2860" y="1915"/>
                    <a:pt x="2685" y="1156"/>
                  </a:cubicBezTo>
                  <a:cubicBezTo>
                    <a:pt x="2548" y="473"/>
                    <a:pt x="1992" y="0"/>
                    <a:pt x="1371" y="0"/>
                  </a:cubicBezTo>
                  <a:close/>
                </a:path>
              </a:pathLst>
            </a:custGeom>
            <a:solidFill>
              <a:srgbClr val="682F2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5" name="Google Shape;735;p33"/>
            <p:cNvSpPr/>
            <p:nvPr/>
          </p:nvSpPr>
          <p:spPr>
            <a:xfrm>
              <a:off x="1692075" y="3008900"/>
              <a:ext cx="33100" cy="13475"/>
            </a:xfrm>
            <a:custGeom>
              <a:avLst/>
              <a:gdLst/>
              <a:ahLst/>
              <a:cxnLst/>
              <a:rect l="l" t="t" r="r" b="b"/>
              <a:pathLst>
                <a:path w="1324" h="539" extrusionOk="0">
                  <a:moveTo>
                    <a:pt x="921" y="1"/>
                  </a:moveTo>
                  <a:cubicBezTo>
                    <a:pt x="829" y="1"/>
                    <a:pt x="727" y="12"/>
                    <a:pt x="623" y="36"/>
                  </a:cubicBezTo>
                  <a:cubicBezTo>
                    <a:pt x="273" y="114"/>
                    <a:pt x="1" y="289"/>
                    <a:pt x="40" y="406"/>
                  </a:cubicBezTo>
                  <a:cubicBezTo>
                    <a:pt x="53" y="486"/>
                    <a:pt x="204" y="538"/>
                    <a:pt x="410" y="538"/>
                  </a:cubicBezTo>
                  <a:cubicBezTo>
                    <a:pt x="505" y="538"/>
                    <a:pt x="611" y="527"/>
                    <a:pt x="721" y="503"/>
                  </a:cubicBezTo>
                  <a:cubicBezTo>
                    <a:pt x="1051" y="425"/>
                    <a:pt x="1324" y="250"/>
                    <a:pt x="1304" y="133"/>
                  </a:cubicBezTo>
                  <a:cubicBezTo>
                    <a:pt x="1277" y="53"/>
                    <a:pt x="1123" y="1"/>
                    <a:pt x="921"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6" name="Google Shape;736;p33"/>
            <p:cNvSpPr/>
            <p:nvPr/>
          </p:nvSpPr>
          <p:spPr>
            <a:xfrm>
              <a:off x="1666800" y="2909700"/>
              <a:ext cx="59350" cy="30800"/>
            </a:xfrm>
            <a:custGeom>
              <a:avLst/>
              <a:gdLst/>
              <a:ahLst/>
              <a:cxnLst/>
              <a:rect l="l" t="t" r="r" b="b"/>
              <a:pathLst>
                <a:path w="2374" h="1232" extrusionOk="0">
                  <a:moveTo>
                    <a:pt x="1735" y="1"/>
                  </a:moveTo>
                  <a:cubicBezTo>
                    <a:pt x="1527" y="1"/>
                    <a:pt x="1277" y="43"/>
                    <a:pt x="1012" y="134"/>
                  </a:cubicBezTo>
                  <a:cubicBezTo>
                    <a:pt x="409" y="367"/>
                    <a:pt x="1" y="756"/>
                    <a:pt x="98" y="1009"/>
                  </a:cubicBezTo>
                  <a:cubicBezTo>
                    <a:pt x="151" y="1159"/>
                    <a:pt x="346" y="1232"/>
                    <a:pt x="611" y="1232"/>
                  </a:cubicBezTo>
                  <a:cubicBezTo>
                    <a:pt x="827" y="1232"/>
                    <a:pt x="1091" y="1183"/>
                    <a:pt x="1362" y="1087"/>
                  </a:cubicBezTo>
                  <a:cubicBezTo>
                    <a:pt x="1965" y="873"/>
                    <a:pt x="2373" y="484"/>
                    <a:pt x="2276" y="211"/>
                  </a:cubicBezTo>
                  <a:cubicBezTo>
                    <a:pt x="2220" y="77"/>
                    <a:pt x="2017" y="1"/>
                    <a:pt x="1735" y="1"/>
                  </a:cubicBezTo>
                  <a:close/>
                </a:path>
              </a:pathLst>
            </a:custGeom>
            <a:solidFill>
              <a:srgbClr val="C25F7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7" name="Google Shape;737;p33"/>
            <p:cNvSpPr/>
            <p:nvPr/>
          </p:nvSpPr>
          <p:spPr>
            <a:xfrm>
              <a:off x="1912825" y="2908875"/>
              <a:ext cx="102150" cy="102200"/>
            </a:xfrm>
            <a:custGeom>
              <a:avLst/>
              <a:gdLst/>
              <a:ahLst/>
              <a:cxnLst/>
              <a:rect l="l" t="t" r="r" b="b"/>
              <a:pathLst>
                <a:path w="4086" h="4088" extrusionOk="0">
                  <a:moveTo>
                    <a:pt x="1968" y="0"/>
                  </a:moveTo>
                  <a:cubicBezTo>
                    <a:pt x="1864" y="0"/>
                    <a:pt x="1759" y="10"/>
                    <a:pt x="1654" y="31"/>
                  </a:cubicBezTo>
                  <a:cubicBezTo>
                    <a:pt x="643" y="225"/>
                    <a:pt x="1" y="1295"/>
                    <a:pt x="215" y="2403"/>
                  </a:cubicBezTo>
                  <a:cubicBezTo>
                    <a:pt x="423" y="3393"/>
                    <a:pt x="1235" y="4088"/>
                    <a:pt x="2113" y="4088"/>
                  </a:cubicBezTo>
                  <a:cubicBezTo>
                    <a:pt x="2219" y="4088"/>
                    <a:pt x="2325" y="4077"/>
                    <a:pt x="2432" y="4057"/>
                  </a:cubicBezTo>
                  <a:cubicBezTo>
                    <a:pt x="3463" y="3862"/>
                    <a:pt x="4085" y="2792"/>
                    <a:pt x="3871" y="1684"/>
                  </a:cubicBezTo>
                  <a:cubicBezTo>
                    <a:pt x="3680" y="710"/>
                    <a:pt x="2851" y="0"/>
                    <a:pt x="1968"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8" name="Google Shape;738;p33"/>
            <p:cNvSpPr/>
            <p:nvPr/>
          </p:nvSpPr>
          <p:spPr>
            <a:xfrm>
              <a:off x="1914775" y="2926600"/>
              <a:ext cx="71500" cy="71725"/>
            </a:xfrm>
            <a:custGeom>
              <a:avLst/>
              <a:gdLst/>
              <a:ahLst/>
              <a:cxnLst/>
              <a:rect l="l" t="t" r="r" b="b"/>
              <a:pathLst>
                <a:path w="2860" h="2869" extrusionOk="0">
                  <a:moveTo>
                    <a:pt x="1390" y="0"/>
                  </a:moveTo>
                  <a:cubicBezTo>
                    <a:pt x="1317" y="0"/>
                    <a:pt x="1242" y="7"/>
                    <a:pt x="1168" y="22"/>
                  </a:cubicBezTo>
                  <a:cubicBezTo>
                    <a:pt x="468" y="177"/>
                    <a:pt x="1" y="897"/>
                    <a:pt x="156" y="1675"/>
                  </a:cubicBezTo>
                  <a:cubicBezTo>
                    <a:pt x="311" y="2363"/>
                    <a:pt x="862" y="2868"/>
                    <a:pt x="1471" y="2868"/>
                  </a:cubicBezTo>
                  <a:cubicBezTo>
                    <a:pt x="1551" y="2868"/>
                    <a:pt x="1631" y="2860"/>
                    <a:pt x="1712" y="2842"/>
                  </a:cubicBezTo>
                  <a:cubicBezTo>
                    <a:pt x="2432" y="2725"/>
                    <a:pt x="2860" y="1967"/>
                    <a:pt x="2724" y="1189"/>
                  </a:cubicBezTo>
                  <a:cubicBezTo>
                    <a:pt x="2567" y="493"/>
                    <a:pt x="2007" y="0"/>
                    <a:pt x="1390" y="0"/>
                  </a:cubicBezTo>
                  <a:close/>
                </a:path>
              </a:pathLst>
            </a:custGeom>
            <a:solidFill>
              <a:srgbClr val="682F2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9" name="Google Shape;739;p33"/>
            <p:cNvSpPr/>
            <p:nvPr/>
          </p:nvSpPr>
          <p:spPr>
            <a:xfrm>
              <a:off x="1968750" y="2953500"/>
              <a:ext cx="33575" cy="14000"/>
            </a:xfrm>
            <a:custGeom>
              <a:avLst/>
              <a:gdLst/>
              <a:ahLst/>
              <a:cxnLst/>
              <a:rect l="l" t="t" r="r" b="b"/>
              <a:pathLst>
                <a:path w="1343" h="560" extrusionOk="0">
                  <a:moveTo>
                    <a:pt x="927" y="1"/>
                  </a:moveTo>
                  <a:cubicBezTo>
                    <a:pt x="838" y="1"/>
                    <a:pt x="741" y="12"/>
                    <a:pt x="642" y="35"/>
                  </a:cubicBezTo>
                  <a:cubicBezTo>
                    <a:pt x="273" y="93"/>
                    <a:pt x="1" y="268"/>
                    <a:pt x="59" y="404"/>
                  </a:cubicBezTo>
                  <a:cubicBezTo>
                    <a:pt x="72" y="508"/>
                    <a:pt x="215" y="560"/>
                    <a:pt x="412" y="560"/>
                  </a:cubicBezTo>
                  <a:cubicBezTo>
                    <a:pt x="511" y="560"/>
                    <a:pt x="623" y="547"/>
                    <a:pt x="740" y="521"/>
                  </a:cubicBezTo>
                  <a:cubicBezTo>
                    <a:pt x="1070" y="443"/>
                    <a:pt x="1343" y="288"/>
                    <a:pt x="1323" y="171"/>
                  </a:cubicBezTo>
                  <a:cubicBezTo>
                    <a:pt x="1296" y="62"/>
                    <a:pt x="1135" y="1"/>
                    <a:pt x="927"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0" name="Google Shape;740;p33"/>
            <p:cNvSpPr/>
            <p:nvPr/>
          </p:nvSpPr>
          <p:spPr>
            <a:xfrm>
              <a:off x="1924500" y="2861450"/>
              <a:ext cx="57900" cy="25875"/>
            </a:xfrm>
            <a:custGeom>
              <a:avLst/>
              <a:gdLst/>
              <a:ahLst/>
              <a:cxnLst/>
              <a:rect l="l" t="t" r="r" b="b"/>
              <a:pathLst>
                <a:path w="2316" h="1035" extrusionOk="0">
                  <a:moveTo>
                    <a:pt x="1227" y="1"/>
                  </a:moveTo>
                  <a:cubicBezTo>
                    <a:pt x="1201" y="1"/>
                    <a:pt x="1175" y="1"/>
                    <a:pt x="1148" y="2"/>
                  </a:cubicBezTo>
                  <a:cubicBezTo>
                    <a:pt x="506" y="21"/>
                    <a:pt x="1" y="274"/>
                    <a:pt x="1" y="547"/>
                  </a:cubicBezTo>
                  <a:cubicBezTo>
                    <a:pt x="1" y="826"/>
                    <a:pt x="482" y="1034"/>
                    <a:pt x="1087" y="1034"/>
                  </a:cubicBezTo>
                  <a:cubicBezTo>
                    <a:pt x="1114" y="1034"/>
                    <a:pt x="1141" y="1034"/>
                    <a:pt x="1168" y="1033"/>
                  </a:cubicBezTo>
                  <a:cubicBezTo>
                    <a:pt x="1790" y="994"/>
                    <a:pt x="2315" y="780"/>
                    <a:pt x="2315" y="488"/>
                  </a:cubicBezTo>
                  <a:cubicBezTo>
                    <a:pt x="2315" y="209"/>
                    <a:pt x="1816" y="1"/>
                    <a:pt x="1227" y="1"/>
                  </a:cubicBezTo>
                  <a:close/>
                </a:path>
              </a:pathLst>
            </a:custGeom>
            <a:solidFill>
              <a:srgbClr val="C25F7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1" name="Google Shape;741;p33"/>
            <p:cNvSpPr/>
            <p:nvPr/>
          </p:nvSpPr>
          <p:spPr>
            <a:xfrm>
              <a:off x="1819475" y="2998600"/>
              <a:ext cx="75400" cy="42325"/>
            </a:xfrm>
            <a:custGeom>
              <a:avLst/>
              <a:gdLst/>
              <a:ahLst/>
              <a:cxnLst/>
              <a:rect l="l" t="t" r="r" b="b"/>
              <a:pathLst>
                <a:path w="3016" h="1693" extrusionOk="0">
                  <a:moveTo>
                    <a:pt x="2140" y="1"/>
                  </a:moveTo>
                  <a:cubicBezTo>
                    <a:pt x="2058" y="36"/>
                    <a:pt x="1977" y="43"/>
                    <a:pt x="1891" y="43"/>
                  </a:cubicBezTo>
                  <a:cubicBezTo>
                    <a:pt x="1834" y="43"/>
                    <a:pt x="1774" y="40"/>
                    <a:pt x="1712" y="40"/>
                  </a:cubicBezTo>
                  <a:cubicBezTo>
                    <a:pt x="1654" y="40"/>
                    <a:pt x="1557" y="59"/>
                    <a:pt x="1479" y="59"/>
                  </a:cubicBezTo>
                  <a:cubicBezTo>
                    <a:pt x="1226" y="98"/>
                    <a:pt x="993" y="176"/>
                    <a:pt x="779" y="312"/>
                  </a:cubicBezTo>
                  <a:cubicBezTo>
                    <a:pt x="584" y="409"/>
                    <a:pt x="409" y="545"/>
                    <a:pt x="292" y="720"/>
                  </a:cubicBezTo>
                  <a:cubicBezTo>
                    <a:pt x="156" y="857"/>
                    <a:pt x="98" y="1032"/>
                    <a:pt x="40" y="1226"/>
                  </a:cubicBezTo>
                  <a:lnTo>
                    <a:pt x="20" y="1245"/>
                  </a:lnTo>
                  <a:cubicBezTo>
                    <a:pt x="1" y="1304"/>
                    <a:pt x="1" y="1343"/>
                    <a:pt x="40" y="1362"/>
                  </a:cubicBezTo>
                  <a:cubicBezTo>
                    <a:pt x="137" y="1440"/>
                    <a:pt x="254" y="1518"/>
                    <a:pt x="390" y="1557"/>
                  </a:cubicBezTo>
                  <a:cubicBezTo>
                    <a:pt x="506" y="1615"/>
                    <a:pt x="623" y="1634"/>
                    <a:pt x="779" y="1673"/>
                  </a:cubicBezTo>
                  <a:cubicBezTo>
                    <a:pt x="895" y="1693"/>
                    <a:pt x="1012" y="1693"/>
                    <a:pt x="1168" y="1693"/>
                  </a:cubicBezTo>
                  <a:cubicBezTo>
                    <a:pt x="1304" y="1693"/>
                    <a:pt x="1479" y="1673"/>
                    <a:pt x="1615" y="1615"/>
                  </a:cubicBezTo>
                  <a:cubicBezTo>
                    <a:pt x="1771" y="1596"/>
                    <a:pt x="1887" y="1537"/>
                    <a:pt x="2043" y="1498"/>
                  </a:cubicBezTo>
                  <a:cubicBezTo>
                    <a:pt x="2140" y="1440"/>
                    <a:pt x="2237" y="1401"/>
                    <a:pt x="2354" y="1343"/>
                  </a:cubicBezTo>
                  <a:cubicBezTo>
                    <a:pt x="2471" y="1265"/>
                    <a:pt x="2568" y="1226"/>
                    <a:pt x="2665" y="1148"/>
                  </a:cubicBezTo>
                  <a:cubicBezTo>
                    <a:pt x="2724" y="1129"/>
                    <a:pt x="2763" y="1070"/>
                    <a:pt x="2821" y="1032"/>
                  </a:cubicBezTo>
                  <a:cubicBezTo>
                    <a:pt x="2860" y="973"/>
                    <a:pt x="2918" y="934"/>
                    <a:pt x="2938" y="876"/>
                  </a:cubicBezTo>
                  <a:lnTo>
                    <a:pt x="3015" y="740"/>
                  </a:lnTo>
                  <a:lnTo>
                    <a:pt x="3015" y="662"/>
                  </a:lnTo>
                  <a:cubicBezTo>
                    <a:pt x="3015" y="643"/>
                    <a:pt x="3015" y="584"/>
                    <a:pt x="2976" y="565"/>
                  </a:cubicBezTo>
                  <a:cubicBezTo>
                    <a:pt x="2976" y="526"/>
                    <a:pt x="2957" y="487"/>
                    <a:pt x="2918" y="448"/>
                  </a:cubicBezTo>
                  <a:cubicBezTo>
                    <a:pt x="2879" y="390"/>
                    <a:pt x="2840" y="370"/>
                    <a:pt x="2782" y="331"/>
                  </a:cubicBezTo>
                  <a:cubicBezTo>
                    <a:pt x="2724" y="254"/>
                    <a:pt x="2587" y="195"/>
                    <a:pt x="2471" y="137"/>
                  </a:cubicBezTo>
                  <a:cubicBezTo>
                    <a:pt x="2374" y="79"/>
                    <a:pt x="2257" y="59"/>
                    <a:pt x="2140" y="1"/>
                  </a:cubicBezTo>
                  <a:close/>
                </a:path>
              </a:pathLst>
            </a:custGeom>
            <a:solidFill>
              <a:srgbClr val="EE766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2" name="Google Shape;742;p33"/>
            <p:cNvSpPr/>
            <p:nvPr/>
          </p:nvSpPr>
          <p:spPr>
            <a:xfrm>
              <a:off x="1800525" y="2968450"/>
              <a:ext cx="104550" cy="77350"/>
            </a:xfrm>
            <a:custGeom>
              <a:avLst/>
              <a:gdLst/>
              <a:ahLst/>
              <a:cxnLst/>
              <a:rect l="l" t="t" r="r" b="b"/>
              <a:pathLst>
                <a:path w="4182" h="3094" extrusionOk="0">
                  <a:moveTo>
                    <a:pt x="2606" y="1362"/>
                  </a:moveTo>
                  <a:cubicBezTo>
                    <a:pt x="2743" y="1382"/>
                    <a:pt x="2898" y="1421"/>
                    <a:pt x="3034" y="1460"/>
                  </a:cubicBezTo>
                  <a:cubicBezTo>
                    <a:pt x="3151" y="1518"/>
                    <a:pt x="3287" y="1557"/>
                    <a:pt x="3384" y="1635"/>
                  </a:cubicBezTo>
                  <a:cubicBezTo>
                    <a:pt x="3482" y="1712"/>
                    <a:pt x="3540" y="1771"/>
                    <a:pt x="3618" y="1849"/>
                  </a:cubicBezTo>
                  <a:cubicBezTo>
                    <a:pt x="3637" y="1868"/>
                    <a:pt x="3676" y="1907"/>
                    <a:pt x="3676" y="1926"/>
                  </a:cubicBezTo>
                  <a:lnTo>
                    <a:pt x="3637" y="1946"/>
                  </a:lnTo>
                  <a:cubicBezTo>
                    <a:pt x="3559" y="2063"/>
                    <a:pt x="3443" y="2160"/>
                    <a:pt x="3345" y="2257"/>
                  </a:cubicBezTo>
                  <a:cubicBezTo>
                    <a:pt x="3229" y="2354"/>
                    <a:pt x="3073" y="2451"/>
                    <a:pt x="2937" y="2529"/>
                  </a:cubicBezTo>
                  <a:cubicBezTo>
                    <a:pt x="2743" y="2627"/>
                    <a:pt x="2529" y="2704"/>
                    <a:pt x="2295" y="2724"/>
                  </a:cubicBezTo>
                  <a:lnTo>
                    <a:pt x="2334" y="2724"/>
                  </a:lnTo>
                  <a:cubicBezTo>
                    <a:pt x="2237" y="2840"/>
                    <a:pt x="2120" y="2840"/>
                    <a:pt x="1984" y="2840"/>
                  </a:cubicBezTo>
                  <a:lnTo>
                    <a:pt x="1653" y="2840"/>
                  </a:lnTo>
                  <a:cubicBezTo>
                    <a:pt x="1459" y="2821"/>
                    <a:pt x="1284" y="2802"/>
                    <a:pt x="1148" y="2724"/>
                  </a:cubicBezTo>
                  <a:cubicBezTo>
                    <a:pt x="1050" y="2704"/>
                    <a:pt x="973" y="2646"/>
                    <a:pt x="875" y="2588"/>
                  </a:cubicBezTo>
                  <a:lnTo>
                    <a:pt x="953" y="2296"/>
                  </a:lnTo>
                  <a:lnTo>
                    <a:pt x="1089" y="2004"/>
                  </a:lnTo>
                  <a:cubicBezTo>
                    <a:pt x="1167" y="1907"/>
                    <a:pt x="1245" y="1829"/>
                    <a:pt x="1342" y="1751"/>
                  </a:cubicBezTo>
                  <a:cubicBezTo>
                    <a:pt x="1439" y="1674"/>
                    <a:pt x="1556" y="1615"/>
                    <a:pt x="1673" y="1537"/>
                  </a:cubicBezTo>
                  <a:cubicBezTo>
                    <a:pt x="1828" y="1460"/>
                    <a:pt x="1965" y="1421"/>
                    <a:pt x="2120" y="1382"/>
                  </a:cubicBezTo>
                  <a:cubicBezTo>
                    <a:pt x="2179" y="1362"/>
                    <a:pt x="2276" y="1362"/>
                    <a:pt x="2354" y="1362"/>
                  </a:cubicBezTo>
                  <a:close/>
                  <a:moveTo>
                    <a:pt x="3190" y="1"/>
                  </a:moveTo>
                  <a:cubicBezTo>
                    <a:pt x="3112" y="1"/>
                    <a:pt x="3034" y="20"/>
                    <a:pt x="2937" y="59"/>
                  </a:cubicBezTo>
                  <a:cubicBezTo>
                    <a:pt x="2762" y="98"/>
                    <a:pt x="2626" y="215"/>
                    <a:pt x="2470" y="312"/>
                  </a:cubicBezTo>
                  <a:lnTo>
                    <a:pt x="2431" y="370"/>
                  </a:lnTo>
                  <a:cubicBezTo>
                    <a:pt x="2315" y="468"/>
                    <a:pt x="2179" y="565"/>
                    <a:pt x="2042" y="604"/>
                  </a:cubicBezTo>
                  <a:cubicBezTo>
                    <a:pt x="2042" y="604"/>
                    <a:pt x="2023" y="604"/>
                    <a:pt x="2023" y="623"/>
                  </a:cubicBezTo>
                  <a:lnTo>
                    <a:pt x="1576" y="565"/>
                  </a:lnTo>
                  <a:cubicBezTo>
                    <a:pt x="1420" y="526"/>
                    <a:pt x="1284" y="487"/>
                    <a:pt x="1128" y="487"/>
                  </a:cubicBezTo>
                  <a:lnTo>
                    <a:pt x="914" y="487"/>
                  </a:lnTo>
                  <a:cubicBezTo>
                    <a:pt x="837" y="487"/>
                    <a:pt x="778" y="507"/>
                    <a:pt x="700" y="507"/>
                  </a:cubicBezTo>
                  <a:cubicBezTo>
                    <a:pt x="564" y="565"/>
                    <a:pt x="428" y="623"/>
                    <a:pt x="311" y="759"/>
                  </a:cubicBezTo>
                  <a:cubicBezTo>
                    <a:pt x="214" y="857"/>
                    <a:pt x="136" y="973"/>
                    <a:pt x="78" y="1109"/>
                  </a:cubicBezTo>
                  <a:cubicBezTo>
                    <a:pt x="20" y="1246"/>
                    <a:pt x="0" y="1362"/>
                    <a:pt x="0" y="1498"/>
                  </a:cubicBezTo>
                  <a:cubicBezTo>
                    <a:pt x="0" y="1635"/>
                    <a:pt x="20" y="1751"/>
                    <a:pt x="78" y="1887"/>
                  </a:cubicBezTo>
                  <a:cubicBezTo>
                    <a:pt x="117" y="2024"/>
                    <a:pt x="156" y="2140"/>
                    <a:pt x="272" y="2257"/>
                  </a:cubicBezTo>
                  <a:cubicBezTo>
                    <a:pt x="409" y="2471"/>
                    <a:pt x="603" y="2665"/>
                    <a:pt x="837" y="2821"/>
                  </a:cubicBezTo>
                  <a:cubicBezTo>
                    <a:pt x="1050" y="2938"/>
                    <a:pt x="1284" y="3016"/>
                    <a:pt x="1576" y="3054"/>
                  </a:cubicBezTo>
                  <a:cubicBezTo>
                    <a:pt x="1731" y="3093"/>
                    <a:pt x="1887" y="3093"/>
                    <a:pt x="2042" y="3093"/>
                  </a:cubicBezTo>
                  <a:cubicBezTo>
                    <a:pt x="2431" y="3054"/>
                    <a:pt x="2781" y="2957"/>
                    <a:pt x="3132" y="2802"/>
                  </a:cubicBezTo>
                  <a:cubicBezTo>
                    <a:pt x="3365" y="2665"/>
                    <a:pt x="3559" y="2510"/>
                    <a:pt x="3734" y="2315"/>
                  </a:cubicBezTo>
                  <a:cubicBezTo>
                    <a:pt x="3812" y="2218"/>
                    <a:pt x="3910" y="2082"/>
                    <a:pt x="3948" y="1965"/>
                  </a:cubicBezTo>
                  <a:cubicBezTo>
                    <a:pt x="4007" y="1868"/>
                    <a:pt x="4046" y="1771"/>
                    <a:pt x="4085" y="1654"/>
                  </a:cubicBezTo>
                  <a:cubicBezTo>
                    <a:pt x="4104" y="1557"/>
                    <a:pt x="4123" y="1440"/>
                    <a:pt x="4143" y="1304"/>
                  </a:cubicBezTo>
                  <a:cubicBezTo>
                    <a:pt x="4182" y="1187"/>
                    <a:pt x="4182" y="1071"/>
                    <a:pt x="4143" y="954"/>
                  </a:cubicBezTo>
                  <a:cubicBezTo>
                    <a:pt x="4123" y="701"/>
                    <a:pt x="4046" y="487"/>
                    <a:pt x="3910" y="312"/>
                  </a:cubicBezTo>
                  <a:cubicBezTo>
                    <a:pt x="3851" y="273"/>
                    <a:pt x="3812" y="215"/>
                    <a:pt x="3734" y="176"/>
                  </a:cubicBezTo>
                  <a:cubicBezTo>
                    <a:pt x="3657" y="118"/>
                    <a:pt x="3598" y="98"/>
                    <a:pt x="3501" y="40"/>
                  </a:cubicBezTo>
                  <a:cubicBezTo>
                    <a:pt x="3423" y="20"/>
                    <a:pt x="3326" y="1"/>
                    <a:pt x="3229" y="1"/>
                  </a:cubicBezTo>
                  <a:close/>
                </a:path>
              </a:pathLst>
            </a:custGeom>
            <a:solidFill>
              <a:srgbClr val="682F2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3" name="Google Shape;743;p33"/>
            <p:cNvSpPr/>
            <p:nvPr/>
          </p:nvSpPr>
          <p:spPr>
            <a:xfrm>
              <a:off x="1551075" y="3090500"/>
              <a:ext cx="631150" cy="287875"/>
            </a:xfrm>
            <a:custGeom>
              <a:avLst/>
              <a:gdLst/>
              <a:ahLst/>
              <a:cxnLst/>
              <a:rect l="l" t="t" r="r" b="b"/>
              <a:pathLst>
                <a:path w="25246" h="11515" extrusionOk="0">
                  <a:moveTo>
                    <a:pt x="18225" y="1"/>
                  </a:moveTo>
                  <a:cubicBezTo>
                    <a:pt x="18089" y="1"/>
                    <a:pt x="17972" y="40"/>
                    <a:pt x="17875" y="78"/>
                  </a:cubicBezTo>
                  <a:cubicBezTo>
                    <a:pt x="17738" y="137"/>
                    <a:pt x="17602" y="176"/>
                    <a:pt x="17505" y="253"/>
                  </a:cubicBezTo>
                  <a:cubicBezTo>
                    <a:pt x="17311" y="370"/>
                    <a:pt x="17155" y="565"/>
                    <a:pt x="17019" y="779"/>
                  </a:cubicBezTo>
                  <a:cubicBezTo>
                    <a:pt x="16902" y="1051"/>
                    <a:pt x="16824" y="1323"/>
                    <a:pt x="16805" y="1557"/>
                  </a:cubicBezTo>
                  <a:cubicBezTo>
                    <a:pt x="16785" y="1809"/>
                    <a:pt x="16785" y="2043"/>
                    <a:pt x="16785" y="2393"/>
                  </a:cubicBezTo>
                  <a:cubicBezTo>
                    <a:pt x="16824" y="3015"/>
                    <a:pt x="16961" y="3677"/>
                    <a:pt x="17077" y="4280"/>
                  </a:cubicBezTo>
                  <a:lnTo>
                    <a:pt x="17213" y="4941"/>
                  </a:lnTo>
                  <a:cubicBezTo>
                    <a:pt x="17291" y="5213"/>
                    <a:pt x="17349" y="5466"/>
                    <a:pt x="17388" y="5738"/>
                  </a:cubicBezTo>
                  <a:cubicBezTo>
                    <a:pt x="17311" y="5719"/>
                    <a:pt x="17272" y="5719"/>
                    <a:pt x="17194" y="5699"/>
                  </a:cubicBezTo>
                  <a:lnTo>
                    <a:pt x="17097" y="5699"/>
                  </a:lnTo>
                  <a:cubicBezTo>
                    <a:pt x="16863" y="5699"/>
                    <a:pt x="16591" y="5797"/>
                    <a:pt x="16377" y="5933"/>
                  </a:cubicBezTo>
                  <a:cubicBezTo>
                    <a:pt x="16241" y="6030"/>
                    <a:pt x="16144" y="6127"/>
                    <a:pt x="16027" y="6263"/>
                  </a:cubicBezTo>
                  <a:cubicBezTo>
                    <a:pt x="15930" y="6380"/>
                    <a:pt x="15852" y="6497"/>
                    <a:pt x="15755" y="6613"/>
                  </a:cubicBezTo>
                  <a:cubicBezTo>
                    <a:pt x="15657" y="6419"/>
                    <a:pt x="15541" y="6263"/>
                    <a:pt x="15405" y="6108"/>
                  </a:cubicBezTo>
                  <a:cubicBezTo>
                    <a:pt x="15230" y="5933"/>
                    <a:pt x="15016" y="5816"/>
                    <a:pt x="14782" y="5738"/>
                  </a:cubicBezTo>
                  <a:cubicBezTo>
                    <a:pt x="14665" y="5719"/>
                    <a:pt x="14568" y="5699"/>
                    <a:pt x="14452" y="5699"/>
                  </a:cubicBezTo>
                  <a:lnTo>
                    <a:pt x="14374" y="5699"/>
                  </a:lnTo>
                  <a:cubicBezTo>
                    <a:pt x="14276" y="5699"/>
                    <a:pt x="14179" y="5719"/>
                    <a:pt x="14082" y="5719"/>
                  </a:cubicBezTo>
                  <a:cubicBezTo>
                    <a:pt x="13888" y="5738"/>
                    <a:pt x="13674" y="5816"/>
                    <a:pt x="13460" y="5972"/>
                  </a:cubicBezTo>
                  <a:cubicBezTo>
                    <a:pt x="13265" y="6088"/>
                    <a:pt x="13071" y="6224"/>
                    <a:pt x="12896" y="6419"/>
                  </a:cubicBezTo>
                  <a:cubicBezTo>
                    <a:pt x="12837" y="6477"/>
                    <a:pt x="12798" y="6555"/>
                    <a:pt x="12740" y="6594"/>
                  </a:cubicBezTo>
                  <a:cubicBezTo>
                    <a:pt x="12701" y="5913"/>
                    <a:pt x="12623" y="5330"/>
                    <a:pt x="12546" y="4766"/>
                  </a:cubicBezTo>
                  <a:cubicBezTo>
                    <a:pt x="12448" y="4066"/>
                    <a:pt x="12332" y="3463"/>
                    <a:pt x="12157" y="2899"/>
                  </a:cubicBezTo>
                  <a:cubicBezTo>
                    <a:pt x="12079" y="2607"/>
                    <a:pt x="11962" y="2315"/>
                    <a:pt x="11865" y="2082"/>
                  </a:cubicBezTo>
                  <a:cubicBezTo>
                    <a:pt x="11748" y="1751"/>
                    <a:pt x="11592" y="1518"/>
                    <a:pt x="11476" y="1323"/>
                  </a:cubicBezTo>
                  <a:cubicBezTo>
                    <a:pt x="11340" y="1070"/>
                    <a:pt x="11165" y="876"/>
                    <a:pt x="10970" y="720"/>
                  </a:cubicBezTo>
                  <a:cubicBezTo>
                    <a:pt x="10873" y="642"/>
                    <a:pt x="10776" y="545"/>
                    <a:pt x="10659" y="467"/>
                  </a:cubicBezTo>
                  <a:cubicBezTo>
                    <a:pt x="10523" y="390"/>
                    <a:pt x="10406" y="331"/>
                    <a:pt x="10289" y="292"/>
                  </a:cubicBezTo>
                  <a:cubicBezTo>
                    <a:pt x="9998" y="176"/>
                    <a:pt x="9686" y="98"/>
                    <a:pt x="9414" y="98"/>
                  </a:cubicBezTo>
                  <a:cubicBezTo>
                    <a:pt x="9239" y="98"/>
                    <a:pt x="9103" y="137"/>
                    <a:pt x="8947" y="176"/>
                  </a:cubicBezTo>
                  <a:cubicBezTo>
                    <a:pt x="8578" y="292"/>
                    <a:pt x="8267" y="565"/>
                    <a:pt x="8072" y="934"/>
                  </a:cubicBezTo>
                  <a:cubicBezTo>
                    <a:pt x="7839" y="1343"/>
                    <a:pt x="7761" y="1829"/>
                    <a:pt x="7703" y="2237"/>
                  </a:cubicBezTo>
                  <a:cubicBezTo>
                    <a:pt x="7664" y="2626"/>
                    <a:pt x="7644" y="3054"/>
                    <a:pt x="7664" y="3560"/>
                  </a:cubicBezTo>
                  <a:cubicBezTo>
                    <a:pt x="7664" y="3832"/>
                    <a:pt x="7683" y="4124"/>
                    <a:pt x="7703" y="4455"/>
                  </a:cubicBezTo>
                  <a:cubicBezTo>
                    <a:pt x="7547" y="4221"/>
                    <a:pt x="7372" y="4027"/>
                    <a:pt x="7197" y="3871"/>
                  </a:cubicBezTo>
                  <a:cubicBezTo>
                    <a:pt x="7080" y="3774"/>
                    <a:pt x="6964" y="3696"/>
                    <a:pt x="6866" y="3657"/>
                  </a:cubicBezTo>
                  <a:cubicBezTo>
                    <a:pt x="6788" y="3638"/>
                    <a:pt x="6711" y="3579"/>
                    <a:pt x="6633" y="3560"/>
                  </a:cubicBezTo>
                  <a:cubicBezTo>
                    <a:pt x="6575" y="3540"/>
                    <a:pt x="6477" y="3540"/>
                    <a:pt x="6400" y="3502"/>
                  </a:cubicBezTo>
                  <a:lnTo>
                    <a:pt x="6283" y="3502"/>
                  </a:lnTo>
                  <a:cubicBezTo>
                    <a:pt x="6186" y="3502"/>
                    <a:pt x="6088" y="3540"/>
                    <a:pt x="5952" y="3560"/>
                  </a:cubicBezTo>
                  <a:cubicBezTo>
                    <a:pt x="5816" y="3579"/>
                    <a:pt x="5641" y="3657"/>
                    <a:pt x="5524" y="3754"/>
                  </a:cubicBezTo>
                  <a:cubicBezTo>
                    <a:pt x="5408" y="3852"/>
                    <a:pt x="5310" y="3949"/>
                    <a:pt x="5174" y="4085"/>
                  </a:cubicBezTo>
                  <a:cubicBezTo>
                    <a:pt x="5116" y="4182"/>
                    <a:pt x="5057" y="4338"/>
                    <a:pt x="5019" y="4513"/>
                  </a:cubicBezTo>
                  <a:cubicBezTo>
                    <a:pt x="4960" y="4649"/>
                    <a:pt x="4960" y="4824"/>
                    <a:pt x="4941" y="4941"/>
                  </a:cubicBezTo>
                  <a:lnTo>
                    <a:pt x="4941" y="5213"/>
                  </a:lnTo>
                  <a:cubicBezTo>
                    <a:pt x="4727" y="4921"/>
                    <a:pt x="4493" y="4668"/>
                    <a:pt x="4280" y="4435"/>
                  </a:cubicBezTo>
                  <a:cubicBezTo>
                    <a:pt x="3813" y="3929"/>
                    <a:pt x="3385" y="3502"/>
                    <a:pt x="2918" y="3190"/>
                  </a:cubicBezTo>
                  <a:cubicBezTo>
                    <a:pt x="2432" y="2860"/>
                    <a:pt x="1946" y="2665"/>
                    <a:pt x="1518" y="2665"/>
                  </a:cubicBezTo>
                  <a:cubicBezTo>
                    <a:pt x="1265" y="2665"/>
                    <a:pt x="1031" y="2704"/>
                    <a:pt x="837" y="2821"/>
                  </a:cubicBezTo>
                  <a:cubicBezTo>
                    <a:pt x="642" y="2918"/>
                    <a:pt x="448" y="3093"/>
                    <a:pt x="292" y="3346"/>
                  </a:cubicBezTo>
                  <a:cubicBezTo>
                    <a:pt x="176" y="3502"/>
                    <a:pt x="78" y="3735"/>
                    <a:pt x="59" y="3949"/>
                  </a:cubicBezTo>
                  <a:cubicBezTo>
                    <a:pt x="1" y="4163"/>
                    <a:pt x="1" y="4416"/>
                    <a:pt x="59" y="4707"/>
                  </a:cubicBezTo>
                  <a:cubicBezTo>
                    <a:pt x="78" y="4921"/>
                    <a:pt x="156" y="5155"/>
                    <a:pt x="254" y="5427"/>
                  </a:cubicBezTo>
                  <a:cubicBezTo>
                    <a:pt x="351" y="5680"/>
                    <a:pt x="467" y="5933"/>
                    <a:pt x="604" y="6205"/>
                  </a:cubicBezTo>
                  <a:cubicBezTo>
                    <a:pt x="876" y="6672"/>
                    <a:pt x="1187" y="7158"/>
                    <a:pt x="1634" y="7683"/>
                  </a:cubicBezTo>
                  <a:cubicBezTo>
                    <a:pt x="1946" y="8072"/>
                    <a:pt x="2257" y="8442"/>
                    <a:pt x="2587" y="8792"/>
                  </a:cubicBezTo>
                  <a:cubicBezTo>
                    <a:pt x="2549" y="8792"/>
                    <a:pt x="2529" y="8753"/>
                    <a:pt x="2510" y="8753"/>
                  </a:cubicBezTo>
                  <a:cubicBezTo>
                    <a:pt x="2412" y="8753"/>
                    <a:pt x="2335" y="8733"/>
                    <a:pt x="2237" y="8733"/>
                  </a:cubicBezTo>
                  <a:cubicBezTo>
                    <a:pt x="1926" y="8733"/>
                    <a:pt x="1634" y="8811"/>
                    <a:pt x="1382" y="8947"/>
                  </a:cubicBezTo>
                  <a:cubicBezTo>
                    <a:pt x="1090" y="9122"/>
                    <a:pt x="876" y="9434"/>
                    <a:pt x="856" y="9764"/>
                  </a:cubicBezTo>
                  <a:cubicBezTo>
                    <a:pt x="798" y="10153"/>
                    <a:pt x="973" y="10581"/>
                    <a:pt x="1323" y="11048"/>
                  </a:cubicBezTo>
                  <a:cubicBezTo>
                    <a:pt x="1343" y="11087"/>
                    <a:pt x="1382" y="11126"/>
                    <a:pt x="1440" y="11126"/>
                  </a:cubicBezTo>
                  <a:cubicBezTo>
                    <a:pt x="1479" y="11165"/>
                    <a:pt x="1557" y="11223"/>
                    <a:pt x="1634" y="11262"/>
                  </a:cubicBezTo>
                  <a:cubicBezTo>
                    <a:pt x="1673" y="11379"/>
                    <a:pt x="1809" y="11456"/>
                    <a:pt x="1926" y="11456"/>
                  </a:cubicBezTo>
                  <a:lnTo>
                    <a:pt x="2004" y="11456"/>
                  </a:lnTo>
                  <a:cubicBezTo>
                    <a:pt x="2412" y="11359"/>
                    <a:pt x="2840" y="11262"/>
                    <a:pt x="3327" y="11184"/>
                  </a:cubicBezTo>
                  <a:cubicBezTo>
                    <a:pt x="4163" y="11067"/>
                    <a:pt x="5057" y="11028"/>
                    <a:pt x="6049" y="11028"/>
                  </a:cubicBezTo>
                  <a:cubicBezTo>
                    <a:pt x="7158" y="11028"/>
                    <a:pt x="8247" y="11087"/>
                    <a:pt x="9064" y="11145"/>
                  </a:cubicBezTo>
                  <a:cubicBezTo>
                    <a:pt x="9589" y="11184"/>
                    <a:pt x="10114" y="11223"/>
                    <a:pt x="10620" y="11262"/>
                  </a:cubicBezTo>
                  <a:cubicBezTo>
                    <a:pt x="11981" y="11379"/>
                    <a:pt x="13401" y="11476"/>
                    <a:pt x="14782" y="11515"/>
                  </a:cubicBezTo>
                  <a:lnTo>
                    <a:pt x="15132" y="11515"/>
                  </a:lnTo>
                  <a:cubicBezTo>
                    <a:pt x="16533" y="11515"/>
                    <a:pt x="17777" y="11417"/>
                    <a:pt x="18925" y="11223"/>
                  </a:cubicBezTo>
                  <a:cubicBezTo>
                    <a:pt x="20384" y="10951"/>
                    <a:pt x="21570" y="10542"/>
                    <a:pt x="22484" y="9900"/>
                  </a:cubicBezTo>
                  <a:cubicBezTo>
                    <a:pt x="23029" y="9531"/>
                    <a:pt x="23515" y="9103"/>
                    <a:pt x="23904" y="8597"/>
                  </a:cubicBezTo>
                  <a:cubicBezTo>
                    <a:pt x="24293" y="8072"/>
                    <a:pt x="24604" y="7469"/>
                    <a:pt x="24857" y="6788"/>
                  </a:cubicBezTo>
                  <a:cubicBezTo>
                    <a:pt x="24974" y="6458"/>
                    <a:pt x="25051" y="6108"/>
                    <a:pt x="25110" y="5699"/>
                  </a:cubicBezTo>
                  <a:cubicBezTo>
                    <a:pt x="25188" y="5291"/>
                    <a:pt x="25207" y="4902"/>
                    <a:pt x="25246" y="4532"/>
                  </a:cubicBezTo>
                  <a:cubicBezTo>
                    <a:pt x="25246" y="4221"/>
                    <a:pt x="25207" y="3871"/>
                    <a:pt x="25168" y="3540"/>
                  </a:cubicBezTo>
                  <a:cubicBezTo>
                    <a:pt x="25110" y="3268"/>
                    <a:pt x="25051" y="2996"/>
                    <a:pt x="24915" y="2724"/>
                  </a:cubicBezTo>
                  <a:cubicBezTo>
                    <a:pt x="24721" y="2296"/>
                    <a:pt x="24410" y="1926"/>
                    <a:pt x="24021" y="1712"/>
                  </a:cubicBezTo>
                  <a:cubicBezTo>
                    <a:pt x="23729" y="1537"/>
                    <a:pt x="23398" y="1440"/>
                    <a:pt x="23048" y="1440"/>
                  </a:cubicBezTo>
                  <a:cubicBezTo>
                    <a:pt x="22970" y="1440"/>
                    <a:pt x="22873" y="1440"/>
                    <a:pt x="22815" y="1459"/>
                  </a:cubicBezTo>
                  <a:cubicBezTo>
                    <a:pt x="22679" y="1498"/>
                    <a:pt x="22581" y="1498"/>
                    <a:pt x="22465" y="1537"/>
                  </a:cubicBezTo>
                  <a:cubicBezTo>
                    <a:pt x="22348" y="1557"/>
                    <a:pt x="22231" y="1615"/>
                    <a:pt x="22095" y="1654"/>
                  </a:cubicBezTo>
                  <a:cubicBezTo>
                    <a:pt x="21901" y="1732"/>
                    <a:pt x="21706" y="1848"/>
                    <a:pt x="21512" y="2004"/>
                  </a:cubicBezTo>
                  <a:cubicBezTo>
                    <a:pt x="21298" y="2179"/>
                    <a:pt x="21103" y="2373"/>
                    <a:pt x="20928" y="2568"/>
                  </a:cubicBezTo>
                  <a:cubicBezTo>
                    <a:pt x="20734" y="2782"/>
                    <a:pt x="20578" y="3054"/>
                    <a:pt x="20422" y="3307"/>
                  </a:cubicBezTo>
                  <a:cubicBezTo>
                    <a:pt x="20345" y="3443"/>
                    <a:pt x="20306" y="3540"/>
                    <a:pt x="20247" y="3657"/>
                  </a:cubicBezTo>
                  <a:cubicBezTo>
                    <a:pt x="20189" y="3015"/>
                    <a:pt x="20053" y="2490"/>
                    <a:pt x="19936" y="2023"/>
                  </a:cubicBezTo>
                  <a:cubicBezTo>
                    <a:pt x="19858" y="1790"/>
                    <a:pt x="19761" y="1518"/>
                    <a:pt x="19664" y="1245"/>
                  </a:cubicBezTo>
                  <a:cubicBezTo>
                    <a:pt x="19567" y="1031"/>
                    <a:pt x="19450" y="837"/>
                    <a:pt x="19333" y="662"/>
                  </a:cubicBezTo>
                  <a:cubicBezTo>
                    <a:pt x="19178" y="467"/>
                    <a:pt x="19022" y="292"/>
                    <a:pt x="18828" y="195"/>
                  </a:cubicBezTo>
                  <a:cubicBezTo>
                    <a:pt x="18672" y="59"/>
                    <a:pt x="18478" y="1"/>
                    <a:pt x="18283" y="1"/>
                  </a:cubicBezTo>
                  <a:close/>
                </a:path>
              </a:pathLst>
            </a:custGeom>
            <a:solidFill>
              <a:srgbClr val="74BEA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4" name="Google Shape;744;p33"/>
            <p:cNvSpPr/>
            <p:nvPr/>
          </p:nvSpPr>
          <p:spPr>
            <a:xfrm>
              <a:off x="1549625" y="3087100"/>
              <a:ext cx="635050" cy="266000"/>
            </a:xfrm>
            <a:custGeom>
              <a:avLst/>
              <a:gdLst/>
              <a:ahLst/>
              <a:cxnLst/>
              <a:rect l="l" t="t" r="r" b="b"/>
              <a:pathLst>
                <a:path w="25402" h="10640" extrusionOk="0">
                  <a:moveTo>
                    <a:pt x="18322" y="1"/>
                  </a:moveTo>
                  <a:cubicBezTo>
                    <a:pt x="18244" y="1"/>
                    <a:pt x="18185" y="20"/>
                    <a:pt x="18108" y="39"/>
                  </a:cubicBezTo>
                  <a:lnTo>
                    <a:pt x="17894" y="117"/>
                  </a:lnTo>
                  <a:cubicBezTo>
                    <a:pt x="17719" y="195"/>
                    <a:pt x="17563" y="312"/>
                    <a:pt x="17505" y="409"/>
                  </a:cubicBezTo>
                  <a:cubicBezTo>
                    <a:pt x="17407" y="506"/>
                    <a:pt x="17271" y="623"/>
                    <a:pt x="17174" y="798"/>
                  </a:cubicBezTo>
                  <a:cubicBezTo>
                    <a:pt x="17077" y="954"/>
                    <a:pt x="17019" y="1109"/>
                    <a:pt x="16921" y="1362"/>
                  </a:cubicBezTo>
                  <a:cubicBezTo>
                    <a:pt x="16766" y="1770"/>
                    <a:pt x="16727" y="2237"/>
                    <a:pt x="16746" y="2743"/>
                  </a:cubicBezTo>
                  <a:cubicBezTo>
                    <a:pt x="16766" y="3229"/>
                    <a:pt x="16863" y="3715"/>
                    <a:pt x="16980" y="4163"/>
                  </a:cubicBezTo>
                  <a:cubicBezTo>
                    <a:pt x="17038" y="4318"/>
                    <a:pt x="17077" y="4493"/>
                    <a:pt x="17116" y="4668"/>
                  </a:cubicBezTo>
                  <a:cubicBezTo>
                    <a:pt x="17174" y="4980"/>
                    <a:pt x="17271" y="5330"/>
                    <a:pt x="17349" y="5660"/>
                  </a:cubicBezTo>
                  <a:cubicBezTo>
                    <a:pt x="17310" y="5641"/>
                    <a:pt x="17232" y="5641"/>
                    <a:pt x="17174" y="5641"/>
                  </a:cubicBezTo>
                  <a:cubicBezTo>
                    <a:pt x="16941" y="5641"/>
                    <a:pt x="16688" y="5719"/>
                    <a:pt x="16474" y="5855"/>
                  </a:cubicBezTo>
                  <a:cubicBezTo>
                    <a:pt x="16299" y="5952"/>
                    <a:pt x="16182" y="6108"/>
                    <a:pt x="16065" y="6244"/>
                  </a:cubicBezTo>
                  <a:cubicBezTo>
                    <a:pt x="16007" y="6322"/>
                    <a:pt x="15968" y="6360"/>
                    <a:pt x="15910" y="6438"/>
                  </a:cubicBezTo>
                  <a:cubicBezTo>
                    <a:pt x="15890" y="6341"/>
                    <a:pt x="15852" y="6244"/>
                    <a:pt x="15774" y="6166"/>
                  </a:cubicBezTo>
                  <a:cubicBezTo>
                    <a:pt x="15677" y="6030"/>
                    <a:pt x="15521" y="5874"/>
                    <a:pt x="15385" y="5777"/>
                  </a:cubicBezTo>
                  <a:cubicBezTo>
                    <a:pt x="15268" y="5719"/>
                    <a:pt x="15093" y="5641"/>
                    <a:pt x="14918" y="5621"/>
                  </a:cubicBezTo>
                  <a:cubicBezTo>
                    <a:pt x="14840" y="5621"/>
                    <a:pt x="14743" y="5582"/>
                    <a:pt x="14685" y="5582"/>
                  </a:cubicBezTo>
                  <a:cubicBezTo>
                    <a:pt x="14587" y="5582"/>
                    <a:pt x="14490" y="5621"/>
                    <a:pt x="14393" y="5621"/>
                  </a:cubicBezTo>
                  <a:cubicBezTo>
                    <a:pt x="14237" y="5641"/>
                    <a:pt x="14101" y="5680"/>
                    <a:pt x="13907" y="5758"/>
                  </a:cubicBezTo>
                  <a:cubicBezTo>
                    <a:pt x="13732" y="5835"/>
                    <a:pt x="13576" y="5913"/>
                    <a:pt x="13420" y="6030"/>
                  </a:cubicBezTo>
                  <a:cubicBezTo>
                    <a:pt x="13245" y="6127"/>
                    <a:pt x="13090" y="6244"/>
                    <a:pt x="12934" y="6360"/>
                  </a:cubicBezTo>
                  <a:lnTo>
                    <a:pt x="12934" y="6302"/>
                  </a:lnTo>
                  <a:cubicBezTo>
                    <a:pt x="12759" y="4746"/>
                    <a:pt x="12584" y="3151"/>
                    <a:pt x="11884" y="1731"/>
                  </a:cubicBezTo>
                  <a:cubicBezTo>
                    <a:pt x="11417" y="798"/>
                    <a:pt x="10834" y="234"/>
                    <a:pt x="10153" y="78"/>
                  </a:cubicBezTo>
                  <a:cubicBezTo>
                    <a:pt x="10036" y="39"/>
                    <a:pt x="9919" y="20"/>
                    <a:pt x="9764" y="20"/>
                  </a:cubicBezTo>
                  <a:lnTo>
                    <a:pt x="9589" y="20"/>
                  </a:lnTo>
                  <a:cubicBezTo>
                    <a:pt x="9394" y="39"/>
                    <a:pt x="9200" y="98"/>
                    <a:pt x="8986" y="195"/>
                  </a:cubicBezTo>
                  <a:cubicBezTo>
                    <a:pt x="8850" y="273"/>
                    <a:pt x="8675" y="389"/>
                    <a:pt x="8480" y="526"/>
                  </a:cubicBezTo>
                  <a:cubicBezTo>
                    <a:pt x="8364" y="662"/>
                    <a:pt x="8227" y="778"/>
                    <a:pt x="8111" y="954"/>
                  </a:cubicBezTo>
                  <a:cubicBezTo>
                    <a:pt x="8033" y="1051"/>
                    <a:pt x="7975" y="1167"/>
                    <a:pt x="7897" y="1343"/>
                  </a:cubicBezTo>
                  <a:cubicBezTo>
                    <a:pt x="7819" y="1479"/>
                    <a:pt x="7780" y="1634"/>
                    <a:pt x="7741" y="1790"/>
                  </a:cubicBezTo>
                  <a:cubicBezTo>
                    <a:pt x="7683" y="2062"/>
                    <a:pt x="7644" y="2373"/>
                    <a:pt x="7624" y="2762"/>
                  </a:cubicBezTo>
                  <a:cubicBezTo>
                    <a:pt x="7605" y="3151"/>
                    <a:pt x="7624" y="3579"/>
                    <a:pt x="7644" y="3968"/>
                  </a:cubicBezTo>
                  <a:cubicBezTo>
                    <a:pt x="7527" y="3832"/>
                    <a:pt x="7352" y="3715"/>
                    <a:pt x="7197" y="3618"/>
                  </a:cubicBezTo>
                  <a:cubicBezTo>
                    <a:pt x="7002" y="3521"/>
                    <a:pt x="6749" y="3443"/>
                    <a:pt x="6516" y="3443"/>
                  </a:cubicBezTo>
                  <a:cubicBezTo>
                    <a:pt x="6360" y="3443"/>
                    <a:pt x="6224" y="3482"/>
                    <a:pt x="6069" y="3521"/>
                  </a:cubicBezTo>
                  <a:cubicBezTo>
                    <a:pt x="5660" y="3638"/>
                    <a:pt x="5368" y="3929"/>
                    <a:pt x="5213" y="4182"/>
                  </a:cubicBezTo>
                  <a:cubicBezTo>
                    <a:pt x="5115" y="4318"/>
                    <a:pt x="5018" y="4493"/>
                    <a:pt x="4979" y="4707"/>
                  </a:cubicBezTo>
                  <a:cubicBezTo>
                    <a:pt x="4960" y="4804"/>
                    <a:pt x="4921" y="4902"/>
                    <a:pt x="4902" y="5038"/>
                  </a:cubicBezTo>
                  <a:cubicBezTo>
                    <a:pt x="4571" y="4571"/>
                    <a:pt x="4124" y="4007"/>
                    <a:pt x="3637" y="3540"/>
                  </a:cubicBezTo>
                  <a:cubicBezTo>
                    <a:pt x="3326" y="3229"/>
                    <a:pt x="3034" y="3015"/>
                    <a:pt x="2723" y="2840"/>
                  </a:cubicBezTo>
                  <a:cubicBezTo>
                    <a:pt x="2568" y="2762"/>
                    <a:pt x="2393" y="2704"/>
                    <a:pt x="2237" y="2646"/>
                  </a:cubicBezTo>
                  <a:cubicBezTo>
                    <a:pt x="2062" y="2607"/>
                    <a:pt x="1887" y="2568"/>
                    <a:pt x="1673" y="2568"/>
                  </a:cubicBezTo>
                  <a:lnTo>
                    <a:pt x="1615" y="2568"/>
                  </a:lnTo>
                  <a:cubicBezTo>
                    <a:pt x="1498" y="2568"/>
                    <a:pt x="1323" y="2607"/>
                    <a:pt x="1187" y="2626"/>
                  </a:cubicBezTo>
                  <a:cubicBezTo>
                    <a:pt x="1031" y="2646"/>
                    <a:pt x="895" y="2723"/>
                    <a:pt x="778" y="2782"/>
                  </a:cubicBezTo>
                  <a:cubicBezTo>
                    <a:pt x="681" y="2860"/>
                    <a:pt x="545" y="2937"/>
                    <a:pt x="448" y="3054"/>
                  </a:cubicBezTo>
                  <a:cubicBezTo>
                    <a:pt x="350" y="3151"/>
                    <a:pt x="292" y="3268"/>
                    <a:pt x="214" y="3424"/>
                  </a:cubicBezTo>
                  <a:cubicBezTo>
                    <a:pt x="98" y="3657"/>
                    <a:pt x="20" y="3949"/>
                    <a:pt x="20" y="4279"/>
                  </a:cubicBezTo>
                  <a:cubicBezTo>
                    <a:pt x="0" y="4571"/>
                    <a:pt x="39" y="4882"/>
                    <a:pt x="117" y="5193"/>
                  </a:cubicBezTo>
                  <a:cubicBezTo>
                    <a:pt x="136" y="5349"/>
                    <a:pt x="195" y="5466"/>
                    <a:pt x="253" y="5660"/>
                  </a:cubicBezTo>
                  <a:cubicBezTo>
                    <a:pt x="331" y="5835"/>
                    <a:pt x="409" y="6030"/>
                    <a:pt x="525" y="6224"/>
                  </a:cubicBezTo>
                  <a:cubicBezTo>
                    <a:pt x="700" y="6535"/>
                    <a:pt x="895" y="6827"/>
                    <a:pt x="1206" y="7216"/>
                  </a:cubicBezTo>
                  <a:cubicBezTo>
                    <a:pt x="1401" y="7488"/>
                    <a:pt x="1654" y="7722"/>
                    <a:pt x="1848" y="7994"/>
                  </a:cubicBezTo>
                  <a:lnTo>
                    <a:pt x="1887" y="8072"/>
                  </a:lnTo>
                  <a:lnTo>
                    <a:pt x="1984" y="8169"/>
                  </a:lnTo>
                  <a:cubicBezTo>
                    <a:pt x="2140" y="8305"/>
                    <a:pt x="2256" y="8480"/>
                    <a:pt x="2373" y="8636"/>
                  </a:cubicBezTo>
                  <a:cubicBezTo>
                    <a:pt x="2451" y="8694"/>
                    <a:pt x="2490" y="8792"/>
                    <a:pt x="2568" y="8869"/>
                  </a:cubicBezTo>
                  <a:lnTo>
                    <a:pt x="2529" y="8850"/>
                  </a:lnTo>
                  <a:cubicBezTo>
                    <a:pt x="2431" y="8830"/>
                    <a:pt x="2295" y="8830"/>
                    <a:pt x="2198" y="8830"/>
                  </a:cubicBezTo>
                  <a:lnTo>
                    <a:pt x="2081" y="8830"/>
                  </a:lnTo>
                  <a:cubicBezTo>
                    <a:pt x="1809" y="8850"/>
                    <a:pt x="1556" y="8947"/>
                    <a:pt x="1323" y="9083"/>
                  </a:cubicBezTo>
                  <a:cubicBezTo>
                    <a:pt x="1226" y="9161"/>
                    <a:pt x="1167" y="9239"/>
                    <a:pt x="1089" y="9336"/>
                  </a:cubicBezTo>
                  <a:cubicBezTo>
                    <a:pt x="1012" y="9433"/>
                    <a:pt x="973" y="9550"/>
                    <a:pt x="914" y="9706"/>
                  </a:cubicBezTo>
                  <a:cubicBezTo>
                    <a:pt x="895" y="9822"/>
                    <a:pt x="876" y="9939"/>
                    <a:pt x="876" y="10095"/>
                  </a:cubicBezTo>
                  <a:cubicBezTo>
                    <a:pt x="876" y="10231"/>
                    <a:pt x="914" y="10406"/>
                    <a:pt x="992" y="10581"/>
                  </a:cubicBezTo>
                  <a:cubicBezTo>
                    <a:pt x="1012" y="10620"/>
                    <a:pt x="1031" y="10639"/>
                    <a:pt x="1070" y="10639"/>
                  </a:cubicBezTo>
                  <a:cubicBezTo>
                    <a:pt x="1109" y="10639"/>
                    <a:pt x="1128" y="10620"/>
                    <a:pt x="1128" y="10600"/>
                  </a:cubicBezTo>
                  <a:lnTo>
                    <a:pt x="1128" y="10542"/>
                  </a:lnTo>
                  <a:cubicBezTo>
                    <a:pt x="1089" y="10425"/>
                    <a:pt x="1031" y="10309"/>
                    <a:pt x="1031" y="10192"/>
                  </a:cubicBezTo>
                  <a:lnTo>
                    <a:pt x="1031" y="9900"/>
                  </a:lnTo>
                  <a:cubicBezTo>
                    <a:pt x="1070" y="9822"/>
                    <a:pt x="1070" y="9725"/>
                    <a:pt x="1109" y="9647"/>
                  </a:cubicBezTo>
                  <a:cubicBezTo>
                    <a:pt x="1128" y="9570"/>
                    <a:pt x="1187" y="9531"/>
                    <a:pt x="1206" y="9453"/>
                  </a:cubicBezTo>
                  <a:cubicBezTo>
                    <a:pt x="1284" y="9375"/>
                    <a:pt x="1323" y="9317"/>
                    <a:pt x="1401" y="9239"/>
                  </a:cubicBezTo>
                  <a:cubicBezTo>
                    <a:pt x="1478" y="9181"/>
                    <a:pt x="1556" y="9142"/>
                    <a:pt x="1654" y="9083"/>
                  </a:cubicBezTo>
                  <a:cubicBezTo>
                    <a:pt x="1751" y="9044"/>
                    <a:pt x="1867" y="9025"/>
                    <a:pt x="1984" y="8986"/>
                  </a:cubicBezTo>
                  <a:lnTo>
                    <a:pt x="2334" y="8986"/>
                  </a:lnTo>
                  <a:cubicBezTo>
                    <a:pt x="2431" y="9025"/>
                    <a:pt x="2548" y="9044"/>
                    <a:pt x="2665" y="9083"/>
                  </a:cubicBezTo>
                  <a:cubicBezTo>
                    <a:pt x="2723" y="9122"/>
                    <a:pt x="2762" y="9142"/>
                    <a:pt x="2782" y="9161"/>
                  </a:cubicBezTo>
                  <a:cubicBezTo>
                    <a:pt x="2820" y="9161"/>
                    <a:pt x="2840" y="9181"/>
                    <a:pt x="2840" y="9181"/>
                  </a:cubicBezTo>
                  <a:cubicBezTo>
                    <a:pt x="2859" y="9181"/>
                    <a:pt x="2879" y="9181"/>
                    <a:pt x="2918" y="9161"/>
                  </a:cubicBezTo>
                  <a:cubicBezTo>
                    <a:pt x="2937" y="9142"/>
                    <a:pt x="2957" y="9064"/>
                    <a:pt x="2937" y="9044"/>
                  </a:cubicBezTo>
                  <a:cubicBezTo>
                    <a:pt x="2840" y="8869"/>
                    <a:pt x="2723" y="8733"/>
                    <a:pt x="2587" y="8578"/>
                  </a:cubicBezTo>
                  <a:cubicBezTo>
                    <a:pt x="2470" y="8442"/>
                    <a:pt x="2373" y="8286"/>
                    <a:pt x="2256" y="8150"/>
                  </a:cubicBezTo>
                  <a:lnTo>
                    <a:pt x="2081" y="7916"/>
                  </a:lnTo>
                  <a:cubicBezTo>
                    <a:pt x="1887" y="7683"/>
                    <a:pt x="1692" y="7469"/>
                    <a:pt x="1517" y="7216"/>
                  </a:cubicBezTo>
                  <a:cubicBezTo>
                    <a:pt x="1362" y="6983"/>
                    <a:pt x="1187" y="6749"/>
                    <a:pt x="1031" y="6535"/>
                  </a:cubicBezTo>
                  <a:cubicBezTo>
                    <a:pt x="895" y="6302"/>
                    <a:pt x="739" y="6030"/>
                    <a:pt x="623" y="5758"/>
                  </a:cubicBezTo>
                  <a:cubicBezTo>
                    <a:pt x="545" y="5582"/>
                    <a:pt x="506" y="5427"/>
                    <a:pt x="448" y="5271"/>
                  </a:cubicBezTo>
                  <a:cubicBezTo>
                    <a:pt x="409" y="5135"/>
                    <a:pt x="389" y="4980"/>
                    <a:pt x="350" y="4804"/>
                  </a:cubicBezTo>
                  <a:cubicBezTo>
                    <a:pt x="331" y="4591"/>
                    <a:pt x="331" y="4357"/>
                    <a:pt x="350" y="4124"/>
                  </a:cubicBezTo>
                  <a:cubicBezTo>
                    <a:pt x="389" y="3968"/>
                    <a:pt x="428" y="3813"/>
                    <a:pt x="487" y="3676"/>
                  </a:cubicBezTo>
                  <a:cubicBezTo>
                    <a:pt x="525" y="3579"/>
                    <a:pt x="584" y="3482"/>
                    <a:pt x="642" y="3404"/>
                  </a:cubicBezTo>
                  <a:cubicBezTo>
                    <a:pt x="720" y="3326"/>
                    <a:pt x="778" y="3249"/>
                    <a:pt x="837" y="3210"/>
                  </a:cubicBezTo>
                  <a:cubicBezTo>
                    <a:pt x="914" y="3151"/>
                    <a:pt x="992" y="3112"/>
                    <a:pt x="1070" y="3093"/>
                  </a:cubicBezTo>
                  <a:cubicBezTo>
                    <a:pt x="1167" y="3035"/>
                    <a:pt x="1265" y="3015"/>
                    <a:pt x="1381" y="3015"/>
                  </a:cubicBezTo>
                  <a:cubicBezTo>
                    <a:pt x="1459" y="3015"/>
                    <a:pt x="1517" y="2996"/>
                    <a:pt x="1595" y="2996"/>
                  </a:cubicBezTo>
                  <a:cubicBezTo>
                    <a:pt x="1692" y="2996"/>
                    <a:pt x="1790" y="2996"/>
                    <a:pt x="1887" y="3015"/>
                  </a:cubicBezTo>
                  <a:cubicBezTo>
                    <a:pt x="2043" y="3035"/>
                    <a:pt x="2179" y="3093"/>
                    <a:pt x="2334" y="3132"/>
                  </a:cubicBezTo>
                  <a:cubicBezTo>
                    <a:pt x="2568" y="3249"/>
                    <a:pt x="2782" y="3365"/>
                    <a:pt x="3054" y="3579"/>
                  </a:cubicBezTo>
                  <a:cubicBezTo>
                    <a:pt x="3462" y="3890"/>
                    <a:pt x="3851" y="4299"/>
                    <a:pt x="4240" y="4785"/>
                  </a:cubicBezTo>
                  <a:cubicBezTo>
                    <a:pt x="4415" y="4999"/>
                    <a:pt x="4590" y="5232"/>
                    <a:pt x="4727" y="5446"/>
                  </a:cubicBezTo>
                  <a:cubicBezTo>
                    <a:pt x="4765" y="5485"/>
                    <a:pt x="4785" y="5524"/>
                    <a:pt x="4824" y="5524"/>
                  </a:cubicBezTo>
                  <a:lnTo>
                    <a:pt x="4882" y="5524"/>
                  </a:lnTo>
                  <a:cubicBezTo>
                    <a:pt x="4902" y="5524"/>
                    <a:pt x="4921" y="5524"/>
                    <a:pt x="4979" y="5485"/>
                  </a:cubicBezTo>
                  <a:cubicBezTo>
                    <a:pt x="5018" y="5466"/>
                    <a:pt x="5057" y="5446"/>
                    <a:pt x="5057" y="5388"/>
                  </a:cubicBezTo>
                  <a:lnTo>
                    <a:pt x="5057" y="5291"/>
                  </a:lnTo>
                  <a:cubicBezTo>
                    <a:pt x="5057" y="5252"/>
                    <a:pt x="5057" y="5174"/>
                    <a:pt x="5077" y="5135"/>
                  </a:cubicBezTo>
                  <a:cubicBezTo>
                    <a:pt x="5096" y="4980"/>
                    <a:pt x="5115" y="4843"/>
                    <a:pt x="5193" y="4688"/>
                  </a:cubicBezTo>
                  <a:cubicBezTo>
                    <a:pt x="5252" y="4571"/>
                    <a:pt x="5310" y="4474"/>
                    <a:pt x="5388" y="4377"/>
                  </a:cubicBezTo>
                  <a:cubicBezTo>
                    <a:pt x="5466" y="4299"/>
                    <a:pt x="5543" y="4202"/>
                    <a:pt x="5602" y="4143"/>
                  </a:cubicBezTo>
                  <a:cubicBezTo>
                    <a:pt x="5699" y="4085"/>
                    <a:pt x="5777" y="4027"/>
                    <a:pt x="5874" y="3988"/>
                  </a:cubicBezTo>
                  <a:cubicBezTo>
                    <a:pt x="5971" y="3929"/>
                    <a:pt x="6088" y="3910"/>
                    <a:pt x="6185" y="3910"/>
                  </a:cubicBezTo>
                  <a:lnTo>
                    <a:pt x="6458" y="3910"/>
                  </a:lnTo>
                  <a:cubicBezTo>
                    <a:pt x="6555" y="3929"/>
                    <a:pt x="6652" y="3949"/>
                    <a:pt x="6730" y="3988"/>
                  </a:cubicBezTo>
                  <a:cubicBezTo>
                    <a:pt x="6827" y="4027"/>
                    <a:pt x="6905" y="4085"/>
                    <a:pt x="7002" y="4143"/>
                  </a:cubicBezTo>
                  <a:cubicBezTo>
                    <a:pt x="7099" y="4240"/>
                    <a:pt x="7197" y="4318"/>
                    <a:pt x="7255" y="4435"/>
                  </a:cubicBezTo>
                  <a:cubicBezTo>
                    <a:pt x="7352" y="4571"/>
                    <a:pt x="7430" y="4707"/>
                    <a:pt x="7508" y="4804"/>
                  </a:cubicBezTo>
                  <a:cubicBezTo>
                    <a:pt x="7527" y="4882"/>
                    <a:pt x="7605" y="4921"/>
                    <a:pt x="7702" y="4921"/>
                  </a:cubicBezTo>
                  <a:lnTo>
                    <a:pt x="7741" y="4921"/>
                  </a:lnTo>
                  <a:cubicBezTo>
                    <a:pt x="7800" y="4902"/>
                    <a:pt x="7838" y="4882"/>
                    <a:pt x="7897" y="4804"/>
                  </a:cubicBezTo>
                  <a:cubicBezTo>
                    <a:pt x="7916" y="4766"/>
                    <a:pt x="7916" y="4707"/>
                    <a:pt x="7916" y="4668"/>
                  </a:cubicBezTo>
                  <a:cubicBezTo>
                    <a:pt x="7897" y="4610"/>
                    <a:pt x="7877" y="4571"/>
                    <a:pt x="7838" y="4493"/>
                  </a:cubicBezTo>
                  <a:lnTo>
                    <a:pt x="7819" y="4124"/>
                  </a:lnTo>
                  <a:cubicBezTo>
                    <a:pt x="7800" y="3560"/>
                    <a:pt x="7780" y="2996"/>
                    <a:pt x="7838" y="2393"/>
                  </a:cubicBezTo>
                  <a:cubicBezTo>
                    <a:pt x="7897" y="2120"/>
                    <a:pt x="7936" y="1848"/>
                    <a:pt x="8033" y="1595"/>
                  </a:cubicBezTo>
                  <a:cubicBezTo>
                    <a:pt x="8111" y="1420"/>
                    <a:pt x="8208" y="1284"/>
                    <a:pt x="8305" y="1129"/>
                  </a:cubicBezTo>
                  <a:cubicBezTo>
                    <a:pt x="8402" y="1012"/>
                    <a:pt x="8519" y="895"/>
                    <a:pt x="8655" y="798"/>
                  </a:cubicBezTo>
                  <a:cubicBezTo>
                    <a:pt x="8772" y="701"/>
                    <a:pt x="8908" y="623"/>
                    <a:pt x="9044" y="545"/>
                  </a:cubicBezTo>
                  <a:cubicBezTo>
                    <a:pt x="9161" y="506"/>
                    <a:pt x="9278" y="448"/>
                    <a:pt x="9394" y="448"/>
                  </a:cubicBezTo>
                  <a:lnTo>
                    <a:pt x="9764" y="448"/>
                  </a:lnTo>
                  <a:cubicBezTo>
                    <a:pt x="9881" y="487"/>
                    <a:pt x="9978" y="506"/>
                    <a:pt x="10114" y="545"/>
                  </a:cubicBezTo>
                  <a:cubicBezTo>
                    <a:pt x="10231" y="603"/>
                    <a:pt x="10347" y="701"/>
                    <a:pt x="10464" y="778"/>
                  </a:cubicBezTo>
                  <a:cubicBezTo>
                    <a:pt x="10639" y="895"/>
                    <a:pt x="10795" y="1070"/>
                    <a:pt x="10931" y="1226"/>
                  </a:cubicBezTo>
                  <a:lnTo>
                    <a:pt x="10950" y="1265"/>
                  </a:lnTo>
                  <a:cubicBezTo>
                    <a:pt x="11203" y="1576"/>
                    <a:pt x="11398" y="1945"/>
                    <a:pt x="11573" y="2354"/>
                  </a:cubicBezTo>
                  <a:cubicBezTo>
                    <a:pt x="11884" y="3112"/>
                    <a:pt x="12098" y="3988"/>
                    <a:pt x="12273" y="5096"/>
                  </a:cubicBezTo>
                  <a:cubicBezTo>
                    <a:pt x="12351" y="5563"/>
                    <a:pt x="12390" y="6088"/>
                    <a:pt x="12448" y="6711"/>
                  </a:cubicBezTo>
                  <a:cubicBezTo>
                    <a:pt x="12390" y="6769"/>
                    <a:pt x="12409" y="6866"/>
                    <a:pt x="12467" y="6944"/>
                  </a:cubicBezTo>
                  <a:cubicBezTo>
                    <a:pt x="12506" y="6963"/>
                    <a:pt x="12565" y="7002"/>
                    <a:pt x="12604" y="7002"/>
                  </a:cubicBezTo>
                  <a:cubicBezTo>
                    <a:pt x="12662" y="7002"/>
                    <a:pt x="12701" y="6963"/>
                    <a:pt x="12759" y="6944"/>
                  </a:cubicBezTo>
                  <a:cubicBezTo>
                    <a:pt x="12876" y="6827"/>
                    <a:pt x="12992" y="6711"/>
                    <a:pt x="13148" y="6574"/>
                  </a:cubicBezTo>
                  <a:cubicBezTo>
                    <a:pt x="13362" y="6419"/>
                    <a:pt x="13576" y="6283"/>
                    <a:pt x="13829" y="6185"/>
                  </a:cubicBezTo>
                  <a:cubicBezTo>
                    <a:pt x="14023" y="6127"/>
                    <a:pt x="14198" y="6069"/>
                    <a:pt x="14334" y="6049"/>
                  </a:cubicBezTo>
                  <a:lnTo>
                    <a:pt x="14626" y="6049"/>
                  </a:lnTo>
                  <a:cubicBezTo>
                    <a:pt x="14704" y="6069"/>
                    <a:pt x="14782" y="6069"/>
                    <a:pt x="14840" y="6088"/>
                  </a:cubicBezTo>
                  <a:cubicBezTo>
                    <a:pt x="14918" y="6127"/>
                    <a:pt x="14976" y="6166"/>
                    <a:pt x="15015" y="6185"/>
                  </a:cubicBezTo>
                  <a:lnTo>
                    <a:pt x="15171" y="6341"/>
                  </a:lnTo>
                  <a:cubicBezTo>
                    <a:pt x="15229" y="6438"/>
                    <a:pt x="15288" y="6535"/>
                    <a:pt x="15365" y="6652"/>
                  </a:cubicBezTo>
                  <a:cubicBezTo>
                    <a:pt x="15385" y="6711"/>
                    <a:pt x="15404" y="6749"/>
                    <a:pt x="15404" y="6808"/>
                  </a:cubicBezTo>
                  <a:cubicBezTo>
                    <a:pt x="15424" y="6886"/>
                    <a:pt x="15463" y="6905"/>
                    <a:pt x="15501" y="6924"/>
                  </a:cubicBezTo>
                  <a:cubicBezTo>
                    <a:pt x="15521" y="6944"/>
                    <a:pt x="15579" y="6944"/>
                    <a:pt x="15618" y="6944"/>
                  </a:cubicBezTo>
                  <a:lnTo>
                    <a:pt x="15677" y="6944"/>
                  </a:lnTo>
                  <a:cubicBezTo>
                    <a:pt x="15754" y="6924"/>
                    <a:pt x="15793" y="6866"/>
                    <a:pt x="15813" y="6769"/>
                  </a:cubicBezTo>
                  <a:lnTo>
                    <a:pt x="15871" y="6711"/>
                  </a:lnTo>
                  <a:cubicBezTo>
                    <a:pt x="15968" y="6555"/>
                    <a:pt x="16104" y="6438"/>
                    <a:pt x="16241" y="6341"/>
                  </a:cubicBezTo>
                  <a:cubicBezTo>
                    <a:pt x="16338" y="6263"/>
                    <a:pt x="16435" y="6224"/>
                    <a:pt x="16552" y="6166"/>
                  </a:cubicBezTo>
                  <a:cubicBezTo>
                    <a:pt x="16649" y="6127"/>
                    <a:pt x="16746" y="6088"/>
                    <a:pt x="16843" y="6088"/>
                  </a:cubicBezTo>
                  <a:lnTo>
                    <a:pt x="17330" y="6088"/>
                  </a:lnTo>
                  <a:cubicBezTo>
                    <a:pt x="17427" y="6088"/>
                    <a:pt x="17524" y="6030"/>
                    <a:pt x="17544" y="5952"/>
                  </a:cubicBezTo>
                  <a:cubicBezTo>
                    <a:pt x="17563" y="5855"/>
                    <a:pt x="17544" y="5758"/>
                    <a:pt x="17466" y="5738"/>
                  </a:cubicBezTo>
                  <a:cubicBezTo>
                    <a:pt x="17427" y="5349"/>
                    <a:pt x="17330" y="4980"/>
                    <a:pt x="17232" y="4610"/>
                  </a:cubicBezTo>
                  <a:lnTo>
                    <a:pt x="17213" y="4532"/>
                  </a:lnTo>
                  <a:cubicBezTo>
                    <a:pt x="17116" y="4124"/>
                    <a:pt x="17019" y="3657"/>
                    <a:pt x="16941" y="3229"/>
                  </a:cubicBezTo>
                  <a:cubicBezTo>
                    <a:pt x="16882" y="2840"/>
                    <a:pt x="16882" y="2471"/>
                    <a:pt x="16921" y="2140"/>
                  </a:cubicBezTo>
                  <a:cubicBezTo>
                    <a:pt x="16941" y="1868"/>
                    <a:pt x="17019" y="1615"/>
                    <a:pt x="17116" y="1381"/>
                  </a:cubicBezTo>
                  <a:lnTo>
                    <a:pt x="17116" y="1323"/>
                  </a:lnTo>
                  <a:cubicBezTo>
                    <a:pt x="17174" y="1167"/>
                    <a:pt x="17271" y="992"/>
                    <a:pt x="17369" y="876"/>
                  </a:cubicBezTo>
                  <a:cubicBezTo>
                    <a:pt x="17446" y="778"/>
                    <a:pt x="17544" y="681"/>
                    <a:pt x="17621" y="603"/>
                  </a:cubicBezTo>
                  <a:lnTo>
                    <a:pt x="17835" y="448"/>
                  </a:lnTo>
                  <a:cubicBezTo>
                    <a:pt x="17913" y="428"/>
                    <a:pt x="17991" y="409"/>
                    <a:pt x="18049" y="409"/>
                  </a:cubicBezTo>
                  <a:lnTo>
                    <a:pt x="18244" y="409"/>
                  </a:lnTo>
                  <a:cubicBezTo>
                    <a:pt x="18322" y="409"/>
                    <a:pt x="18399" y="428"/>
                    <a:pt x="18438" y="448"/>
                  </a:cubicBezTo>
                  <a:cubicBezTo>
                    <a:pt x="18516" y="506"/>
                    <a:pt x="18594" y="526"/>
                    <a:pt x="18691" y="603"/>
                  </a:cubicBezTo>
                  <a:cubicBezTo>
                    <a:pt x="18808" y="701"/>
                    <a:pt x="18905" y="798"/>
                    <a:pt x="19002" y="934"/>
                  </a:cubicBezTo>
                  <a:cubicBezTo>
                    <a:pt x="19177" y="1167"/>
                    <a:pt x="19314" y="1401"/>
                    <a:pt x="19450" y="1693"/>
                  </a:cubicBezTo>
                  <a:cubicBezTo>
                    <a:pt x="19644" y="2159"/>
                    <a:pt x="19761" y="2685"/>
                    <a:pt x="19858" y="3365"/>
                  </a:cubicBezTo>
                  <a:lnTo>
                    <a:pt x="19858" y="3326"/>
                  </a:lnTo>
                  <a:cubicBezTo>
                    <a:pt x="19858" y="3482"/>
                    <a:pt x="19878" y="3638"/>
                    <a:pt x="19897" y="3793"/>
                  </a:cubicBezTo>
                  <a:lnTo>
                    <a:pt x="19936" y="3910"/>
                  </a:lnTo>
                  <a:cubicBezTo>
                    <a:pt x="19936" y="3968"/>
                    <a:pt x="19955" y="4007"/>
                    <a:pt x="19975" y="4065"/>
                  </a:cubicBezTo>
                  <a:cubicBezTo>
                    <a:pt x="20033" y="4085"/>
                    <a:pt x="20072" y="4104"/>
                    <a:pt x="20130" y="4104"/>
                  </a:cubicBezTo>
                  <a:cubicBezTo>
                    <a:pt x="20169" y="4104"/>
                    <a:pt x="20228" y="4085"/>
                    <a:pt x="20247" y="4065"/>
                  </a:cubicBezTo>
                  <a:cubicBezTo>
                    <a:pt x="20286" y="4027"/>
                    <a:pt x="20325" y="4007"/>
                    <a:pt x="20344" y="3968"/>
                  </a:cubicBezTo>
                  <a:cubicBezTo>
                    <a:pt x="20422" y="3851"/>
                    <a:pt x="20461" y="3754"/>
                    <a:pt x="20519" y="3696"/>
                  </a:cubicBezTo>
                  <a:lnTo>
                    <a:pt x="20539" y="3638"/>
                  </a:lnTo>
                  <a:lnTo>
                    <a:pt x="20617" y="3521"/>
                  </a:lnTo>
                  <a:cubicBezTo>
                    <a:pt x="20714" y="3385"/>
                    <a:pt x="20772" y="3229"/>
                    <a:pt x="20869" y="3132"/>
                  </a:cubicBezTo>
                  <a:cubicBezTo>
                    <a:pt x="21161" y="2743"/>
                    <a:pt x="21453" y="2451"/>
                    <a:pt x="21784" y="2218"/>
                  </a:cubicBezTo>
                  <a:cubicBezTo>
                    <a:pt x="21978" y="2062"/>
                    <a:pt x="22173" y="1945"/>
                    <a:pt x="22367" y="1868"/>
                  </a:cubicBezTo>
                  <a:cubicBezTo>
                    <a:pt x="22503" y="1829"/>
                    <a:pt x="22659" y="1770"/>
                    <a:pt x="22795" y="1751"/>
                  </a:cubicBezTo>
                  <a:lnTo>
                    <a:pt x="23184" y="1751"/>
                  </a:lnTo>
                  <a:cubicBezTo>
                    <a:pt x="23301" y="1770"/>
                    <a:pt x="23398" y="1790"/>
                    <a:pt x="23534" y="1848"/>
                  </a:cubicBezTo>
                  <a:cubicBezTo>
                    <a:pt x="23670" y="1887"/>
                    <a:pt x="23787" y="1984"/>
                    <a:pt x="23942" y="2082"/>
                  </a:cubicBezTo>
                  <a:cubicBezTo>
                    <a:pt x="24079" y="2218"/>
                    <a:pt x="24234" y="2334"/>
                    <a:pt x="24351" y="2509"/>
                  </a:cubicBezTo>
                  <a:cubicBezTo>
                    <a:pt x="24507" y="2704"/>
                    <a:pt x="24623" y="2879"/>
                    <a:pt x="24720" y="3132"/>
                  </a:cubicBezTo>
                  <a:cubicBezTo>
                    <a:pt x="24837" y="3404"/>
                    <a:pt x="24915" y="3657"/>
                    <a:pt x="24934" y="3968"/>
                  </a:cubicBezTo>
                  <a:lnTo>
                    <a:pt x="24934" y="4007"/>
                  </a:lnTo>
                  <a:lnTo>
                    <a:pt x="24934" y="4104"/>
                  </a:lnTo>
                  <a:cubicBezTo>
                    <a:pt x="24934" y="4182"/>
                    <a:pt x="24993" y="4240"/>
                    <a:pt x="25090" y="4240"/>
                  </a:cubicBezTo>
                  <a:cubicBezTo>
                    <a:pt x="25129" y="4240"/>
                    <a:pt x="25148" y="4221"/>
                    <a:pt x="25187" y="4202"/>
                  </a:cubicBezTo>
                  <a:cubicBezTo>
                    <a:pt x="25207" y="4182"/>
                    <a:pt x="25207" y="4163"/>
                    <a:pt x="25207" y="4104"/>
                  </a:cubicBezTo>
                  <a:cubicBezTo>
                    <a:pt x="25401" y="3443"/>
                    <a:pt x="25207" y="2898"/>
                    <a:pt x="24895" y="2373"/>
                  </a:cubicBezTo>
                  <a:cubicBezTo>
                    <a:pt x="24720" y="2120"/>
                    <a:pt x="24526" y="1887"/>
                    <a:pt x="24312" y="1731"/>
                  </a:cubicBezTo>
                  <a:cubicBezTo>
                    <a:pt x="24059" y="1537"/>
                    <a:pt x="23767" y="1401"/>
                    <a:pt x="23476" y="1343"/>
                  </a:cubicBezTo>
                  <a:cubicBezTo>
                    <a:pt x="23378" y="1304"/>
                    <a:pt x="23262" y="1304"/>
                    <a:pt x="23145" y="1304"/>
                  </a:cubicBezTo>
                  <a:cubicBezTo>
                    <a:pt x="22912" y="1304"/>
                    <a:pt x="22678" y="1362"/>
                    <a:pt x="22464" y="1440"/>
                  </a:cubicBezTo>
                  <a:cubicBezTo>
                    <a:pt x="22134" y="1537"/>
                    <a:pt x="21842" y="1731"/>
                    <a:pt x="21511" y="1984"/>
                  </a:cubicBezTo>
                  <a:cubicBezTo>
                    <a:pt x="21258" y="2179"/>
                    <a:pt x="21025" y="2451"/>
                    <a:pt x="20811" y="2743"/>
                  </a:cubicBezTo>
                  <a:cubicBezTo>
                    <a:pt x="20675" y="2918"/>
                    <a:pt x="20558" y="3054"/>
                    <a:pt x="20461" y="3229"/>
                  </a:cubicBezTo>
                  <a:cubicBezTo>
                    <a:pt x="20461" y="3035"/>
                    <a:pt x="20422" y="2821"/>
                    <a:pt x="20364" y="2607"/>
                  </a:cubicBezTo>
                  <a:cubicBezTo>
                    <a:pt x="20267" y="2159"/>
                    <a:pt x="20150" y="1731"/>
                    <a:pt x="19955" y="1304"/>
                  </a:cubicBezTo>
                  <a:cubicBezTo>
                    <a:pt x="19741" y="856"/>
                    <a:pt x="19489" y="526"/>
                    <a:pt x="19216" y="312"/>
                  </a:cubicBezTo>
                  <a:cubicBezTo>
                    <a:pt x="18983" y="117"/>
                    <a:pt x="18691" y="1"/>
                    <a:pt x="18399" y="1"/>
                  </a:cubicBezTo>
                  <a:close/>
                </a:path>
              </a:pathLst>
            </a:custGeom>
            <a:solidFill>
              <a:srgbClr val="5CA69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745" name="Google Shape;745;p33"/>
          <p:cNvGrpSpPr/>
          <p:nvPr/>
        </p:nvGrpSpPr>
        <p:grpSpPr>
          <a:xfrm>
            <a:off x="933962" y="267800"/>
            <a:ext cx="981285" cy="534397"/>
            <a:chOff x="816462" y="899275"/>
            <a:chExt cx="981285" cy="534397"/>
          </a:xfrm>
        </p:grpSpPr>
        <p:sp>
          <p:nvSpPr>
            <p:cNvPr id="746" name="Google Shape;746;p33"/>
            <p:cNvSpPr/>
            <p:nvPr/>
          </p:nvSpPr>
          <p:spPr>
            <a:xfrm>
              <a:off x="816462" y="899275"/>
              <a:ext cx="981285" cy="534397"/>
            </a:xfrm>
            <a:custGeom>
              <a:avLst/>
              <a:gdLst/>
              <a:ahLst/>
              <a:cxnLst/>
              <a:rect l="l" t="t" r="r" b="b"/>
              <a:pathLst>
                <a:path w="13770" h="7499" extrusionOk="0">
                  <a:moveTo>
                    <a:pt x="7065" y="1"/>
                  </a:moveTo>
                  <a:cubicBezTo>
                    <a:pt x="6780" y="1"/>
                    <a:pt x="6480" y="35"/>
                    <a:pt x="6165" y="105"/>
                  </a:cubicBezTo>
                  <a:cubicBezTo>
                    <a:pt x="5858" y="182"/>
                    <a:pt x="5551" y="297"/>
                    <a:pt x="5263" y="451"/>
                  </a:cubicBezTo>
                  <a:cubicBezTo>
                    <a:pt x="5032" y="566"/>
                    <a:pt x="4763" y="758"/>
                    <a:pt x="4552" y="950"/>
                  </a:cubicBezTo>
                  <a:cubicBezTo>
                    <a:pt x="4168" y="1296"/>
                    <a:pt x="3822" y="1737"/>
                    <a:pt x="3534" y="2275"/>
                  </a:cubicBezTo>
                  <a:cubicBezTo>
                    <a:pt x="3400" y="2505"/>
                    <a:pt x="3265" y="2794"/>
                    <a:pt x="3169" y="3082"/>
                  </a:cubicBezTo>
                  <a:cubicBezTo>
                    <a:pt x="3112" y="3043"/>
                    <a:pt x="3035" y="2986"/>
                    <a:pt x="2958" y="2966"/>
                  </a:cubicBezTo>
                  <a:cubicBezTo>
                    <a:pt x="2824" y="2870"/>
                    <a:pt x="2632" y="2832"/>
                    <a:pt x="2440" y="2774"/>
                  </a:cubicBezTo>
                  <a:cubicBezTo>
                    <a:pt x="2344" y="2755"/>
                    <a:pt x="2252" y="2746"/>
                    <a:pt x="2152" y="2746"/>
                  </a:cubicBezTo>
                  <a:cubicBezTo>
                    <a:pt x="2051" y="2746"/>
                    <a:pt x="1940" y="2755"/>
                    <a:pt x="1806" y="2774"/>
                  </a:cubicBezTo>
                  <a:cubicBezTo>
                    <a:pt x="1595" y="2832"/>
                    <a:pt x="1403" y="2890"/>
                    <a:pt x="1249" y="2947"/>
                  </a:cubicBezTo>
                  <a:cubicBezTo>
                    <a:pt x="1095" y="3024"/>
                    <a:pt x="942" y="3120"/>
                    <a:pt x="769" y="3254"/>
                  </a:cubicBezTo>
                  <a:cubicBezTo>
                    <a:pt x="538" y="3466"/>
                    <a:pt x="346" y="3735"/>
                    <a:pt x="193" y="4099"/>
                  </a:cubicBezTo>
                  <a:cubicBezTo>
                    <a:pt x="97" y="4368"/>
                    <a:pt x="58" y="4618"/>
                    <a:pt x="39" y="5002"/>
                  </a:cubicBezTo>
                  <a:cubicBezTo>
                    <a:pt x="1" y="5252"/>
                    <a:pt x="39" y="5520"/>
                    <a:pt x="58" y="5847"/>
                  </a:cubicBezTo>
                  <a:cubicBezTo>
                    <a:pt x="78" y="6135"/>
                    <a:pt x="154" y="6423"/>
                    <a:pt x="193" y="6730"/>
                  </a:cubicBezTo>
                  <a:lnTo>
                    <a:pt x="231" y="6903"/>
                  </a:lnTo>
                  <a:cubicBezTo>
                    <a:pt x="289" y="7249"/>
                    <a:pt x="577" y="7498"/>
                    <a:pt x="922" y="7498"/>
                  </a:cubicBezTo>
                  <a:lnTo>
                    <a:pt x="12464" y="7498"/>
                  </a:lnTo>
                  <a:cubicBezTo>
                    <a:pt x="12675" y="7498"/>
                    <a:pt x="12886" y="7402"/>
                    <a:pt x="13021" y="7268"/>
                  </a:cubicBezTo>
                  <a:lnTo>
                    <a:pt x="13136" y="7114"/>
                  </a:lnTo>
                  <a:cubicBezTo>
                    <a:pt x="13155" y="7095"/>
                    <a:pt x="13194" y="7057"/>
                    <a:pt x="13213" y="7018"/>
                  </a:cubicBezTo>
                  <a:cubicBezTo>
                    <a:pt x="13616" y="6423"/>
                    <a:pt x="13770" y="5866"/>
                    <a:pt x="13693" y="5328"/>
                  </a:cubicBezTo>
                  <a:cubicBezTo>
                    <a:pt x="13635" y="4752"/>
                    <a:pt x="13366" y="4234"/>
                    <a:pt x="12925" y="3888"/>
                  </a:cubicBezTo>
                  <a:cubicBezTo>
                    <a:pt x="12521" y="3542"/>
                    <a:pt x="11984" y="3370"/>
                    <a:pt x="11408" y="3350"/>
                  </a:cubicBezTo>
                  <a:lnTo>
                    <a:pt x="11369" y="3350"/>
                  </a:lnTo>
                  <a:cubicBezTo>
                    <a:pt x="11043" y="3350"/>
                    <a:pt x="10755" y="3408"/>
                    <a:pt x="10447" y="3504"/>
                  </a:cubicBezTo>
                  <a:cubicBezTo>
                    <a:pt x="10409" y="3139"/>
                    <a:pt x="10313" y="2774"/>
                    <a:pt x="10179" y="2448"/>
                  </a:cubicBezTo>
                  <a:cubicBezTo>
                    <a:pt x="10006" y="1910"/>
                    <a:pt x="9737" y="1430"/>
                    <a:pt x="9391" y="1046"/>
                  </a:cubicBezTo>
                  <a:cubicBezTo>
                    <a:pt x="9007" y="624"/>
                    <a:pt x="8566" y="297"/>
                    <a:pt x="8028" y="143"/>
                  </a:cubicBezTo>
                  <a:cubicBezTo>
                    <a:pt x="7725" y="49"/>
                    <a:pt x="7405" y="1"/>
                    <a:pt x="7065" y="1"/>
                  </a:cubicBezTo>
                  <a:close/>
                </a:path>
              </a:pathLst>
            </a:custGeom>
            <a:solidFill>
              <a:srgbClr val="FFFFFF"/>
            </a:solidFill>
            <a:ln>
              <a:noFill/>
            </a:ln>
            <a:effectLst>
              <a:outerShdw dist="38100" dir="3000000" algn="bl" rotWithShape="0">
                <a:srgbClr val="000000">
                  <a:alpha val="1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7" name="Google Shape;747;p33"/>
            <p:cNvSpPr/>
            <p:nvPr/>
          </p:nvSpPr>
          <p:spPr>
            <a:xfrm>
              <a:off x="875325" y="950512"/>
              <a:ext cx="870400" cy="432492"/>
            </a:xfrm>
            <a:custGeom>
              <a:avLst/>
              <a:gdLst/>
              <a:ahLst/>
              <a:cxnLst/>
              <a:rect l="l" t="t" r="r" b="b"/>
              <a:pathLst>
                <a:path w="12214" h="6069" extrusionOk="0">
                  <a:moveTo>
                    <a:pt x="6318" y="1"/>
                  </a:moveTo>
                  <a:cubicBezTo>
                    <a:pt x="6069" y="1"/>
                    <a:pt x="5819" y="20"/>
                    <a:pt x="5531" y="97"/>
                  </a:cubicBezTo>
                  <a:cubicBezTo>
                    <a:pt x="5281" y="135"/>
                    <a:pt x="5051" y="231"/>
                    <a:pt x="4801" y="346"/>
                  </a:cubicBezTo>
                  <a:cubicBezTo>
                    <a:pt x="4609" y="442"/>
                    <a:pt x="4417" y="596"/>
                    <a:pt x="4225" y="769"/>
                  </a:cubicBezTo>
                  <a:cubicBezTo>
                    <a:pt x="3918" y="1057"/>
                    <a:pt x="3630" y="1402"/>
                    <a:pt x="3380" y="1883"/>
                  </a:cubicBezTo>
                  <a:cubicBezTo>
                    <a:pt x="3188" y="2267"/>
                    <a:pt x="3035" y="2708"/>
                    <a:pt x="2843" y="3265"/>
                  </a:cubicBezTo>
                  <a:cubicBezTo>
                    <a:pt x="2766" y="3515"/>
                    <a:pt x="2689" y="3784"/>
                    <a:pt x="2612" y="3995"/>
                  </a:cubicBezTo>
                  <a:cubicBezTo>
                    <a:pt x="2555" y="3745"/>
                    <a:pt x="2420" y="3553"/>
                    <a:pt x="2305" y="3361"/>
                  </a:cubicBezTo>
                  <a:cubicBezTo>
                    <a:pt x="2170" y="3131"/>
                    <a:pt x="1998" y="2996"/>
                    <a:pt x="1825" y="2900"/>
                  </a:cubicBezTo>
                  <a:cubicBezTo>
                    <a:pt x="1729" y="2843"/>
                    <a:pt x="1633" y="2804"/>
                    <a:pt x="1537" y="2804"/>
                  </a:cubicBezTo>
                  <a:cubicBezTo>
                    <a:pt x="1498" y="2804"/>
                    <a:pt x="1422" y="2785"/>
                    <a:pt x="1364" y="2785"/>
                  </a:cubicBezTo>
                  <a:cubicBezTo>
                    <a:pt x="1306" y="2785"/>
                    <a:pt x="1230" y="2785"/>
                    <a:pt x="1153" y="2804"/>
                  </a:cubicBezTo>
                  <a:cubicBezTo>
                    <a:pt x="1018" y="2823"/>
                    <a:pt x="884" y="2881"/>
                    <a:pt x="788" y="2920"/>
                  </a:cubicBezTo>
                  <a:cubicBezTo>
                    <a:pt x="692" y="2977"/>
                    <a:pt x="596" y="3035"/>
                    <a:pt x="481" y="3131"/>
                  </a:cubicBezTo>
                  <a:cubicBezTo>
                    <a:pt x="346" y="3284"/>
                    <a:pt x="212" y="3457"/>
                    <a:pt x="116" y="3688"/>
                  </a:cubicBezTo>
                  <a:cubicBezTo>
                    <a:pt x="58" y="3860"/>
                    <a:pt x="0" y="4072"/>
                    <a:pt x="0" y="4360"/>
                  </a:cubicBezTo>
                  <a:cubicBezTo>
                    <a:pt x="0" y="4552"/>
                    <a:pt x="0" y="4801"/>
                    <a:pt x="20" y="5090"/>
                  </a:cubicBezTo>
                  <a:cubicBezTo>
                    <a:pt x="58" y="5378"/>
                    <a:pt x="96" y="5627"/>
                    <a:pt x="154" y="5896"/>
                  </a:cubicBezTo>
                  <a:lnTo>
                    <a:pt x="154" y="5954"/>
                  </a:lnTo>
                  <a:lnTo>
                    <a:pt x="173" y="6069"/>
                  </a:lnTo>
                  <a:lnTo>
                    <a:pt x="11734" y="6069"/>
                  </a:lnTo>
                  <a:lnTo>
                    <a:pt x="11772" y="6050"/>
                  </a:lnTo>
                  <a:lnTo>
                    <a:pt x="11830" y="5954"/>
                  </a:lnTo>
                  <a:cubicBezTo>
                    <a:pt x="12099" y="5493"/>
                    <a:pt x="12214" y="5051"/>
                    <a:pt x="12176" y="4667"/>
                  </a:cubicBezTo>
                  <a:cubicBezTo>
                    <a:pt x="12118" y="4283"/>
                    <a:pt x="11964" y="3957"/>
                    <a:pt x="11676" y="3707"/>
                  </a:cubicBezTo>
                  <a:cubicBezTo>
                    <a:pt x="11388" y="3476"/>
                    <a:pt x="11023" y="3361"/>
                    <a:pt x="10620" y="3361"/>
                  </a:cubicBezTo>
                  <a:lnTo>
                    <a:pt x="10562" y="3361"/>
                  </a:lnTo>
                  <a:cubicBezTo>
                    <a:pt x="10178" y="3361"/>
                    <a:pt x="9775" y="3476"/>
                    <a:pt x="9391" y="3707"/>
                  </a:cubicBezTo>
                  <a:cubicBezTo>
                    <a:pt x="9237" y="3803"/>
                    <a:pt x="9103" y="3899"/>
                    <a:pt x="8988" y="4033"/>
                  </a:cubicBezTo>
                  <a:cubicBezTo>
                    <a:pt x="9007" y="3841"/>
                    <a:pt x="9007" y="3592"/>
                    <a:pt x="8988" y="3323"/>
                  </a:cubicBezTo>
                  <a:cubicBezTo>
                    <a:pt x="8949" y="2843"/>
                    <a:pt x="8853" y="2401"/>
                    <a:pt x="8719" y="1979"/>
                  </a:cubicBezTo>
                  <a:cubicBezTo>
                    <a:pt x="8546" y="1537"/>
                    <a:pt x="8335" y="1153"/>
                    <a:pt x="8066" y="826"/>
                  </a:cubicBezTo>
                  <a:cubicBezTo>
                    <a:pt x="7778" y="500"/>
                    <a:pt x="7413" y="250"/>
                    <a:pt x="7010" y="135"/>
                  </a:cubicBezTo>
                  <a:cubicBezTo>
                    <a:pt x="6799" y="39"/>
                    <a:pt x="6549" y="1"/>
                    <a:pt x="6318"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748" name="Google Shape;748;p33"/>
          <p:cNvGrpSpPr/>
          <p:nvPr/>
        </p:nvGrpSpPr>
        <p:grpSpPr>
          <a:xfrm>
            <a:off x="8025461" y="871812"/>
            <a:ext cx="490238" cy="355904"/>
            <a:chOff x="8787625" y="134475"/>
            <a:chExt cx="838586" cy="608799"/>
          </a:xfrm>
        </p:grpSpPr>
        <p:sp>
          <p:nvSpPr>
            <p:cNvPr id="749" name="Google Shape;749;p33"/>
            <p:cNvSpPr/>
            <p:nvPr/>
          </p:nvSpPr>
          <p:spPr>
            <a:xfrm>
              <a:off x="8787625" y="134475"/>
              <a:ext cx="838586" cy="608799"/>
            </a:xfrm>
            <a:custGeom>
              <a:avLst/>
              <a:gdLst/>
              <a:ahLst/>
              <a:cxnLst/>
              <a:rect l="l" t="t" r="r" b="b"/>
              <a:pathLst>
                <a:path w="7682" h="5577" extrusionOk="0">
                  <a:moveTo>
                    <a:pt x="4010" y="0"/>
                  </a:moveTo>
                  <a:cubicBezTo>
                    <a:pt x="3863" y="0"/>
                    <a:pt x="3708" y="18"/>
                    <a:pt x="3553" y="46"/>
                  </a:cubicBezTo>
                  <a:cubicBezTo>
                    <a:pt x="3188" y="123"/>
                    <a:pt x="2804" y="296"/>
                    <a:pt x="2459" y="526"/>
                  </a:cubicBezTo>
                  <a:cubicBezTo>
                    <a:pt x="1863" y="968"/>
                    <a:pt x="1402" y="1621"/>
                    <a:pt x="1191" y="2331"/>
                  </a:cubicBezTo>
                  <a:cubicBezTo>
                    <a:pt x="1057" y="2351"/>
                    <a:pt x="903" y="2427"/>
                    <a:pt x="769" y="2504"/>
                  </a:cubicBezTo>
                  <a:cubicBezTo>
                    <a:pt x="634" y="2581"/>
                    <a:pt x="519" y="2677"/>
                    <a:pt x="404" y="2811"/>
                  </a:cubicBezTo>
                  <a:cubicBezTo>
                    <a:pt x="135" y="3119"/>
                    <a:pt x="1" y="3541"/>
                    <a:pt x="1" y="4041"/>
                  </a:cubicBezTo>
                  <a:cubicBezTo>
                    <a:pt x="1" y="4213"/>
                    <a:pt x="20" y="4405"/>
                    <a:pt x="58" y="4597"/>
                  </a:cubicBezTo>
                  <a:cubicBezTo>
                    <a:pt x="97" y="4732"/>
                    <a:pt x="135" y="4847"/>
                    <a:pt x="193" y="5001"/>
                  </a:cubicBezTo>
                  <a:cubicBezTo>
                    <a:pt x="250" y="5327"/>
                    <a:pt x="538" y="5577"/>
                    <a:pt x="884" y="5577"/>
                  </a:cubicBezTo>
                  <a:lnTo>
                    <a:pt x="6818" y="5577"/>
                  </a:lnTo>
                  <a:cubicBezTo>
                    <a:pt x="7106" y="5577"/>
                    <a:pt x="7394" y="5385"/>
                    <a:pt x="7490" y="5116"/>
                  </a:cubicBezTo>
                  <a:cubicBezTo>
                    <a:pt x="7624" y="4751"/>
                    <a:pt x="7682" y="4367"/>
                    <a:pt x="7682" y="3983"/>
                  </a:cubicBezTo>
                  <a:cubicBezTo>
                    <a:pt x="7682" y="3445"/>
                    <a:pt x="7490" y="2984"/>
                    <a:pt x="7144" y="2677"/>
                  </a:cubicBezTo>
                  <a:cubicBezTo>
                    <a:pt x="6952" y="2504"/>
                    <a:pt x="6722" y="2389"/>
                    <a:pt x="6472" y="2331"/>
                  </a:cubicBezTo>
                  <a:cubicBezTo>
                    <a:pt x="6453" y="2139"/>
                    <a:pt x="6395" y="1967"/>
                    <a:pt x="6357" y="1813"/>
                  </a:cubicBezTo>
                  <a:cubicBezTo>
                    <a:pt x="6299" y="1640"/>
                    <a:pt x="6242" y="1467"/>
                    <a:pt x="6165" y="1294"/>
                  </a:cubicBezTo>
                  <a:cubicBezTo>
                    <a:pt x="6088" y="1141"/>
                    <a:pt x="5973" y="968"/>
                    <a:pt x="5858" y="814"/>
                  </a:cubicBezTo>
                  <a:cubicBezTo>
                    <a:pt x="5589" y="507"/>
                    <a:pt x="5224" y="277"/>
                    <a:pt x="4821" y="123"/>
                  </a:cubicBezTo>
                  <a:cubicBezTo>
                    <a:pt x="4629" y="46"/>
                    <a:pt x="4417" y="8"/>
                    <a:pt x="4168" y="8"/>
                  </a:cubicBezTo>
                  <a:cubicBezTo>
                    <a:pt x="4116" y="3"/>
                    <a:pt x="4063" y="0"/>
                    <a:pt x="4010" y="0"/>
                  </a:cubicBezTo>
                  <a:close/>
                </a:path>
              </a:pathLst>
            </a:custGeom>
            <a:solidFill>
              <a:srgbClr val="FFFFFF"/>
            </a:solidFill>
            <a:ln>
              <a:noFill/>
            </a:ln>
            <a:effectLst>
              <a:outerShdw dist="38100" dir="3000000" algn="bl" rotWithShape="0">
                <a:srgbClr val="000000">
                  <a:alpha val="1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0" name="Google Shape;750;p33"/>
            <p:cNvSpPr/>
            <p:nvPr/>
          </p:nvSpPr>
          <p:spPr>
            <a:xfrm>
              <a:off x="8865240" y="212854"/>
              <a:ext cx="679318" cy="450841"/>
            </a:xfrm>
            <a:custGeom>
              <a:avLst/>
              <a:gdLst/>
              <a:ahLst/>
              <a:cxnLst/>
              <a:rect l="l" t="t" r="r" b="b"/>
              <a:pathLst>
                <a:path w="6223" h="4130" extrusionOk="0">
                  <a:moveTo>
                    <a:pt x="3322" y="0"/>
                  </a:moveTo>
                  <a:cubicBezTo>
                    <a:pt x="3226" y="0"/>
                    <a:pt x="3092" y="39"/>
                    <a:pt x="2977" y="39"/>
                  </a:cubicBezTo>
                  <a:cubicBezTo>
                    <a:pt x="2708" y="77"/>
                    <a:pt x="2420" y="192"/>
                    <a:pt x="2189" y="384"/>
                  </a:cubicBezTo>
                  <a:cubicBezTo>
                    <a:pt x="1709" y="749"/>
                    <a:pt x="1325" y="1287"/>
                    <a:pt x="1172" y="1882"/>
                  </a:cubicBezTo>
                  <a:cubicBezTo>
                    <a:pt x="1133" y="2074"/>
                    <a:pt x="1114" y="2286"/>
                    <a:pt x="1114" y="2478"/>
                  </a:cubicBezTo>
                  <a:cubicBezTo>
                    <a:pt x="1076" y="2458"/>
                    <a:pt x="1056" y="2439"/>
                    <a:pt x="1018" y="2401"/>
                  </a:cubicBezTo>
                  <a:cubicBezTo>
                    <a:pt x="960" y="2382"/>
                    <a:pt x="883" y="2362"/>
                    <a:pt x="845" y="2343"/>
                  </a:cubicBezTo>
                  <a:lnTo>
                    <a:pt x="634" y="2343"/>
                  </a:lnTo>
                  <a:cubicBezTo>
                    <a:pt x="576" y="2343"/>
                    <a:pt x="499" y="2382"/>
                    <a:pt x="442" y="2401"/>
                  </a:cubicBezTo>
                  <a:cubicBezTo>
                    <a:pt x="365" y="2458"/>
                    <a:pt x="307" y="2497"/>
                    <a:pt x="250" y="2574"/>
                  </a:cubicBezTo>
                  <a:cubicBezTo>
                    <a:pt x="96" y="2746"/>
                    <a:pt x="0" y="3015"/>
                    <a:pt x="0" y="3323"/>
                  </a:cubicBezTo>
                  <a:cubicBezTo>
                    <a:pt x="0" y="3438"/>
                    <a:pt x="19" y="3591"/>
                    <a:pt x="58" y="3726"/>
                  </a:cubicBezTo>
                  <a:cubicBezTo>
                    <a:pt x="77" y="3841"/>
                    <a:pt x="115" y="3975"/>
                    <a:pt x="154" y="4091"/>
                  </a:cubicBezTo>
                  <a:lnTo>
                    <a:pt x="154" y="4110"/>
                  </a:lnTo>
                  <a:lnTo>
                    <a:pt x="154" y="4129"/>
                  </a:lnTo>
                  <a:lnTo>
                    <a:pt x="6068" y="4129"/>
                  </a:lnTo>
                  <a:cubicBezTo>
                    <a:pt x="6164" y="3879"/>
                    <a:pt x="6222" y="3553"/>
                    <a:pt x="6222" y="3265"/>
                  </a:cubicBezTo>
                  <a:cubicBezTo>
                    <a:pt x="6222" y="2938"/>
                    <a:pt x="6107" y="2650"/>
                    <a:pt x="5915" y="2478"/>
                  </a:cubicBezTo>
                  <a:cubicBezTo>
                    <a:pt x="5819" y="2401"/>
                    <a:pt x="5723" y="2343"/>
                    <a:pt x="5588" y="2343"/>
                  </a:cubicBezTo>
                  <a:lnTo>
                    <a:pt x="5396" y="2343"/>
                  </a:lnTo>
                  <a:cubicBezTo>
                    <a:pt x="5339" y="2343"/>
                    <a:pt x="5281" y="2362"/>
                    <a:pt x="5243" y="2382"/>
                  </a:cubicBezTo>
                  <a:cubicBezTo>
                    <a:pt x="5166" y="2401"/>
                    <a:pt x="5089" y="2458"/>
                    <a:pt x="5051" y="2535"/>
                  </a:cubicBezTo>
                  <a:lnTo>
                    <a:pt x="5051" y="2170"/>
                  </a:lnTo>
                  <a:cubicBezTo>
                    <a:pt x="5012" y="1863"/>
                    <a:pt x="4993" y="1575"/>
                    <a:pt x="4897" y="1325"/>
                  </a:cubicBezTo>
                  <a:cubicBezTo>
                    <a:pt x="4859" y="1172"/>
                    <a:pt x="4801" y="1056"/>
                    <a:pt x="4763" y="941"/>
                  </a:cubicBezTo>
                  <a:cubicBezTo>
                    <a:pt x="4705" y="826"/>
                    <a:pt x="4609" y="692"/>
                    <a:pt x="4532" y="615"/>
                  </a:cubicBezTo>
                  <a:cubicBezTo>
                    <a:pt x="4379" y="384"/>
                    <a:pt x="4110" y="250"/>
                    <a:pt x="3822" y="154"/>
                  </a:cubicBezTo>
                  <a:cubicBezTo>
                    <a:pt x="3668" y="96"/>
                    <a:pt x="3534" y="77"/>
                    <a:pt x="3361" y="58"/>
                  </a:cubicBezTo>
                  <a:cubicBezTo>
                    <a:pt x="3380" y="0"/>
                    <a:pt x="3361" y="0"/>
                    <a:pt x="3322"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751" name="Google Shape;751;p33"/>
          <p:cNvGrpSpPr/>
          <p:nvPr/>
        </p:nvGrpSpPr>
        <p:grpSpPr>
          <a:xfrm>
            <a:off x="7301713" y="3508988"/>
            <a:ext cx="1169376" cy="991415"/>
            <a:chOff x="7450888" y="4403475"/>
            <a:chExt cx="1169376" cy="991415"/>
          </a:xfrm>
        </p:grpSpPr>
        <p:sp>
          <p:nvSpPr>
            <p:cNvPr id="752" name="Google Shape;752;p33"/>
            <p:cNvSpPr/>
            <p:nvPr/>
          </p:nvSpPr>
          <p:spPr>
            <a:xfrm>
              <a:off x="7450888" y="4403475"/>
              <a:ext cx="1169376" cy="991415"/>
            </a:xfrm>
            <a:custGeom>
              <a:avLst/>
              <a:gdLst/>
              <a:ahLst/>
              <a:cxnLst/>
              <a:rect l="l" t="t" r="r" b="b"/>
              <a:pathLst>
                <a:path w="12483" h="10583" extrusionOk="0">
                  <a:moveTo>
                    <a:pt x="5992" y="1"/>
                  </a:moveTo>
                  <a:cubicBezTo>
                    <a:pt x="5762" y="1"/>
                    <a:pt x="5570" y="39"/>
                    <a:pt x="5358" y="78"/>
                  </a:cubicBezTo>
                  <a:cubicBezTo>
                    <a:pt x="4705" y="250"/>
                    <a:pt x="4110" y="635"/>
                    <a:pt x="3611" y="1230"/>
                  </a:cubicBezTo>
                  <a:cubicBezTo>
                    <a:pt x="3496" y="1345"/>
                    <a:pt x="3400" y="1499"/>
                    <a:pt x="3265" y="1633"/>
                  </a:cubicBezTo>
                  <a:cubicBezTo>
                    <a:pt x="3150" y="1537"/>
                    <a:pt x="3035" y="1441"/>
                    <a:pt x="2939" y="1345"/>
                  </a:cubicBezTo>
                  <a:cubicBezTo>
                    <a:pt x="2747" y="1211"/>
                    <a:pt x="2555" y="1095"/>
                    <a:pt x="2363" y="999"/>
                  </a:cubicBezTo>
                  <a:cubicBezTo>
                    <a:pt x="2113" y="865"/>
                    <a:pt x="1882" y="807"/>
                    <a:pt x="1671" y="769"/>
                  </a:cubicBezTo>
                  <a:lnTo>
                    <a:pt x="1498" y="769"/>
                  </a:lnTo>
                  <a:cubicBezTo>
                    <a:pt x="1422" y="769"/>
                    <a:pt x="1326" y="769"/>
                    <a:pt x="1230" y="807"/>
                  </a:cubicBezTo>
                  <a:cubicBezTo>
                    <a:pt x="1057" y="827"/>
                    <a:pt x="922" y="903"/>
                    <a:pt x="749" y="999"/>
                  </a:cubicBezTo>
                  <a:cubicBezTo>
                    <a:pt x="634" y="1057"/>
                    <a:pt x="519" y="1153"/>
                    <a:pt x="423" y="1307"/>
                  </a:cubicBezTo>
                  <a:cubicBezTo>
                    <a:pt x="327" y="1422"/>
                    <a:pt x="250" y="1576"/>
                    <a:pt x="173" y="1729"/>
                  </a:cubicBezTo>
                  <a:cubicBezTo>
                    <a:pt x="97" y="1921"/>
                    <a:pt x="58" y="2113"/>
                    <a:pt x="39" y="2382"/>
                  </a:cubicBezTo>
                  <a:cubicBezTo>
                    <a:pt x="1" y="2651"/>
                    <a:pt x="1" y="2881"/>
                    <a:pt x="77" y="3073"/>
                  </a:cubicBezTo>
                  <a:cubicBezTo>
                    <a:pt x="154" y="3342"/>
                    <a:pt x="269" y="3554"/>
                    <a:pt x="442" y="3726"/>
                  </a:cubicBezTo>
                  <a:cubicBezTo>
                    <a:pt x="615" y="3899"/>
                    <a:pt x="807" y="4014"/>
                    <a:pt x="1018" y="4110"/>
                  </a:cubicBezTo>
                  <a:cubicBezTo>
                    <a:pt x="1326" y="4226"/>
                    <a:pt x="1671" y="4264"/>
                    <a:pt x="1902" y="4264"/>
                  </a:cubicBezTo>
                  <a:lnTo>
                    <a:pt x="1978" y="4264"/>
                  </a:lnTo>
                  <a:cubicBezTo>
                    <a:pt x="1921" y="4379"/>
                    <a:pt x="1902" y="4475"/>
                    <a:pt x="1882" y="4591"/>
                  </a:cubicBezTo>
                  <a:cubicBezTo>
                    <a:pt x="1729" y="5090"/>
                    <a:pt x="1671" y="5551"/>
                    <a:pt x="1671" y="5973"/>
                  </a:cubicBezTo>
                  <a:cubicBezTo>
                    <a:pt x="1671" y="6223"/>
                    <a:pt x="1690" y="6434"/>
                    <a:pt x="1767" y="6645"/>
                  </a:cubicBezTo>
                  <a:cubicBezTo>
                    <a:pt x="1825" y="6895"/>
                    <a:pt x="1921" y="7125"/>
                    <a:pt x="2055" y="7317"/>
                  </a:cubicBezTo>
                  <a:cubicBezTo>
                    <a:pt x="2305" y="7759"/>
                    <a:pt x="2766" y="8066"/>
                    <a:pt x="3304" y="8239"/>
                  </a:cubicBezTo>
                  <a:cubicBezTo>
                    <a:pt x="3342" y="8258"/>
                    <a:pt x="3419" y="8258"/>
                    <a:pt x="3457" y="8278"/>
                  </a:cubicBezTo>
                  <a:cubicBezTo>
                    <a:pt x="3515" y="8374"/>
                    <a:pt x="3592" y="8450"/>
                    <a:pt x="3630" y="8527"/>
                  </a:cubicBezTo>
                  <a:cubicBezTo>
                    <a:pt x="4072" y="9103"/>
                    <a:pt x="4609" y="9583"/>
                    <a:pt x="5185" y="9948"/>
                  </a:cubicBezTo>
                  <a:cubicBezTo>
                    <a:pt x="5838" y="10352"/>
                    <a:pt x="6568" y="10563"/>
                    <a:pt x="7259" y="10582"/>
                  </a:cubicBezTo>
                  <a:lnTo>
                    <a:pt x="7432" y="10582"/>
                  </a:lnTo>
                  <a:cubicBezTo>
                    <a:pt x="7740" y="10582"/>
                    <a:pt x="8028" y="10544"/>
                    <a:pt x="8316" y="10467"/>
                  </a:cubicBezTo>
                  <a:cubicBezTo>
                    <a:pt x="8508" y="10428"/>
                    <a:pt x="8642" y="10371"/>
                    <a:pt x="8777" y="10332"/>
                  </a:cubicBezTo>
                  <a:cubicBezTo>
                    <a:pt x="8969" y="10256"/>
                    <a:pt x="9122" y="10160"/>
                    <a:pt x="9257" y="10083"/>
                  </a:cubicBezTo>
                  <a:cubicBezTo>
                    <a:pt x="9756" y="9795"/>
                    <a:pt x="10217" y="9372"/>
                    <a:pt x="10658" y="8796"/>
                  </a:cubicBezTo>
                  <a:cubicBezTo>
                    <a:pt x="10735" y="8719"/>
                    <a:pt x="10793" y="8623"/>
                    <a:pt x="10851" y="8546"/>
                  </a:cubicBezTo>
                  <a:lnTo>
                    <a:pt x="10908" y="8546"/>
                  </a:lnTo>
                  <a:cubicBezTo>
                    <a:pt x="11100" y="8546"/>
                    <a:pt x="11292" y="8527"/>
                    <a:pt x="11484" y="8450"/>
                  </a:cubicBezTo>
                  <a:cubicBezTo>
                    <a:pt x="11868" y="8335"/>
                    <a:pt x="12195" y="8047"/>
                    <a:pt x="12348" y="7663"/>
                  </a:cubicBezTo>
                  <a:cubicBezTo>
                    <a:pt x="12425" y="7452"/>
                    <a:pt x="12483" y="7068"/>
                    <a:pt x="12329" y="6588"/>
                  </a:cubicBezTo>
                  <a:cubicBezTo>
                    <a:pt x="12272" y="6415"/>
                    <a:pt x="12176" y="6280"/>
                    <a:pt x="12080" y="6108"/>
                  </a:cubicBezTo>
                  <a:lnTo>
                    <a:pt x="12060" y="6088"/>
                  </a:lnTo>
                  <a:cubicBezTo>
                    <a:pt x="12118" y="5839"/>
                    <a:pt x="12176" y="5608"/>
                    <a:pt x="12233" y="5359"/>
                  </a:cubicBezTo>
                  <a:cubicBezTo>
                    <a:pt x="12348" y="4648"/>
                    <a:pt x="12272" y="3918"/>
                    <a:pt x="12003" y="3246"/>
                  </a:cubicBezTo>
                  <a:lnTo>
                    <a:pt x="11984" y="3227"/>
                  </a:lnTo>
                  <a:cubicBezTo>
                    <a:pt x="11964" y="3169"/>
                    <a:pt x="11945" y="3131"/>
                    <a:pt x="11907" y="3112"/>
                  </a:cubicBezTo>
                  <a:cubicBezTo>
                    <a:pt x="11811" y="2881"/>
                    <a:pt x="11695" y="2689"/>
                    <a:pt x="11580" y="2497"/>
                  </a:cubicBezTo>
                  <a:cubicBezTo>
                    <a:pt x="11407" y="2267"/>
                    <a:pt x="11215" y="2056"/>
                    <a:pt x="10927" y="1806"/>
                  </a:cubicBezTo>
                  <a:cubicBezTo>
                    <a:pt x="10466" y="1403"/>
                    <a:pt x="9929" y="1115"/>
                    <a:pt x="9353" y="923"/>
                  </a:cubicBezTo>
                  <a:cubicBezTo>
                    <a:pt x="8873" y="769"/>
                    <a:pt x="8354" y="711"/>
                    <a:pt x="7759" y="711"/>
                  </a:cubicBezTo>
                  <a:lnTo>
                    <a:pt x="7740" y="711"/>
                  </a:lnTo>
                  <a:lnTo>
                    <a:pt x="7720" y="673"/>
                  </a:lnTo>
                  <a:cubicBezTo>
                    <a:pt x="7375" y="385"/>
                    <a:pt x="6991" y="174"/>
                    <a:pt x="6568" y="78"/>
                  </a:cubicBezTo>
                  <a:cubicBezTo>
                    <a:pt x="6376" y="39"/>
                    <a:pt x="6184" y="1"/>
                    <a:pt x="5992" y="1"/>
                  </a:cubicBezTo>
                  <a:close/>
                </a:path>
              </a:pathLst>
            </a:custGeom>
            <a:solidFill>
              <a:srgbClr val="FFFFFF"/>
            </a:solidFill>
            <a:ln>
              <a:noFill/>
            </a:ln>
            <a:effectLst>
              <a:outerShdw dist="38100" dir="3000000" algn="bl" rotWithShape="0">
                <a:srgbClr val="000000">
                  <a:alpha val="1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3" name="Google Shape;753;p33"/>
            <p:cNvSpPr/>
            <p:nvPr/>
          </p:nvSpPr>
          <p:spPr>
            <a:xfrm>
              <a:off x="7760310" y="4536596"/>
              <a:ext cx="784455" cy="788130"/>
            </a:xfrm>
            <a:custGeom>
              <a:avLst/>
              <a:gdLst/>
              <a:ahLst/>
              <a:cxnLst/>
              <a:rect l="l" t="t" r="r" b="b"/>
              <a:pathLst>
                <a:path w="8374" h="8413" extrusionOk="0">
                  <a:moveTo>
                    <a:pt x="4475" y="1"/>
                  </a:moveTo>
                  <a:cubicBezTo>
                    <a:pt x="3956" y="1"/>
                    <a:pt x="3476" y="59"/>
                    <a:pt x="2919" y="97"/>
                  </a:cubicBezTo>
                  <a:cubicBezTo>
                    <a:pt x="2900" y="78"/>
                    <a:pt x="2881" y="78"/>
                    <a:pt x="2843" y="78"/>
                  </a:cubicBezTo>
                  <a:cubicBezTo>
                    <a:pt x="2804" y="78"/>
                    <a:pt x="2747" y="97"/>
                    <a:pt x="2727" y="97"/>
                  </a:cubicBezTo>
                  <a:cubicBezTo>
                    <a:pt x="2689" y="116"/>
                    <a:pt x="2689" y="174"/>
                    <a:pt x="2651" y="212"/>
                  </a:cubicBezTo>
                  <a:cubicBezTo>
                    <a:pt x="2612" y="347"/>
                    <a:pt x="2555" y="481"/>
                    <a:pt x="2497" y="635"/>
                  </a:cubicBezTo>
                  <a:cubicBezTo>
                    <a:pt x="2439" y="731"/>
                    <a:pt x="2363" y="827"/>
                    <a:pt x="2305" y="923"/>
                  </a:cubicBezTo>
                  <a:cubicBezTo>
                    <a:pt x="2209" y="1057"/>
                    <a:pt x="2113" y="1211"/>
                    <a:pt x="2036" y="1345"/>
                  </a:cubicBezTo>
                  <a:cubicBezTo>
                    <a:pt x="1882" y="1614"/>
                    <a:pt x="1767" y="1883"/>
                    <a:pt x="1652" y="2133"/>
                  </a:cubicBezTo>
                  <a:lnTo>
                    <a:pt x="1537" y="2382"/>
                  </a:lnTo>
                  <a:cubicBezTo>
                    <a:pt x="1306" y="2862"/>
                    <a:pt x="1095" y="3342"/>
                    <a:pt x="826" y="3803"/>
                  </a:cubicBezTo>
                  <a:cubicBezTo>
                    <a:pt x="615" y="4187"/>
                    <a:pt x="385" y="4495"/>
                    <a:pt x="135" y="4783"/>
                  </a:cubicBezTo>
                  <a:cubicBezTo>
                    <a:pt x="20" y="4821"/>
                    <a:pt x="1" y="4917"/>
                    <a:pt x="20" y="5013"/>
                  </a:cubicBezTo>
                  <a:cubicBezTo>
                    <a:pt x="212" y="5570"/>
                    <a:pt x="500" y="6108"/>
                    <a:pt x="884" y="6607"/>
                  </a:cubicBezTo>
                  <a:cubicBezTo>
                    <a:pt x="1268" y="7106"/>
                    <a:pt x="1748" y="7548"/>
                    <a:pt x="2247" y="7855"/>
                  </a:cubicBezTo>
                  <a:cubicBezTo>
                    <a:pt x="2804" y="8182"/>
                    <a:pt x="3380" y="8374"/>
                    <a:pt x="3956" y="8412"/>
                  </a:cubicBezTo>
                  <a:lnTo>
                    <a:pt x="4091" y="8412"/>
                  </a:lnTo>
                  <a:cubicBezTo>
                    <a:pt x="4341" y="8412"/>
                    <a:pt x="4571" y="8374"/>
                    <a:pt x="4801" y="8316"/>
                  </a:cubicBezTo>
                  <a:cubicBezTo>
                    <a:pt x="4936" y="8258"/>
                    <a:pt x="5051" y="8239"/>
                    <a:pt x="5185" y="8182"/>
                  </a:cubicBezTo>
                  <a:cubicBezTo>
                    <a:pt x="5320" y="8143"/>
                    <a:pt x="5474" y="8047"/>
                    <a:pt x="5570" y="7990"/>
                  </a:cubicBezTo>
                  <a:cubicBezTo>
                    <a:pt x="5992" y="7759"/>
                    <a:pt x="6376" y="7394"/>
                    <a:pt x="6760" y="6895"/>
                  </a:cubicBezTo>
                  <a:cubicBezTo>
                    <a:pt x="6914" y="6703"/>
                    <a:pt x="7029" y="6511"/>
                    <a:pt x="7144" y="6319"/>
                  </a:cubicBezTo>
                  <a:cubicBezTo>
                    <a:pt x="7298" y="6338"/>
                    <a:pt x="7413" y="6357"/>
                    <a:pt x="7528" y="6357"/>
                  </a:cubicBezTo>
                  <a:cubicBezTo>
                    <a:pt x="7682" y="6357"/>
                    <a:pt x="7778" y="6338"/>
                    <a:pt x="7893" y="6319"/>
                  </a:cubicBezTo>
                  <a:cubicBezTo>
                    <a:pt x="8085" y="6261"/>
                    <a:pt x="8220" y="6127"/>
                    <a:pt x="8296" y="5935"/>
                  </a:cubicBezTo>
                  <a:cubicBezTo>
                    <a:pt x="8373" y="5762"/>
                    <a:pt x="8373" y="5570"/>
                    <a:pt x="8277" y="5359"/>
                  </a:cubicBezTo>
                  <a:cubicBezTo>
                    <a:pt x="8220" y="5244"/>
                    <a:pt x="8181" y="5147"/>
                    <a:pt x="8104" y="5051"/>
                  </a:cubicBezTo>
                  <a:cubicBezTo>
                    <a:pt x="8066" y="4955"/>
                    <a:pt x="7989" y="4879"/>
                    <a:pt x="7874" y="4783"/>
                  </a:cubicBezTo>
                  <a:cubicBezTo>
                    <a:pt x="7893" y="4763"/>
                    <a:pt x="7893" y="4706"/>
                    <a:pt x="7912" y="4687"/>
                  </a:cubicBezTo>
                  <a:cubicBezTo>
                    <a:pt x="8008" y="4399"/>
                    <a:pt x="8085" y="4110"/>
                    <a:pt x="8124" y="3803"/>
                  </a:cubicBezTo>
                  <a:cubicBezTo>
                    <a:pt x="8220" y="3189"/>
                    <a:pt x="8162" y="2593"/>
                    <a:pt x="7970" y="2075"/>
                  </a:cubicBezTo>
                  <a:cubicBezTo>
                    <a:pt x="7893" y="1844"/>
                    <a:pt x="7778" y="1652"/>
                    <a:pt x="7624" y="1441"/>
                  </a:cubicBezTo>
                  <a:cubicBezTo>
                    <a:pt x="7509" y="1249"/>
                    <a:pt x="7336" y="1076"/>
                    <a:pt x="7106" y="884"/>
                  </a:cubicBezTo>
                  <a:cubicBezTo>
                    <a:pt x="6722" y="558"/>
                    <a:pt x="6242" y="289"/>
                    <a:pt x="5762" y="155"/>
                  </a:cubicBezTo>
                  <a:cubicBezTo>
                    <a:pt x="5474" y="78"/>
                    <a:pt x="5013" y="1"/>
                    <a:pt x="4475" y="1"/>
                  </a:cubicBezTo>
                  <a:close/>
                </a:path>
              </a:pathLst>
            </a:custGeom>
            <a:solidFill>
              <a:srgbClr val="FEB83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4" name="Google Shape;754;p33"/>
            <p:cNvSpPr/>
            <p:nvPr/>
          </p:nvSpPr>
          <p:spPr>
            <a:xfrm>
              <a:off x="7756751" y="4727331"/>
              <a:ext cx="788015" cy="600957"/>
            </a:xfrm>
            <a:custGeom>
              <a:avLst/>
              <a:gdLst/>
              <a:ahLst/>
              <a:cxnLst/>
              <a:rect l="l" t="t" r="r" b="b"/>
              <a:pathLst>
                <a:path w="8412" h="6415" extrusionOk="0">
                  <a:moveTo>
                    <a:pt x="8066" y="1"/>
                  </a:moveTo>
                  <a:lnTo>
                    <a:pt x="7989" y="58"/>
                  </a:lnTo>
                  <a:cubicBezTo>
                    <a:pt x="8028" y="156"/>
                    <a:pt x="8063" y="256"/>
                    <a:pt x="8092" y="360"/>
                  </a:cubicBezTo>
                  <a:lnTo>
                    <a:pt x="8092" y="360"/>
                  </a:lnTo>
                  <a:cubicBezTo>
                    <a:pt x="8087" y="240"/>
                    <a:pt x="8078" y="120"/>
                    <a:pt x="8066" y="1"/>
                  </a:cubicBezTo>
                  <a:close/>
                  <a:moveTo>
                    <a:pt x="8092" y="360"/>
                  </a:moveTo>
                  <a:cubicBezTo>
                    <a:pt x="8109" y="795"/>
                    <a:pt x="8071" y="1222"/>
                    <a:pt x="7950" y="1614"/>
                  </a:cubicBezTo>
                  <a:cubicBezTo>
                    <a:pt x="7835" y="2151"/>
                    <a:pt x="7624" y="2631"/>
                    <a:pt x="7336" y="3054"/>
                  </a:cubicBezTo>
                  <a:cubicBezTo>
                    <a:pt x="7163" y="3304"/>
                    <a:pt x="7009" y="3496"/>
                    <a:pt x="6817" y="3649"/>
                  </a:cubicBezTo>
                  <a:cubicBezTo>
                    <a:pt x="6625" y="3841"/>
                    <a:pt x="6414" y="4014"/>
                    <a:pt x="6203" y="4168"/>
                  </a:cubicBezTo>
                  <a:cubicBezTo>
                    <a:pt x="5723" y="4475"/>
                    <a:pt x="5185" y="4667"/>
                    <a:pt x="4667" y="4744"/>
                  </a:cubicBezTo>
                  <a:cubicBezTo>
                    <a:pt x="4494" y="4763"/>
                    <a:pt x="4321" y="4782"/>
                    <a:pt x="4129" y="4782"/>
                  </a:cubicBezTo>
                  <a:cubicBezTo>
                    <a:pt x="4033" y="4782"/>
                    <a:pt x="3937" y="4782"/>
                    <a:pt x="3841" y="4763"/>
                  </a:cubicBezTo>
                  <a:cubicBezTo>
                    <a:pt x="3553" y="4744"/>
                    <a:pt x="3284" y="4686"/>
                    <a:pt x="3034" y="4609"/>
                  </a:cubicBezTo>
                  <a:cubicBezTo>
                    <a:pt x="2765" y="4552"/>
                    <a:pt x="2497" y="4417"/>
                    <a:pt x="2285" y="4302"/>
                  </a:cubicBezTo>
                  <a:cubicBezTo>
                    <a:pt x="2036" y="4187"/>
                    <a:pt x="1805" y="4033"/>
                    <a:pt x="1594" y="3880"/>
                  </a:cubicBezTo>
                  <a:cubicBezTo>
                    <a:pt x="1114" y="3515"/>
                    <a:pt x="672" y="3054"/>
                    <a:pt x="346" y="2555"/>
                  </a:cubicBezTo>
                  <a:lnTo>
                    <a:pt x="307" y="2574"/>
                  </a:lnTo>
                  <a:cubicBezTo>
                    <a:pt x="269" y="2651"/>
                    <a:pt x="192" y="2727"/>
                    <a:pt x="154" y="2766"/>
                  </a:cubicBezTo>
                  <a:cubicBezTo>
                    <a:pt x="58" y="2823"/>
                    <a:pt x="0" y="2919"/>
                    <a:pt x="19" y="3035"/>
                  </a:cubicBezTo>
                  <a:cubicBezTo>
                    <a:pt x="211" y="3592"/>
                    <a:pt x="499" y="4129"/>
                    <a:pt x="883" y="4609"/>
                  </a:cubicBezTo>
                  <a:cubicBezTo>
                    <a:pt x="1268" y="5128"/>
                    <a:pt x="1748" y="5550"/>
                    <a:pt x="2266" y="5858"/>
                  </a:cubicBezTo>
                  <a:cubicBezTo>
                    <a:pt x="2804" y="6203"/>
                    <a:pt x="3380" y="6395"/>
                    <a:pt x="3956" y="6415"/>
                  </a:cubicBezTo>
                  <a:lnTo>
                    <a:pt x="4110" y="6415"/>
                  </a:lnTo>
                  <a:cubicBezTo>
                    <a:pt x="4340" y="6415"/>
                    <a:pt x="4590" y="6395"/>
                    <a:pt x="4801" y="6318"/>
                  </a:cubicBezTo>
                  <a:cubicBezTo>
                    <a:pt x="4955" y="6280"/>
                    <a:pt x="5070" y="6242"/>
                    <a:pt x="5185" y="6203"/>
                  </a:cubicBezTo>
                  <a:cubicBezTo>
                    <a:pt x="5339" y="6146"/>
                    <a:pt x="5473" y="6050"/>
                    <a:pt x="5569" y="6011"/>
                  </a:cubicBezTo>
                  <a:cubicBezTo>
                    <a:pt x="6011" y="5762"/>
                    <a:pt x="6395" y="5416"/>
                    <a:pt x="6798" y="4897"/>
                  </a:cubicBezTo>
                  <a:cubicBezTo>
                    <a:pt x="6933" y="4705"/>
                    <a:pt x="7067" y="4513"/>
                    <a:pt x="7182" y="4321"/>
                  </a:cubicBezTo>
                  <a:cubicBezTo>
                    <a:pt x="7297" y="4360"/>
                    <a:pt x="7413" y="4379"/>
                    <a:pt x="7566" y="4379"/>
                  </a:cubicBezTo>
                  <a:cubicBezTo>
                    <a:pt x="7682" y="4379"/>
                    <a:pt x="7816" y="4360"/>
                    <a:pt x="7931" y="4321"/>
                  </a:cubicBezTo>
                  <a:cubicBezTo>
                    <a:pt x="8123" y="4283"/>
                    <a:pt x="8258" y="4129"/>
                    <a:pt x="8334" y="3937"/>
                  </a:cubicBezTo>
                  <a:cubicBezTo>
                    <a:pt x="8411" y="3784"/>
                    <a:pt x="8411" y="3592"/>
                    <a:pt x="8315" y="3342"/>
                  </a:cubicBezTo>
                  <a:cubicBezTo>
                    <a:pt x="8296" y="3246"/>
                    <a:pt x="8238" y="3150"/>
                    <a:pt x="8142" y="3035"/>
                  </a:cubicBezTo>
                  <a:cubicBezTo>
                    <a:pt x="8085" y="2939"/>
                    <a:pt x="8027" y="2862"/>
                    <a:pt x="7893" y="2766"/>
                  </a:cubicBezTo>
                  <a:cubicBezTo>
                    <a:pt x="7931" y="2747"/>
                    <a:pt x="7931" y="2689"/>
                    <a:pt x="7950" y="2670"/>
                  </a:cubicBezTo>
                  <a:cubicBezTo>
                    <a:pt x="8046" y="2382"/>
                    <a:pt x="8123" y="2094"/>
                    <a:pt x="8162" y="1786"/>
                  </a:cubicBezTo>
                  <a:cubicBezTo>
                    <a:pt x="8240" y="1303"/>
                    <a:pt x="8216" y="807"/>
                    <a:pt x="8092" y="360"/>
                  </a:cubicBezTo>
                  <a:close/>
                </a:path>
              </a:pathLst>
            </a:custGeom>
            <a:solidFill>
              <a:srgbClr val="FDAD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5" name="Google Shape;755;p33"/>
            <p:cNvSpPr/>
            <p:nvPr/>
          </p:nvSpPr>
          <p:spPr>
            <a:xfrm>
              <a:off x="7517494" y="4473642"/>
              <a:ext cx="611714" cy="642364"/>
            </a:xfrm>
            <a:custGeom>
              <a:avLst/>
              <a:gdLst/>
              <a:ahLst/>
              <a:cxnLst/>
              <a:rect l="l" t="t" r="r" b="b"/>
              <a:pathLst>
                <a:path w="6530" h="6857" extrusionOk="0">
                  <a:moveTo>
                    <a:pt x="5243" y="1"/>
                  </a:moveTo>
                  <a:cubicBezTo>
                    <a:pt x="5147" y="1"/>
                    <a:pt x="5012" y="20"/>
                    <a:pt x="4839" y="58"/>
                  </a:cubicBezTo>
                  <a:cubicBezTo>
                    <a:pt x="4340" y="174"/>
                    <a:pt x="3860" y="481"/>
                    <a:pt x="3457" y="961"/>
                  </a:cubicBezTo>
                  <a:cubicBezTo>
                    <a:pt x="3265" y="1172"/>
                    <a:pt x="3092" y="1441"/>
                    <a:pt x="2881" y="1748"/>
                  </a:cubicBezTo>
                  <a:cubicBezTo>
                    <a:pt x="2823" y="1844"/>
                    <a:pt x="2746" y="1940"/>
                    <a:pt x="2708" y="2036"/>
                  </a:cubicBezTo>
                  <a:cubicBezTo>
                    <a:pt x="2362" y="1691"/>
                    <a:pt x="2074" y="1441"/>
                    <a:pt x="1786" y="1230"/>
                  </a:cubicBezTo>
                  <a:cubicBezTo>
                    <a:pt x="1632" y="1115"/>
                    <a:pt x="1479" y="1019"/>
                    <a:pt x="1306" y="942"/>
                  </a:cubicBezTo>
                  <a:cubicBezTo>
                    <a:pt x="1171" y="865"/>
                    <a:pt x="999" y="827"/>
                    <a:pt x="864" y="788"/>
                  </a:cubicBezTo>
                  <a:lnTo>
                    <a:pt x="787" y="788"/>
                  </a:lnTo>
                  <a:cubicBezTo>
                    <a:pt x="730" y="788"/>
                    <a:pt x="691" y="788"/>
                    <a:pt x="634" y="827"/>
                  </a:cubicBezTo>
                  <a:cubicBezTo>
                    <a:pt x="576" y="846"/>
                    <a:pt x="499" y="865"/>
                    <a:pt x="403" y="903"/>
                  </a:cubicBezTo>
                  <a:cubicBezTo>
                    <a:pt x="346" y="942"/>
                    <a:pt x="307" y="980"/>
                    <a:pt x="230" y="1057"/>
                  </a:cubicBezTo>
                  <a:cubicBezTo>
                    <a:pt x="192" y="1115"/>
                    <a:pt x="134" y="1211"/>
                    <a:pt x="115" y="1307"/>
                  </a:cubicBezTo>
                  <a:cubicBezTo>
                    <a:pt x="58" y="1422"/>
                    <a:pt x="38" y="1556"/>
                    <a:pt x="19" y="1748"/>
                  </a:cubicBezTo>
                  <a:cubicBezTo>
                    <a:pt x="0" y="1921"/>
                    <a:pt x="19" y="2056"/>
                    <a:pt x="38" y="2190"/>
                  </a:cubicBezTo>
                  <a:cubicBezTo>
                    <a:pt x="96" y="2324"/>
                    <a:pt x="134" y="2420"/>
                    <a:pt x="211" y="2516"/>
                  </a:cubicBezTo>
                  <a:cubicBezTo>
                    <a:pt x="288" y="2612"/>
                    <a:pt x="403" y="2670"/>
                    <a:pt x="519" y="2709"/>
                  </a:cubicBezTo>
                  <a:cubicBezTo>
                    <a:pt x="730" y="2785"/>
                    <a:pt x="960" y="2805"/>
                    <a:pt x="1152" y="2805"/>
                  </a:cubicBezTo>
                  <a:lnTo>
                    <a:pt x="1267" y="2805"/>
                  </a:lnTo>
                  <a:cubicBezTo>
                    <a:pt x="1402" y="2805"/>
                    <a:pt x="1556" y="2805"/>
                    <a:pt x="1671" y="2785"/>
                  </a:cubicBezTo>
                  <a:cubicBezTo>
                    <a:pt x="1786" y="2785"/>
                    <a:pt x="1920" y="2766"/>
                    <a:pt x="2036" y="2766"/>
                  </a:cubicBezTo>
                  <a:lnTo>
                    <a:pt x="2304" y="2766"/>
                  </a:lnTo>
                  <a:cubicBezTo>
                    <a:pt x="2266" y="2785"/>
                    <a:pt x="2247" y="2824"/>
                    <a:pt x="2247" y="2862"/>
                  </a:cubicBezTo>
                  <a:cubicBezTo>
                    <a:pt x="2055" y="3265"/>
                    <a:pt x="1920" y="3649"/>
                    <a:pt x="1786" y="4034"/>
                  </a:cubicBezTo>
                  <a:cubicBezTo>
                    <a:pt x="1671" y="4456"/>
                    <a:pt x="1594" y="4840"/>
                    <a:pt x="1594" y="5205"/>
                  </a:cubicBezTo>
                  <a:cubicBezTo>
                    <a:pt x="1594" y="5397"/>
                    <a:pt x="1632" y="5570"/>
                    <a:pt x="1671" y="5704"/>
                  </a:cubicBezTo>
                  <a:cubicBezTo>
                    <a:pt x="1728" y="5877"/>
                    <a:pt x="1786" y="6050"/>
                    <a:pt x="1882" y="6184"/>
                  </a:cubicBezTo>
                  <a:cubicBezTo>
                    <a:pt x="2055" y="6472"/>
                    <a:pt x="2362" y="6703"/>
                    <a:pt x="2746" y="6799"/>
                  </a:cubicBezTo>
                  <a:lnTo>
                    <a:pt x="3034" y="6856"/>
                  </a:lnTo>
                  <a:lnTo>
                    <a:pt x="3073" y="6856"/>
                  </a:lnTo>
                  <a:cubicBezTo>
                    <a:pt x="3265" y="6741"/>
                    <a:pt x="3457" y="6607"/>
                    <a:pt x="3649" y="6453"/>
                  </a:cubicBezTo>
                  <a:lnTo>
                    <a:pt x="3610" y="6453"/>
                  </a:lnTo>
                  <a:cubicBezTo>
                    <a:pt x="3860" y="6261"/>
                    <a:pt x="4090" y="6031"/>
                    <a:pt x="4321" y="5800"/>
                  </a:cubicBezTo>
                  <a:cubicBezTo>
                    <a:pt x="4532" y="5589"/>
                    <a:pt x="4724" y="5359"/>
                    <a:pt x="4916" y="5090"/>
                  </a:cubicBezTo>
                  <a:cubicBezTo>
                    <a:pt x="5127" y="4782"/>
                    <a:pt x="5339" y="4437"/>
                    <a:pt x="5531" y="4110"/>
                  </a:cubicBezTo>
                  <a:cubicBezTo>
                    <a:pt x="5703" y="3765"/>
                    <a:pt x="5876" y="3438"/>
                    <a:pt x="5992" y="3093"/>
                  </a:cubicBezTo>
                  <a:lnTo>
                    <a:pt x="5992" y="3112"/>
                  </a:lnTo>
                  <a:cubicBezTo>
                    <a:pt x="6107" y="2824"/>
                    <a:pt x="6203" y="2516"/>
                    <a:pt x="6280" y="2209"/>
                  </a:cubicBezTo>
                  <a:cubicBezTo>
                    <a:pt x="6376" y="1864"/>
                    <a:pt x="6452" y="1518"/>
                    <a:pt x="6491" y="1153"/>
                  </a:cubicBezTo>
                  <a:cubicBezTo>
                    <a:pt x="6529" y="961"/>
                    <a:pt x="6529" y="788"/>
                    <a:pt x="6529" y="596"/>
                  </a:cubicBezTo>
                  <a:lnTo>
                    <a:pt x="6529" y="500"/>
                  </a:lnTo>
                  <a:lnTo>
                    <a:pt x="6491" y="481"/>
                  </a:lnTo>
                  <a:cubicBezTo>
                    <a:pt x="6241" y="270"/>
                    <a:pt x="5953" y="116"/>
                    <a:pt x="5665" y="39"/>
                  </a:cubicBezTo>
                  <a:cubicBezTo>
                    <a:pt x="5531" y="20"/>
                    <a:pt x="5396" y="1"/>
                    <a:pt x="5243" y="1"/>
                  </a:cubicBezTo>
                  <a:close/>
                </a:path>
              </a:pathLst>
            </a:custGeom>
            <a:solidFill>
              <a:srgbClr val="78302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6" name="Google Shape;756;p33"/>
            <p:cNvSpPr/>
            <p:nvPr/>
          </p:nvSpPr>
          <p:spPr>
            <a:xfrm>
              <a:off x="7715344" y="4862231"/>
              <a:ext cx="93677" cy="193918"/>
            </a:xfrm>
            <a:custGeom>
              <a:avLst/>
              <a:gdLst/>
              <a:ahLst/>
              <a:cxnLst/>
              <a:rect l="l" t="t" r="r" b="b"/>
              <a:pathLst>
                <a:path w="1000" h="2070" extrusionOk="0">
                  <a:moveTo>
                    <a:pt x="39" y="1"/>
                  </a:moveTo>
                  <a:cubicBezTo>
                    <a:pt x="20" y="1"/>
                    <a:pt x="0" y="39"/>
                    <a:pt x="0" y="78"/>
                  </a:cubicBezTo>
                  <a:cubicBezTo>
                    <a:pt x="0" y="270"/>
                    <a:pt x="20" y="442"/>
                    <a:pt x="39" y="615"/>
                  </a:cubicBezTo>
                  <a:lnTo>
                    <a:pt x="116" y="903"/>
                  </a:lnTo>
                  <a:cubicBezTo>
                    <a:pt x="135" y="999"/>
                    <a:pt x="173" y="1095"/>
                    <a:pt x="212" y="1153"/>
                  </a:cubicBezTo>
                  <a:cubicBezTo>
                    <a:pt x="346" y="1499"/>
                    <a:pt x="577" y="1806"/>
                    <a:pt x="865" y="2056"/>
                  </a:cubicBezTo>
                  <a:cubicBezTo>
                    <a:pt x="874" y="2065"/>
                    <a:pt x="889" y="2070"/>
                    <a:pt x="908" y="2070"/>
                  </a:cubicBezTo>
                  <a:cubicBezTo>
                    <a:pt x="927" y="2070"/>
                    <a:pt x="951" y="2065"/>
                    <a:pt x="980" y="2056"/>
                  </a:cubicBezTo>
                  <a:cubicBezTo>
                    <a:pt x="999" y="2017"/>
                    <a:pt x="999" y="1979"/>
                    <a:pt x="980" y="1921"/>
                  </a:cubicBezTo>
                  <a:cubicBezTo>
                    <a:pt x="884" y="1864"/>
                    <a:pt x="788" y="1787"/>
                    <a:pt x="711" y="1691"/>
                  </a:cubicBezTo>
                  <a:lnTo>
                    <a:pt x="711" y="1710"/>
                  </a:lnTo>
                  <a:cubicBezTo>
                    <a:pt x="634" y="1633"/>
                    <a:pt x="596" y="1575"/>
                    <a:pt x="538" y="1499"/>
                  </a:cubicBezTo>
                  <a:cubicBezTo>
                    <a:pt x="500" y="1403"/>
                    <a:pt x="423" y="1326"/>
                    <a:pt x="365" y="1230"/>
                  </a:cubicBezTo>
                  <a:cubicBezTo>
                    <a:pt x="269" y="1019"/>
                    <a:pt x="212" y="827"/>
                    <a:pt x="154" y="577"/>
                  </a:cubicBezTo>
                  <a:lnTo>
                    <a:pt x="154" y="615"/>
                  </a:lnTo>
                  <a:cubicBezTo>
                    <a:pt x="135" y="442"/>
                    <a:pt x="116" y="270"/>
                    <a:pt x="116" y="78"/>
                  </a:cubicBezTo>
                  <a:cubicBezTo>
                    <a:pt x="116" y="39"/>
                    <a:pt x="58" y="1"/>
                    <a:pt x="39" y="1"/>
                  </a:cubicBezTo>
                  <a:close/>
                </a:path>
              </a:pathLst>
            </a:custGeom>
            <a:solidFill>
              <a:srgbClr val="A1403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7" name="Google Shape;757;p33"/>
            <p:cNvSpPr/>
            <p:nvPr/>
          </p:nvSpPr>
          <p:spPr>
            <a:xfrm>
              <a:off x="7774737" y="4754311"/>
              <a:ext cx="131336" cy="221366"/>
            </a:xfrm>
            <a:custGeom>
              <a:avLst/>
              <a:gdLst/>
              <a:ahLst/>
              <a:cxnLst/>
              <a:rect l="l" t="t" r="r" b="b"/>
              <a:pathLst>
                <a:path w="1402" h="2363" extrusionOk="0">
                  <a:moveTo>
                    <a:pt x="58" y="1"/>
                  </a:moveTo>
                  <a:cubicBezTo>
                    <a:pt x="39" y="1"/>
                    <a:pt x="0" y="39"/>
                    <a:pt x="0" y="77"/>
                  </a:cubicBezTo>
                  <a:cubicBezTo>
                    <a:pt x="39" y="289"/>
                    <a:pt x="77" y="500"/>
                    <a:pt x="154" y="711"/>
                  </a:cubicBezTo>
                  <a:cubicBezTo>
                    <a:pt x="231" y="922"/>
                    <a:pt x="327" y="1134"/>
                    <a:pt x="423" y="1326"/>
                  </a:cubicBezTo>
                  <a:cubicBezTo>
                    <a:pt x="538" y="1537"/>
                    <a:pt x="653" y="1729"/>
                    <a:pt x="807" y="1902"/>
                  </a:cubicBezTo>
                  <a:cubicBezTo>
                    <a:pt x="941" y="2075"/>
                    <a:pt x="1095" y="2209"/>
                    <a:pt x="1287" y="2324"/>
                  </a:cubicBezTo>
                  <a:cubicBezTo>
                    <a:pt x="1306" y="2324"/>
                    <a:pt x="1306" y="2363"/>
                    <a:pt x="1325" y="2363"/>
                  </a:cubicBezTo>
                  <a:cubicBezTo>
                    <a:pt x="1344" y="2363"/>
                    <a:pt x="1344" y="2363"/>
                    <a:pt x="1383" y="2324"/>
                  </a:cubicBezTo>
                  <a:cubicBezTo>
                    <a:pt x="1402" y="2305"/>
                    <a:pt x="1402" y="2267"/>
                    <a:pt x="1383" y="2228"/>
                  </a:cubicBezTo>
                  <a:cubicBezTo>
                    <a:pt x="1229" y="2151"/>
                    <a:pt x="1095" y="2017"/>
                    <a:pt x="960" y="1883"/>
                  </a:cubicBezTo>
                  <a:cubicBezTo>
                    <a:pt x="864" y="1748"/>
                    <a:pt x="768" y="1671"/>
                    <a:pt x="711" y="1537"/>
                  </a:cubicBezTo>
                  <a:cubicBezTo>
                    <a:pt x="615" y="1402"/>
                    <a:pt x="538" y="1268"/>
                    <a:pt x="461" y="1134"/>
                  </a:cubicBezTo>
                  <a:lnTo>
                    <a:pt x="461" y="1153"/>
                  </a:lnTo>
                  <a:cubicBezTo>
                    <a:pt x="384" y="1018"/>
                    <a:pt x="327" y="865"/>
                    <a:pt x="269" y="730"/>
                  </a:cubicBezTo>
                  <a:cubicBezTo>
                    <a:pt x="231" y="577"/>
                    <a:pt x="173" y="442"/>
                    <a:pt x="154" y="289"/>
                  </a:cubicBezTo>
                  <a:lnTo>
                    <a:pt x="154" y="327"/>
                  </a:lnTo>
                  <a:cubicBezTo>
                    <a:pt x="135" y="250"/>
                    <a:pt x="135" y="173"/>
                    <a:pt x="135" y="135"/>
                  </a:cubicBezTo>
                  <a:cubicBezTo>
                    <a:pt x="135" y="39"/>
                    <a:pt x="96" y="1"/>
                    <a:pt x="58" y="1"/>
                  </a:cubicBezTo>
                  <a:close/>
                </a:path>
              </a:pathLst>
            </a:custGeom>
            <a:solidFill>
              <a:srgbClr val="A1403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8" name="Google Shape;758;p33"/>
            <p:cNvSpPr/>
            <p:nvPr/>
          </p:nvSpPr>
          <p:spPr>
            <a:xfrm>
              <a:off x="7853896" y="4624750"/>
              <a:ext cx="120563" cy="226331"/>
            </a:xfrm>
            <a:custGeom>
              <a:avLst/>
              <a:gdLst/>
              <a:ahLst/>
              <a:cxnLst/>
              <a:rect l="l" t="t" r="r" b="b"/>
              <a:pathLst>
                <a:path w="1287" h="2416" extrusionOk="0">
                  <a:moveTo>
                    <a:pt x="77" y="1"/>
                  </a:moveTo>
                  <a:cubicBezTo>
                    <a:pt x="58" y="1"/>
                    <a:pt x="58" y="1"/>
                    <a:pt x="19" y="20"/>
                  </a:cubicBezTo>
                  <a:cubicBezTo>
                    <a:pt x="19" y="20"/>
                    <a:pt x="0" y="39"/>
                    <a:pt x="0" y="78"/>
                  </a:cubicBezTo>
                  <a:lnTo>
                    <a:pt x="135" y="711"/>
                  </a:lnTo>
                  <a:cubicBezTo>
                    <a:pt x="211" y="942"/>
                    <a:pt x="288" y="1153"/>
                    <a:pt x="384" y="1364"/>
                  </a:cubicBezTo>
                  <a:cubicBezTo>
                    <a:pt x="576" y="1768"/>
                    <a:pt x="845" y="2132"/>
                    <a:pt x="1172" y="2401"/>
                  </a:cubicBezTo>
                  <a:cubicBezTo>
                    <a:pt x="1181" y="2411"/>
                    <a:pt x="1200" y="2416"/>
                    <a:pt x="1220" y="2416"/>
                  </a:cubicBezTo>
                  <a:cubicBezTo>
                    <a:pt x="1239" y="2416"/>
                    <a:pt x="1258" y="2411"/>
                    <a:pt x="1268" y="2401"/>
                  </a:cubicBezTo>
                  <a:cubicBezTo>
                    <a:pt x="1287" y="2382"/>
                    <a:pt x="1287" y="2325"/>
                    <a:pt x="1268" y="2305"/>
                  </a:cubicBezTo>
                  <a:cubicBezTo>
                    <a:pt x="1172" y="2209"/>
                    <a:pt x="1056" y="2113"/>
                    <a:pt x="979" y="2017"/>
                  </a:cubicBezTo>
                  <a:cubicBezTo>
                    <a:pt x="883" y="1902"/>
                    <a:pt x="787" y="1806"/>
                    <a:pt x="711" y="1672"/>
                  </a:cubicBezTo>
                  <a:cubicBezTo>
                    <a:pt x="615" y="1556"/>
                    <a:pt x="557" y="1422"/>
                    <a:pt x="499" y="1288"/>
                  </a:cubicBezTo>
                  <a:lnTo>
                    <a:pt x="499" y="1326"/>
                  </a:lnTo>
                  <a:cubicBezTo>
                    <a:pt x="307" y="942"/>
                    <a:pt x="192" y="558"/>
                    <a:pt x="115" y="135"/>
                  </a:cubicBezTo>
                  <a:lnTo>
                    <a:pt x="115" y="116"/>
                  </a:lnTo>
                  <a:cubicBezTo>
                    <a:pt x="115" y="97"/>
                    <a:pt x="115" y="97"/>
                    <a:pt x="96" y="78"/>
                  </a:cubicBezTo>
                  <a:cubicBezTo>
                    <a:pt x="96" y="1"/>
                    <a:pt x="77" y="1"/>
                    <a:pt x="77" y="1"/>
                  </a:cubicBezTo>
                  <a:close/>
                </a:path>
              </a:pathLst>
            </a:custGeom>
            <a:solidFill>
              <a:srgbClr val="A1403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9" name="Google Shape;759;p33"/>
            <p:cNvSpPr/>
            <p:nvPr/>
          </p:nvSpPr>
          <p:spPr>
            <a:xfrm>
              <a:off x="7951041" y="4515049"/>
              <a:ext cx="100797" cy="175931"/>
            </a:xfrm>
            <a:custGeom>
              <a:avLst/>
              <a:gdLst/>
              <a:ahLst/>
              <a:cxnLst/>
              <a:rect l="l" t="t" r="r" b="b"/>
              <a:pathLst>
                <a:path w="1076" h="1878" extrusionOk="0">
                  <a:moveTo>
                    <a:pt x="77" y="0"/>
                  </a:moveTo>
                  <a:cubicBezTo>
                    <a:pt x="39" y="0"/>
                    <a:pt x="0" y="20"/>
                    <a:pt x="19" y="58"/>
                  </a:cubicBezTo>
                  <a:cubicBezTo>
                    <a:pt x="39" y="231"/>
                    <a:pt x="96" y="404"/>
                    <a:pt x="135" y="538"/>
                  </a:cubicBezTo>
                  <a:cubicBezTo>
                    <a:pt x="192" y="711"/>
                    <a:pt x="269" y="884"/>
                    <a:pt x="365" y="1057"/>
                  </a:cubicBezTo>
                  <a:cubicBezTo>
                    <a:pt x="499" y="1364"/>
                    <a:pt x="691" y="1633"/>
                    <a:pt x="960" y="1863"/>
                  </a:cubicBezTo>
                  <a:cubicBezTo>
                    <a:pt x="970" y="1873"/>
                    <a:pt x="984" y="1878"/>
                    <a:pt x="1001" y="1878"/>
                  </a:cubicBezTo>
                  <a:cubicBezTo>
                    <a:pt x="1018" y="1878"/>
                    <a:pt x="1037" y="1873"/>
                    <a:pt x="1056" y="1863"/>
                  </a:cubicBezTo>
                  <a:cubicBezTo>
                    <a:pt x="1075" y="1844"/>
                    <a:pt x="1075" y="1786"/>
                    <a:pt x="1056" y="1767"/>
                  </a:cubicBezTo>
                  <a:cubicBezTo>
                    <a:pt x="999" y="1729"/>
                    <a:pt x="960" y="1671"/>
                    <a:pt x="903" y="1594"/>
                  </a:cubicBezTo>
                  <a:lnTo>
                    <a:pt x="903" y="1633"/>
                  </a:lnTo>
                  <a:cubicBezTo>
                    <a:pt x="845" y="1537"/>
                    <a:pt x="730" y="1441"/>
                    <a:pt x="672" y="1345"/>
                  </a:cubicBezTo>
                  <a:lnTo>
                    <a:pt x="461" y="980"/>
                  </a:lnTo>
                  <a:lnTo>
                    <a:pt x="461" y="999"/>
                  </a:lnTo>
                  <a:cubicBezTo>
                    <a:pt x="384" y="884"/>
                    <a:pt x="327" y="730"/>
                    <a:pt x="288" y="615"/>
                  </a:cubicBezTo>
                  <a:cubicBezTo>
                    <a:pt x="231" y="500"/>
                    <a:pt x="211" y="346"/>
                    <a:pt x="154" y="231"/>
                  </a:cubicBezTo>
                  <a:cubicBezTo>
                    <a:pt x="154" y="173"/>
                    <a:pt x="135" y="135"/>
                    <a:pt x="135" y="116"/>
                  </a:cubicBezTo>
                  <a:cubicBezTo>
                    <a:pt x="135" y="77"/>
                    <a:pt x="135" y="77"/>
                    <a:pt x="115" y="58"/>
                  </a:cubicBezTo>
                  <a:cubicBezTo>
                    <a:pt x="115" y="0"/>
                    <a:pt x="96" y="0"/>
                    <a:pt x="77" y="0"/>
                  </a:cubicBezTo>
                  <a:close/>
                </a:path>
              </a:pathLst>
            </a:custGeom>
            <a:solidFill>
              <a:srgbClr val="A1403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0" name="Google Shape;760;p33"/>
            <p:cNvSpPr/>
            <p:nvPr/>
          </p:nvSpPr>
          <p:spPr>
            <a:xfrm>
              <a:off x="8039193" y="4511489"/>
              <a:ext cx="48619" cy="79253"/>
            </a:xfrm>
            <a:custGeom>
              <a:avLst/>
              <a:gdLst/>
              <a:ahLst/>
              <a:cxnLst/>
              <a:rect l="l" t="t" r="r" b="b"/>
              <a:pathLst>
                <a:path w="519" h="846" extrusionOk="0">
                  <a:moveTo>
                    <a:pt x="38" y="0"/>
                  </a:moveTo>
                  <a:cubicBezTo>
                    <a:pt x="19" y="0"/>
                    <a:pt x="0" y="58"/>
                    <a:pt x="0" y="77"/>
                  </a:cubicBezTo>
                  <a:cubicBezTo>
                    <a:pt x="38" y="192"/>
                    <a:pt x="115" y="327"/>
                    <a:pt x="154" y="442"/>
                  </a:cubicBezTo>
                  <a:cubicBezTo>
                    <a:pt x="231" y="576"/>
                    <a:pt x="327" y="711"/>
                    <a:pt x="423" y="826"/>
                  </a:cubicBezTo>
                  <a:cubicBezTo>
                    <a:pt x="442" y="845"/>
                    <a:pt x="480" y="845"/>
                    <a:pt x="499" y="845"/>
                  </a:cubicBezTo>
                  <a:cubicBezTo>
                    <a:pt x="519" y="826"/>
                    <a:pt x="519" y="807"/>
                    <a:pt x="519" y="768"/>
                  </a:cubicBezTo>
                  <a:cubicBezTo>
                    <a:pt x="480" y="711"/>
                    <a:pt x="403" y="615"/>
                    <a:pt x="346" y="538"/>
                  </a:cubicBezTo>
                  <a:cubicBezTo>
                    <a:pt x="288" y="442"/>
                    <a:pt x="231" y="346"/>
                    <a:pt x="173" y="250"/>
                  </a:cubicBezTo>
                  <a:lnTo>
                    <a:pt x="173" y="269"/>
                  </a:lnTo>
                  <a:cubicBezTo>
                    <a:pt x="154" y="192"/>
                    <a:pt x="115" y="154"/>
                    <a:pt x="77" y="77"/>
                  </a:cubicBezTo>
                  <a:cubicBezTo>
                    <a:pt x="115" y="38"/>
                    <a:pt x="96" y="0"/>
                    <a:pt x="38" y="0"/>
                  </a:cubicBezTo>
                  <a:close/>
                </a:path>
              </a:pathLst>
            </a:custGeom>
            <a:solidFill>
              <a:srgbClr val="A1403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1" name="Google Shape;761;p33"/>
            <p:cNvSpPr/>
            <p:nvPr/>
          </p:nvSpPr>
          <p:spPr>
            <a:xfrm>
              <a:off x="7724338" y="4907198"/>
              <a:ext cx="203374" cy="117100"/>
            </a:xfrm>
            <a:custGeom>
              <a:avLst/>
              <a:gdLst/>
              <a:ahLst/>
              <a:cxnLst/>
              <a:rect l="l" t="t" r="r" b="b"/>
              <a:pathLst>
                <a:path w="2171" h="1250" extrusionOk="0">
                  <a:moveTo>
                    <a:pt x="2094" y="1"/>
                  </a:moveTo>
                  <a:cubicBezTo>
                    <a:pt x="2074" y="1"/>
                    <a:pt x="2074" y="1"/>
                    <a:pt x="2074" y="39"/>
                  </a:cubicBezTo>
                  <a:cubicBezTo>
                    <a:pt x="1978" y="154"/>
                    <a:pt x="1863" y="251"/>
                    <a:pt x="1748" y="366"/>
                  </a:cubicBezTo>
                  <a:cubicBezTo>
                    <a:pt x="1633" y="462"/>
                    <a:pt x="1479" y="558"/>
                    <a:pt x="1345" y="635"/>
                  </a:cubicBezTo>
                  <a:cubicBezTo>
                    <a:pt x="1191" y="731"/>
                    <a:pt x="1018" y="807"/>
                    <a:pt x="865" y="865"/>
                  </a:cubicBezTo>
                  <a:cubicBezTo>
                    <a:pt x="596" y="999"/>
                    <a:pt x="327" y="1057"/>
                    <a:pt x="39" y="1134"/>
                  </a:cubicBezTo>
                  <a:cubicBezTo>
                    <a:pt x="20" y="1134"/>
                    <a:pt x="0" y="1191"/>
                    <a:pt x="0" y="1211"/>
                  </a:cubicBezTo>
                  <a:cubicBezTo>
                    <a:pt x="0" y="1230"/>
                    <a:pt x="39" y="1249"/>
                    <a:pt x="58" y="1249"/>
                  </a:cubicBezTo>
                  <a:cubicBezTo>
                    <a:pt x="442" y="1153"/>
                    <a:pt x="807" y="1038"/>
                    <a:pt x="1172" y="846"/>
                  </a:cubicBezTo>
                  <a:cubicBezTo>
                    <a:pt x="1518" y="654"/>
                    <a:pt x="1863" y="423"/>
                    <a:pt x="2151" y="135"/>
                  </a:cubicBezTo>
                  <a:cubicBezTo>
                    <a:pt x="2170" y="97"/>
                    <a:pt x="2170" y="58"/>
                    <a:pt x="2151" y="39"/>
                  </a:cubicBezTo>
                  <a:cubicBezTo>
                    <a:pt x="2151" y="39"/>
                    <a:pt x="2132" y="1"/>
                    <a:pt x="2094" y="1"/>
                  </a:cubicBezTo>
                  <a:close/>
                </a:path>
              </a:pathLst>
            </a:custGeom>
            <a:solidFill>
              <a:srgbClr val="A1403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2" name="Google Shape;762;p33"/>
            <p:cNvSpPr/>
            <p:nvPr/>
          </p:nvSpPr>
          <p:spPr>
            <a:xfrm>
              <a:off x="7754877" y="4737636"/>
              <a:ext cx="251992" cy="160661"/>
            </a:xfrm>
            <a:custGeom>
              <a:avLst/>
              <a:gdLst/>
              <a:ahLst/>
              <a:cxnLst/>
              <a:rect l="l" t="t" r="r" b="b"/>
              <a:pathLst>
                <a:path w="2690" h="1715" extrusionOk="0">
                  <a:moveTo>
                    <a:pt x="2601" y="0"/>
                  </a:moveTo>
                  <a:cubicBezTo>
                    <a:pt x="2586" y="0"/>
                    <a:pt x="2574" y="25"/>
                    <a:pt x="2574" y="25"/>
                  </a:cubicBezTo>
                  <a:cubicBezTo>
                    <a:pt x="2478" y="140"/>
                    <a:pt x="2382" y="236"/>
                    <a:pt x="2286" y="332"/>
                  </a:cubicBezTo>
                  <a:cubicBezTo>
                    <a:pt x="2152" y="447"/>
                    <a:pt x="2075" y="543"/>
                    <a:pt x="1940" y="639"/>
                  </a:cubicBezTo>
                  <a:cubicBezTo>
                    <a:pt x="1556" y="947"/>
                    <a:pt x="1134" y="1196"/>
                    <a:pt x="673" y="1388"/>
                  </a:cubicBezTo>
                  <a:cubicBezTo>
                    <a:pt x="462" y="1484"/>
                    <a:pt x="270" y="1561"/>
                    <a:pt x="59" y="1600"/>
                  </a:cubicBezTo>
                  <a:cubicBezTo>
                    <a:pt x="20" y="1600"/>
                    <a:pt x="1" y="1657"/>
                    <a:pt x="1" y="1676"/>
                  </a:cubicBezTo>
                  <a:cubicBezTo>
                    <a:pt x="1" y="1696"/>
                    <a:pt x="59" y="1715"/>
                    <a:pt x="78" y="1715"/>
                  </a:cubicBezTo>
                  <a:cubicBezTo>
                    <a:pt x="558" y="1580"/>
                    <a:pt x="1038" y="1388"/>
                    <a:pt x="1460" y="1120"/>
                  </a:cubicBezTo>
                  <a:cubicBezTo>
                    <a:pt x="1672" y="1004"/>
                    <a:pt x="1902" y="831"/>
                    <a:pt x="2113" y="697"/>
                  </a:cubicBezTo>
                  <a:cubicBezTo>
                    <a:pt x="2325" y="524"/>
                    <a:pt x="2517" y="332"/>
                    <a:pt x="2670" y="140"/>
                  </a:cubicBezTo>
                  <a:cubicBezTo>
                    <a:pt x="2689" y="121"/>
                    <a:pt x="2689" y="121"/>
                    <a:pt x="2689" y="83"/>
                  </a:cubicBezTo>
                  <a:cubicBezTo>
                    <a:pt x="2689" y="63"/>
                    <a:pt x="2689" y="44"/>
                    <a:pt x="2670" y="44"/>
                  </a:cubicBezTo>
                  <a:cubicBezTo>
                    <a:pt x="2632" y="6"/>
                    <a:pt x="2632" y="6"/>
                    <a:pt x="2613" y="6"/>
                  </a:cubicBezTo>
                  <a:cubicBezTo>
                    <a:pt x="2609" y="2"/>
                    <a:pt x="2605" y="0"/>
                    <a:pt x="2601" y="0"/>
                  </a:cubicBezTo>
                  <a:close/>
                </a:path>
              </a:pathLst>
            </a:custGeom>
            <a:solidFill>
              <a:srgbClr val="A1403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3" name="Google Shape;763;p33"/>
            <p:cNvSpPr/>
            <p:nvPr/>
          </p:nvSpPr>
          <p:spPr>
            <a:xfrm>
              <a:off x="7844903" y="4526853"/>
              <a:ext cx="257332" cy="186142"/>
            </a:xfrm>
            <a:custGeom>
              <a:avLst/>
              <a:gdLst/>
              <a:ahLst/>
              <a:cxnLst/>
              <a:rect l="l" t="t" r="r" b="b"/>
              <a:pathLst>
                <a:path w="2747" h="1987" extrusionOk="0">
                  <a:moveTo>
                    <a:pt x="2607" y="0"/>
                  </a:moveTo>
                  <a:cubicBezTo>
                    <a:pt x="2601" y="0"/>
                    <a:pt x="2593" y="9"/>
                    <a:pt x="2593" y="9"/>
                  </a:cubicBezTo>
                  <a:cubicBezTo>
                    <a:pt x="2573" y="9"/>
                    <a:pt x="2554" y="28"/>
                    <a:pt x="2516" y="67"/>
                  </a:cubicBezTo>
                  <a:cubicBezTo>
                    <a:pt x="2480" y="102"/>
                    <a:pt x="2461" y="172"/>
                    <a:pt x="2412" y="212"/>
                  </a:cubicBezTo>
                  <a:lnTo>
                    <a:pt x="2412" y="212"/>
                  </a:lnTo>
                  <a:cubicBezTo>
                    <a:pt x="2414" y="208"/>
                    <a:pt x="2417" y="205"/>
                    <a:pt x="2420" y="201"/>
                  </a:cubicBezTo>
                  <a:cubicBezTo>
                    <a:pt x="2401" y="201"/>
                    <a:pt x="2401" y="220"/>
                    <a:pt x="2401" y="220"/>
                  </a:cubicBezTo>
                  <a:cubicBezTo>
                    <a:pt x="2404" y="218"/>
                    <a:pt x="2408" y="215"/>
                    <a:pt x="2412" y="212"/>
                  </a:cubicBezTo>
                  <a:lnTo>
                    <a:pt x="2412" y="212"/>
                  </a:lnTo>
                  <a:cubicBezTo>
                    <a:pt x="2202" y="495"/>
                    <a:pt x="1936" y="741"/>
                    <a:pt x="1652" y="950"/>
                  </a:cubicBezTo>
                  <a:lnTo>
                    <a:pt x="1690" y="931"/>
                  </a:lnTo>
                  <a:lnTo>
                    <a:pt x="1690" y="931"/>
                  </a:lnTo>
                  <a:cubicBezTo>
                    <a:pt x="1268" y="1238"/>
                    <a:pt x="826" y="1526"/>
                    <a:pt x="346" y="1737"/>
                  </a:cubicBezTo>
                  <a:lnTo>
                    <a:pt x="365" y="1737"/>
                  </a:lnTo>
                  <a:cubicBezTo>
                    <a:pt x="269" y="1795"/>
                    <a:pt x="154" y="1814"/>
                    <a:pt x="58" y="1852"/>
                  </a:cubicBezTo>
                  <a:cubicBezTo>
                    <a:pt x="19" y="1891"/>
                    <a:pt x="0" y="1910"/>
                    <a:pt x="0" y="1929"/>
                  </a:cubicBezTo>
                  <a:cubicBezTo>
                    <a:pt x="0" y="1948"/>
                    <a:pt x="58" y="1987"/>
                    <a:pt x="77" y="1987"/>
                  </a:cubicBezTo>
                  <a:cubicBezTo>
                    <a:pt x="576" y="1814"/>
                    <a:pt x="1056" y="1545"/>
                    <a:pt x="1517" y="1257"/>
                  </a:cubicBezTo>
                  <a:cubicBezTo>
                    <a:pt x="1728" y="1123"/>
                    <a:pt x="1978" y="950"/>
                    <a:pt x="2170" y="758"/>
                  </a:cubicBezTo>
                  <a:cubicBezTo>
                    <a:pt x="2362" y="585"/>
                    <a:pt x="2554" y="393"/>
                    <a:pt x="2708" y="182"/>
                  </a:cubicBezTo>
                  <a:cubicBezTo>
                    <a:pt x="2746" y="163"/>
                    <a:pt x="2746" y="124"/>
                    <a:pt x="2708" y="105"/>
                  </a:cubicBezTo>
                  <a:cubicBezTo>
                    <a:pt x="2708" y="86"/>
                    <a:pt x="2689" y="67"/>
                    <a:pt x="2669" y="28"/>
                  </a:cubicBezTo>
                  <a:cubicBezTo>
                    <a:pt x="2631" y="28"/>
                    <a:pt x="2631" y="9"/>
                    <a:pt x="2612" y="9"/>
                  </a:cubicBezTo>
                  <a:cubicBezTo>
                    <a:pt x="2612" y="2"/>
                    <a:pt x="2610" y="0"/>
                    <a:pt x="2607" y="0"/>
                  </a:cubicBezTo>
                  <a:close/>
                </a:path>
              </a:pathLst>
            </a:custGeom>
            <a:solidFill>
              <a:srgbClr val="A1403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4" name="Google Shape;764;p33"/>
            <p:cNvSpPr/>
            <p:nvPr/>
          </p:nvSpPr>
          <p:spPr>
            <a:xfrm>
              <a:off x="7549813" y="4570040"/>
              <a:ext cx="41499" cy="128154"/>
            </a:xfrm>
            <a:custGeom>
              <a:avLst/>
              <a:gdLst/>
              <a:ahLst/>
              <a:cxnLst/>
              <a:rect l="l" t="t" r="r" b="b"/>
              <a:pathLst>
                <a:path w="443" h="1368" extrusionOk="0">
                  <a:moveTo>
                    <a:pt x="292" y="1"/>
                  </a:moveTo>
                  <a:cubicBezTo>
                    <a:pt x="258" y="1"/>
                    <a:pt x="245" y="14"/>
                    <a:pt x="231" y="28"/>
                  </a:cubicBezTo>
                  <a:cubicBezTo>
                    <a:pt x="193" y="47"/>
                    <a:pt x="174" y="105"/>
                    <a:pt x="193" y="124"/>
                  </a:cubicBezTo>
                  <a:cubicBezTo>
                    <a:pt x="231" y="201"/>
                    <a:pt x="250" y="297"/>
                    <a:pt x="270" y="374"/>
                  </a:cubicBezTo>
                  <a:cubicBezTo>
                    <a:pt x="270" y="412"/>
                    <a:pt x="270" y="489"/>
                    <a:pt x="289" y="527"/>
                  </a:cubicBezTo>
                  <a:cubicBezTo>
                    <a:pt x="289" y="604"/>
                    <a:pt x="289" y="662"/>
                    <a:pt x="270" y="719"/>
                  </a:cubicBezTo>
                  <a:lnTo>
                    <a:pt x="270" y="700"/>
                  </a:lnTo>
                  <a:lnTo>
                    <a:pt x="193" y="988"/>
                  </a:lnTo>
                  <a:lnTo>
                    <a:pt x="193" y="969"/>
                  </a:lnTo>
                  <a:cubicBezTo>
                    <a:pt x="174" y="1046"/>
                    <a:pt x="135" y="1142"/>
                    <a:pt x="78" y="1199"/>
                  </a:cubicBezTo>
                  <a:lnTo>
                    <a:pt x="20" y="1257"/>
                  </a:lnTo>
                  <a:cubicBezTo>
                    <a:pt x="1" y="1276"/>
                    <a:pt x="1" y="1295"/>
                    <a:pt x="20" y="1353"/>
                  </a:cubicBezTo>
                  <a:cubicBezTo>
                    <a:pt x="39" y="1363"/>
                    <a:pt x="58" y="1367"/>
                    <a:pt x="75" y="1367"/>
                  </a:cubicBezTo>
                  <a:cubicBezTo>
                    <a:pt x="92" y="1367"/>
                    <a:pt x="106" y="1363"/>
                    <a:pt x="116" y="1353"/>
                  </a:cubicBezTo>
                  <a:cubicBezTo>
                    <a:pt x="154" y="1334"/>
                    <a:pt x="174" y="1276"/>
                    <a:pt x="193" y="1257"/>
                  </a:cubicBezTo>
                  <a:cubicBezTo>
                    <a:pt x="250" y="1199"/>
                    <a:pt x="270" y="1142"/>
                    <a:pt x="289" y="1084"/>
                  </a:cubicBezTo>
                  <a:cubicBezTo>
                    <a:pt x="346" y="988"/>
                    <a:pt x="366" y="892"/>
                    <a:pt x="385" y="796"/>
                  </a:cubicBezTo>
                  <a:cubicBezTo>
                    <a:pt x="404" y="700"/>
                    <a:pt x="404" y="585"/>
                    <a:pt x="442" y="489"/>
                  </a:cubicBezTo>
                  <a:lnTo>
                    <a:pt x="442" y="105"/>
                  </a:lnTo>
                  <a:cubicBezTo>
                    <a:pt x="442" y="47"/>
                    <a:pt x="385" y="9"/>
                    <a:pt x="346" y="9"/>
                  </a:cubicBezTo>
                  <a:cubicBezTo>
                    <a:pt x="324" y="3"/>
                    <a:pt x="306" y="1"/>
                    <a:pt x="292" y="1"/>
                  </a:cubicBezTo>
                  <a:close/>
                </a:path>
              </a:pathLst>
            </a:custGeom>
            <a:solidFill>
              <a:srgbClr val="A1403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5" name="Google Shape;765;p33"/>
            <p:cNvSpPr/>
            <p:nvPr/>
          </p:nvSpPr>
          <p:spPr>
            <a:xfrm>
              <a:off x="8156105" y="4581656"/>
              <a:ext cx="224920" cy="127780"/>
            </a:xfrm>
            <a:custGeom>
              <a:avLst/>
              <a:gdLst/>
              <a:ahLst/>
              <a:cxnLst/>
              <a:rect l="l" t="t" r="r" b="b"/>
              <a:pathLst>
                <a:path w="2401" h="1364" extrusionOk="0">
                  <a:moveTo>
                    <a:pt x="538" y="0"/>
                  </a:moveTo>
                  <a:cubicBezTo>
                    <a:pt x="423" y="0"/>
                    <a:pt x="327" y="58"/>
                    <a:pt x="231" y="96"/>
                  </a:cubicBezTo>
                  <a:cubicBezTo>
                    <a:pt x="154" y="154"/>
                    <a:pt x="96" y="192"/>
                    <a:pt x="39" y="288"/>
                  </a:cubicBezTo>
                  <a:cubicBezTo>
                    <a:pt x="0" y="365"/>
                    <a:pt x="0" y="461"/>
                    <a:pt x="20" y="538"/>
                  </a:cubicBezTo>
                  <a:cubicBezTo>
                    <a:pt x="39" y="653"/>
                    <a:pt x="154" y="768"/>
                    <a:pt x="250" y="845"/>
                  </a:cubicBezTo>
                  <a:cubicBezTo>
                    <a:pt x="404" y="941"/>
                    <a:pt x="538" y="1037"/>
                    <a:pt x="711" y="1114"/>
                  </a:cubicBezTo>
                  <a:cubicBezTo>
                    <a:pt x="884" y="1171"/>
                    <a:pt x="1076" y="1248"/>
                    <a:pt x="1268" y="1287"/>
                  </a:cubicBezTo>
                  <a:cubicBezTo>
                    <a:pt x="1441" y="1344"/>
                    <a:pt x="1594" y="1363"/>
                    <a:pt x="1767" y="1363"/>
                  </a:cubicBezTo>
                  <a:cubicBezTo>
                    <a:pt x="1844" y="1363"/>
                    <a:pt x="1921" y="1363"/>
                    <a:pt x="1978" y="1344"/>
                  </a:cubicBezTo>
                  <a:cubicBezTo>
                    <a:pt x="2036" y="1325"/>
                    <a:pt x="2074" y="1325"/>
                    <a:pt x="2132" y="1287"/>
                  </a:cubicBezTo>
                  <a:cubicBezTo>
                    <a:pt x="2151" y="1267"/>
                    <a:pt x="2209" y="1267"/>
                    <a:pt x="2228" y="1248"/>
                  </a:cubicBezTo>
                  <a:cubicBezTo>
                    <a:pt x="2266" y="1229"/>
                    <a:pt x="2324" y="1171"/>
                    <a:pt x="2343" y="1095"/>
                  </a:cubicBezTo>
                  <a:cubicBezTo>
                    <a:pt x="2362" y="1037"/>
                    <a:pt x="2401" y="979"/>
                    <a:pt x="2362" y="903"/>
                  </a:cubicBezTo>
                  <a:cubicBezTo>
                    <a:pt x="2362" y="845"/>
                    <a:pt x="2324" y="787"/>
                    <a:pt x="2305" y="711"/>
                  </a:cubicBezTo>
                  <a:cubicBezTo>
                    <a:pt x="2266" y="672"/>
                    <a:pt x="2228" y="615"/>
                    <a:pt x="2170" y="576"/>
                  </a:cubicBezTo>
                  <a:cubicBezTo>
                    <a:pt x="2132" y="519"/>
                    <a:pt x="2074" y="480"/>
                    <a:pt x="2017" y="422"/>
                  </a:cubicBezTo>
                  <a:cubicBezTo>
                    <a:pt x="1940" y="384"/>
                    <a:pt x="1863" y="326"/>
                    <a:pt x="1825" y="307"/>
                  </a:cubicBezTo>
                  <a:cubicBezTo>
                    <a:pt x="1729" y="269"/>
                    <a:pt x="1652" y="230"/>
                    <a:pt x="1556" y="192"/>
                  </a:cubicBezTo>
                  <a:cubicBezTo>
                    <a:pt x="1345" y="115"/>
                    <a:pt x="1114" y="38"/>
                    <a:pt x="884" y="19"/>
                  </a:cubicBezTo>
                  <a:cubicBezTo>
                    <a:pt x="807" y="19"/>
                    <a:pt x="730" y="0"/>
                    <a:pt x="672" y="0"/>
                  </a:cubicBezTo>
                  <a:close/>
                </a:path>
              </a:pathLst>
            </a:custGeom>
            <a:solidFill>
              <a:srgbClr val="FFFFFF">
                <a:alpha val="3464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6" name="Google Shape;766;p33"/>
            <p:cNvSpPr/>
            <p:nvPr/>
          </p:nvSpPr>
          <p:spPr>
            <a:xfrm>
              <a:off x="8382715" y="4678804"/>
              <a:ext cx="57705" cy="61173"/>
            </a:xfrm>
            <a:custGeom>
              <a:avLst/>
              <a:gdLst/>
              <a:ahLst/>
              <a:cxnLst/>
              <a:rect l="l" t="t" r="r" b="b"/>
              <a:pathLst>
                <a:path w="616" h="653" extrusionOk="0">
                  <a:moveTo>
                    <a:pt x="212" y="0"/>
                  </a:moveTo>
                  <a:cubicBezTo>
                    <a:pt x="174" y="0"/>
                    <a:pt x="135" y="0"/>
                    <a:pt x="97" y="19"/>
                  </a:cubicBezTo>
                  <a:cubicBezTo>
                    <a:pt x="20" y="77"/>
                    <a:pt x="1" y="134"/>
                    <a:pt x="1" y="211"/>
                  </a:cubicBezTo>
                  <a:cubicBezTo>
                    <a:pt x="1" y="307"/>
                    <a:pt x="20" y="384"/>
                    <a:pt x="97" y="461"/>
                  </a:cubicBezTo>
                  <a:cubicBezTo>
                    <a:pt x="174" y="519"/>
                    <a:pt x="231" y="595"/>
                    <a:pt x="327" y="615"/>
                  </a:cubicBezTo>
                  <a:cubicBezTo>
                    <a:pt x="366" y="615"/>
                    <a:pt x="366" y="615"/>
                    <a:pt x="385" y="653"/>
                  </a:cubicBezTo>
                  <a:lnTo>
                    <a:pt x="481" y="653"/>
                  </a:lnTo>
                  <a:cubicBezTo>
                    <a:pt x="500" y="653"/>
                    <a:pt x="519" y="615"/>
                    <a:pt x="519" y="615"/>
                  </a:cubicBezTo>
                  <a:cubicBezTo>
                    <a:pt x="558" y="595"/>
                    <a:pt x="577" y="576"/>
                    <a:pt x="596" y="519"/>
                  </a:cubicBezTo>
                  <a:cubicBezTo>
                    <a:pt x="615" y="480"/>
                    <a:pt x="615" y="422"/>
                    <a:pt x="615" y="384"/>
                  </a:cubicBezTo>
                  <a:cubicBezTo>
                    <a:pt x="615" y="326"/>
                    <a:pt x="596" y="269"/>
                    <a:pt x="577" y="211"/>
                  </a:cubicBezTo>
                  <a:cubicBezTo>
                    <a:pt x="558" y="154"/>
                    <a:pt x="481" y="115"/>
                    <a:pt x="423" y="77"/>
                  </a:cubicBezTo>
                  <a:cubicBezTo>
                    <a:pt x="366" y="19"/>
                    <a:pt x="308" y="0"/>
                    <a:pt x="231" y="0"/>
                  </a:cubicBezTo>
                  <a:close/>
                </a:path>
              </a:pathLst>
            </a:custGeom>
            <a:solidFill>
              <a:srgbClr val="FFFFFF">
                <a:alpha val="3464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767" name="Google Shape;767;p33"/>
          <p:cNvSpPr txBox="1">
            <a:spLocks noGrp="1"/>
          </p:cNvSpPr>
          <p:nvPr>
            <p:ph type="subTitle" idx="2"/>
          </p:nvPr>
        </p:nvSpPr>
        <p:spPr>
          <a:xfrm>
            <a:off x="2842443" y="2662868"/>
            <a:ext cx="3240359" cy="2357153"/>
          </a:xfrm>
          <a:prstGeom prst="rect">
            <a:avLst/>
          </a:prstGeom>
        </p:spPr>
        <p:txBody>
          <a:bodyPr spcFirstLastPara="1" wrap="square" lIns="91425" tIns="45700" rIns="91425" bIns="91425" anchor="t" anchorCtr="0">
            <a:noAutofit/>
          </a:bodyPr>
          <a:lstStyle/>
          <a:p>
            <a:pPr marL="0" lvl="0" indent="0" algn="ctr" rtl="0">
              <a:spcBef>
                <a:spcPts val="0"/>
              </a:spcBef>
              <a:spcAft>
                <a:spcPts val="1600"/>
              </a:spcAft>
              <a:buNone/>
            </a:pPr>
            <a:r>
              <a:rPr lang="id-ID" sz="1400" dirty="0" smtClean="0"/>
              <a:t>Nama: Widya Mitasari</a:t>
            </a:r>
          </a:p>
          <a:p>
            <a:pPr marL="0" lvl="0" indent="0" algn="ctr" rtl="0">
              <a:spcBef>
                <a:spcPts val="0"/>
              </a:spcBef>
              <a:spcAft>
                <a:spcPts val="1600"/>
              </a:spcAft>
              <a:buNone/>
            </a:pPr>
            <a:r>
              <a:rPr lang="id-ID" sz="1400" dirty="0" smtClean="0"/>
              <a:t>Npm: 2013053064</a:t>
            </a:r>
          </a:p>
          <a:p>
            <a:pPr marL="0" lvl="0" indent="0" algn="ctr" rtl="0">
              <a:spcBef>
                <a:spcPts val="0"/>
              </a:spcBef>
              <a:spcAft>
                <a:spcPts val="1600"/>
              </a:spcAft>
              <a:buNone/>
            </a:pPr>
            <a:r>
              <a:rPr lang="id-ID" sz="1400" dirty="0" smtClean="0"/>
              <a:t>Kelas: 3b</a:t>
            </a:r>
          </a:p>
          <a:p>
            <a:pPr marL="0" lvl="0" indent="0" algn="ctr" rtl="0">
              <a:spcBef>
                <a:spcPts val="0"/>
              </a:spcBef>
              <a:spcAft>
                <a:spcPts val="1600"/>
              </a:spcAft>
              <a:buNone/>
            </a:pPr>
            <a:r>
              <a:rPr lang="id-ID" sz="1400" dirty="0" smtClean="0"/>
              <a:t>Tugas: kuis 1</a:t>
            </a:r>
          </a:p>
          <a:p>
            <a:pPr marL="0" lvl="0" indent="0" algn="ctr" rtl="0">
              <a:spcBef>
                <a:spcPts val="0"/>
              </a:spcBef>
              <a:spcAft>
                <a:spcPts val="1600"/>
              </a:spcAft>
              <a:buNone/>
            </a:pPr>
            <a:r>
              <a:rPr lang="id-ID" sz="1400" dirty="0" smtClean="0"/>
              <a:t>Mata kuliah: Pendidikan Nilai Moral</a:t>
            </a:r>
            <a:endParaRPr sz="14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777"/>
        <p:cNvGrpSpPr/>
        <p:nvPr/>
      </p:nvGrpSpPr>
      <p:grpSpPr>
        <a:xfrm>
          <a:off x="0" y="0"/>
          <a:ext cx="0" cy="0"/>
          <a:chOff x="0" y="0"/>
          <a:chExt cx="0" cy="0"/>
        </a:xfrm>
      </p:grpSpPr>
      <p:grpSp>
        <p:nvGrpSpPr>
          <p:cNvPr id="778" name="Google Shape;778;p35"/>
          <p:cNvGrpSpPr/>
          <p:nvPr/>
        </p:nvGrpSpPr>
        <p:grpSpPr>
          <a:xfrm rot="-757865">
            <a:off x="7770255" y="2746372"/>
            <a:ext cx="1967473" cy="1685713"/>
            <a:chOff x="133065" y="3480046"/>
            <a:chExt cx="1788909" cy="1354389"/>
          </a:xfrm>
        </p:grpSpPr>
        <p:sp>
          <p:nvSpPr>
            <p:cNvPr id="779" name="Google Shape;779;p35"/>
            <p:cNvSpPr/>
            <p:nvPr/>
          </p:nvSpPr>
          <p:spPr>
            <a:xfrm rot="-813331">
              <a:off x="228967" y="3653175"/>
              <a:ext cx="1597106" cy="1008131"/>
            </a:xfrm>
            <a:custGeom>
              <a:avLst/>
              <a:gdLst/>
              <a:ahLst/>
              <a:cxnLst/>
              <a:rect l="l" t="t" r="r" b="b"/>
              <a:pathLst>
                <a:path w="17794" h="11232" extrusionOk="0">
                  <a:moveTo>
                    <a:pt x="9161" y="0"/>
                  </a:moveTo>
                  <a:cubicBezTo>
                    <a:pt x="8836" y="0"/>
                    <a:pt x="8512" y="54"/>
                    <a:pt x="8200" y="163"/>
                  </a:cubicBezTo>
                  <a:cubicBezTo>
                    <a:pt x="7564" y="393"/>
                    <a:pt x="6996" y="772"/>
                    <a:pt x="6536" y="1272"/>
                  </a:cubicBezTo>
                  <a:cubicBezTo>
                    <a:pt x="6035" y="1800"/>
                    <a:pt x="5602" y="2368"/>
                    <a:pt x="5237" y="2991"/>
                  </a:cubicBezTo>
                  <a:cubicBezTo>
                    <a:pt x="4966" y="3424"/>
                    <a:pt x="4736" y="3857"/>
                    <a:pt x="4479" y="4317"/>
                  </a:cubicBezTo>
                  <a:cubicBezTo>
                    <a:pt x="4520" y="4060"/>
                    <a:pt x="4533" y="3803"/>
                    <a:pt x="4547" y="3559"/>
                  </a:cubicBezTo>
                  <a:cubicBezTo>
                    <a:pt x="4547" y="3288"/>
                    <a:pt x="4533" y="3018"/>
                    <a:pt x="4479" y="2761"/>
                  </a:cubicBezTo>
                  <a:cubicBezTo>
                    <a:pt x="4439" y="2517"/>
                    <a:pt x="4357" y="2274"/>
                    <a:pt x="4249" y="2044"/>
                  </a:cubicBezTo>
                  <a:cubicBezTo>
                    <a:pt x="4141" y="1854"/>
                    <a:pt x="3979" y="1678"/>
                    <a:pt x="3776" y="1583"/>
                  </a:cubicBezTo>
                  <a:cubicBezTo>
                    <a:pt x="3613" y="1489"/>
                    <a:pt x="3424" y="1448"/>
                    <a:pt x="3248" y="1448"/>
                  </a:cubicBezTo>
                  <a:cubicBezTo>
                    <a:pt x="3180" y="1448"/>
                    <a:pt x="3113" y="1462"/>
                    <a:pt x="3045" y="1462"/>
                  </a:cubicBezTo>
                  <a:cubicBezTo>
                    <a:pt x="2720" y="1516"/>
                    <a:pt x="2409" y="1624"/>
                    <a:pt x="2125" y="1786"/>
                  </a:cubicBezTo>
                  <a:cubicBezTo>
                    <a:pt x="1841" y="1935"/>
                    <a:pt x="1597" y="2125"/>
                    <a:pt x="1381" y="2341"/>
                  </a:cubicBezTo>
                  <a:cubicBezTo>
                    <a:pt x="1164" y="2558"/>
                    <a:pt x="975" y="2815"/>
                    <a:pt x="826" y="3085"/>
                  </a:cubicBezTo>
                  <a:cubicBezTo>
                    <a:pt x="663" y="3356"/>
                    <a:pt x="528" y="3640"/>
                    <a:pt x="433" y="3951"/>
                  </a:cubicBezTo>
                  <a:cubicBezTo>
                    <a:pt x="217" y="4587"/>
                    <a:pt x="82" y="5250"/>
                    <a:pt x="41" y="5927"/>
                  </a:cubicBezTo>
                  <a:cubicBezTo>
                    <a:pt x="0" y="6509"/>
                    <a:pt x="0" y="7091"/>
                    <a:pt x="41" y="7672"/>
                  </a:cubicBezTo>
                  <a:cubicBezTo>
                    <a:pt x="55" y="7848"/>
                    <a:pt x="68" y="8011"/>
                    <a:pt x="82" y="8187"/>
                  </a:cubicBezTo>
                  <a:cubicBezTo>
                    <a:pt x="82" y="8200"/>
                    <a:pt x="82" y="8227"/>
                    <a:pt x="82" y="8241"/>
                  </a:cubicBezTo>
                  <a:cubicBezTo>
                    <a:pt x="82" y="8254"/>
                    <a:pt x="82" y="8268"/>
                    <a:pt x="95" y="8281"/>
                  </a:cubicBezTo>
                  <a:cubicBezTo>
                    <a:pt x="122" y="8593"/>
                    <a:pt x="176" y="8904"/>
                    <a:pt x="231" y="9215"/>
                  </a:cubicBezTo>
                  <a:cubicBezTo>
                    <a:pt x="231" y="9256"/>
                    <a:pt x="258" y="9283"/>
                    <a:pt x="271" y="9310"/>
                  </a:cubicBezTo>
                  <a:cubicBezTo>
                    <a:pt x="298" y="9337"/>
                    <a:pt x="325" y="9337"/>
                    <a:pt x="366" y="9350"/>
                  </a:cubicBezTo>
                  <a:cubicBezTo>
                    <a:pt x="406" y="9337"/>
                    <a:pt x="433" y="9323"/>
                    <a:pt x="461" y="9296"/>
                  </a:cubicBezTo>
                  <a:cubicBezTo>
                    <a:pt x="488" y="9269"/>
                    <a:pt x="501" y="9242"/>
                    <a:pt x="501" y="9201"/>
                  </a:cubicBezTo>
                  <a:cubicBezTo>
                    <a:pt x="461" y="8985"/>
                    <a:pt x="420" y="8768"/>
                    <a:pt x="393" y="8525"/>
                  </a:cubicBezTo>
                  <a:lnTo>
                    <a:pt x="393" y="8525"/>
                  </a:lnTo>
                  <a:cubicBezTo>
                    <a:pt x="474" y="8593"/>
                    <a:pt x="569" y="8660"/>
                    <a:pt x="650" y="8728"/>
                  </a:cubicBezTo>
                  <a:lnTo>
                    <a:pt x="745" y="8782"/>
                  </a:lnTo>
                  <a:cubicBezTo>
                    <a:pt x="921" y="8904"/>
                    <a:pt x="1124" y="9039"/>
                    <a:pt x="1340" y="9174"/>
                  </a:cubicBezTo>
                  <a:cubicBezTo>
                    <a:pt x="1746" y="9445"/>
                    <a:pt x="2179" y="9689"/>
                    <a:pt x="2639" y="9932"/>
                  </a:cubicBezTo>
                  <a:cubicBezTo>
                    <a:pt x="3505" y="10406"/>
                    <a:pt x="4412" y="10798"/>
                    <a:pt x="5359" y="11082"/>
                  </a:cubicBezTo>
                  <a:cubicBezTo>
                    <a:pt x="5521" y="11136"/>
                    <a:pt x="5684" y="11177"/>
                    <a:pt x="5859" y="11204"/>
                  </a:cubicBezTo>
                  <a:cubicBezTo>
                    <a:pt x="6022" y="11218"/>
                    <a:pt x="6184" y="11231"/>
                    <a:pt x="6347" y="11231"/>
                  </a:cubicBezTo>
                  <a:lnTo>
                    <a:pt x="6374" y="11231"/>
                  </a:lnTo>
                  <a:cubicBezTo>
                    <a:pt x="6698" y="11231"/>
                    <a:pt x="7023" y="11177"/>
                    <a:pt x="7334" y="11069"/>
                  </a:cubicBezTo>
                  <a:cubicBezTo>
                    <a:pt x="7591" y="11001"/>
                    <a:pt x="7821" y="10852"/>
                    <a:pt x="7997" y="10649"/>
                  </a:cubicBezTo>
                  <a:cubicBezTo>
                    <a:pt x="8065" y="10555"/>
                    <a:pt x="8119" y="10446"/>
                    <a:pt x="8133" y="10325"/>
                  </a:cubicBezTo>
                  <a:cubicBezTo>
                    <a:pt x="8160" y="10203"/>
                    <a:pt x="8146" y="10067"/>
                    <a:pt x="8092" y="9959"/>
                  </a:cubicBezTo>
                  <a:cubicBezTo>
                    <a:pt x="8065" y="9878"/>
                    <a:pt x="8038" y="9810"/>
                    <a:pt x="7997" y="9756"/>
                  </a:cubicBezTo>
                  <a:cubicBezTo>
                    <a:pt x="7984" y="9729"/>
                    <a:pt x="7957" y="9702"/>
                    <a:pt x="7943" y="9675"/>
                  </a:cubicBezTo>
                  <a:lnTo>
                    <a:pt x="7943" y="9675"/>
                  </a:lnTo>
                  <a:cubicBezTo>
                    <a:pt x="8498" y="9946"/>
                    <a:pt x="9080" y="10189"/>
                    <a:pt x="9675" y="10392"/>
                  </a:cubicBezTo>
                  <a:cubicBezTo>
                    <a:pt x="10446" y="10663"/>
                    <a:pt x="11272" y="10812"/>
                    <a:pt x="12084" y="10825"/>
                  </a:cubicBezTo>
                  <a:cubicBezTo>
                    <a:pt x="12206" y="10825"/>
                    <a:pt x="12341" y="10825"/>
                    <a:pt x="12463" y="10812"/>
                  </a:cubicBezTo>
                  <a:cubicBezTo>
                    <a:pt x="12693" y="10798"/>
                    <a:pt x="12909" y="10758"/>
                    <a:pt x="13139" y="10717"/>
                  </a:cubicBezTo>
                  <a:cubicBezTo>
                    <a:pt x="13329" y="10676"/>
                    <a:pt x="13518" y="10609"/>
                    <a:pt x="13694" y="10541"/>
                  </a:cubicBezTo>
                  <a:cubicBezTo>
                    <a:pt x="13965" y="10419"/>
                    <a:pt x="14208" y="10243"/>
                    <a:pt x="14371" y="10000"/>
                  </a:cubicBezTo>
                  <a:cubicBezTo>
                    <a:pt x="14452" y="9892"/>
                    <a:pt x="14492" y="9783"/>
                    <a:pt x="14533" y="9662"/>
                  </a:cubicBezTo>
                  <a:cubicBezTo>
                    <a:pt x="14560" y="9540"/>
                    <a:pt x="14573" y="9418"/>
                    <a:pt x="14573" y="9296"/>
                  </a:cubicBezTo>
                  <a:cubicBezTo>
                    <a:pt x="14560" y="9161"/>
                    <a:pt x="14546" y="9039"/>
                    <a:pt x="14506" y="8931"/>
                  </a:cubicBezTo>
                  <a:cubicBezTo>
                    <a:pt x="14465" y="8809"/>
                    <a:pt x="14425" y="8701"/>
                    <a:pt x="14357" y="8593"/>
                  </a:cubicBezTo>
                  <a:cubicBezTo>
                    <a:pt x="14127" y="8200"/>
                    <a:pt x="13789" y="7889"/>
                    <a:pt x="13383" y="7686"/>
                  </a:cubicBezTo>
                  <a:cubicBezTo>
                    <a:pt x="13247" y="7618"/>
                    <a:pt x="13112" y="7564"/>
                    <a:pt x="12963" y="7524"/>
                  </a:cubicBezTo>
                  <a:lnTo>
                    <a:pt x="13004" y="7524"/>
                  </a:lnTo>
                  <a:lnTo>
                    <a:pt x="13207" y="7483"/>
                  </a:lnTo>
                  <a:cubicBezTo>
                    <a:pt x="13816" y="7402"/>
                    <a:pt x="14276" y="7321"/>
                    <a:pt x="14709" y="7226"/>
                  </a:cubicBezTo>
                  <a:cubicBezTo>
                    <a:pt x="15237" y="7118"/>
                    <a:pt x="15751" y="6955"/>
                    <a:pt x="16238" y="6766"/>
                  </a:cubicBezTo>
                  <a:cubicBezTo>
                    <a:pt x="16684" y="6590"/>
                    <a:pt x="17077" y="6333"/>
                    <a:pt x="17401" y="5995"/>
                  </a:cubicBezTo>
                  <a:cubicBezTo>
                    <a:pt x="17537" y="5846"/>
                    <a:pt x="17632" y="5670"/>
                    <a:pt x="17699" y="5480"/>
                  </a:cubicBezTo>
                  <a:cubicBezTo>
                    <a:pt x="17767" y="5264"/>
                    <a:pt x="17794" y="5047"/>
                    <a:pt x="17767" y="4831"/>
                  </a:cubicBezTo>
                  <a:cubicBezTo>
                    <a:pt x="17726" y="4574"/>
                    <a:pt x="17645" y="4330"/>
                    <a:pt x="17523" y="4100"/>
                  </a:cubicBezTo>
                  <a:cubicBezTo>
                    <a:pt x="17374" y="3789"/>
                    <a:pt x="17171" y="3505"/>
                    <a:pt x="16941" y="3248"/>
                  </a:cubicBezTo>
                  <a:cubicBezTo>
                    <a:pt x="16820" y="3126"/>
                    <a:pt x="16698" y="3018"/>
                    <a:pt x="16563" y="2909"/>
                  </a:cubicBezTo>
                  <a:cubicBezTo>
                    <a:pt x="16441" y="2815"/>
                    <a:pt x="16305" y="2720"/>
                    <a:pt x="16157" y="2639"/>
                  </a:cubicBezTo>
                  <a:cubicBezTo>
                    <a:pt x="15886" y="2490"/>
                    <a:pt x="15588" y="2368"/>
                    <a:pt x="15277" y="2301"/>
                  </a:cubicBezTo>
                  <a:cubicBezTo>
                    <a:pt x="15006" y="2242"/>
                    <a:pt x="14725" y="2203"/>
                    <a:pt x="14442" y="2203"/>
                  </a:cubicBezTo>
                  <a:cubicBezTo>
                    <a:pt x="14400" y="2203"/>
                    <a:pt x="14358" y="2204"/>
                    <a:pt x="14316" y="2206"/>
                  </a:cubicBezTo>
                  <a:lnTo>
                    <a:pt x="14168" y="2206"/>
                  </a:lnTo>
                  <a:cubicBezTo>
                    <a:pt x="13883" y="2206"/>
                    <a:pt x="13599" y="2219"/>
                    <a:pt x="13315" y="2260"/>
                  </a:cubicBezTo>
                  <a:cubicBezTo>
                    <a:pt x="12639" y="2368"/>
                    <a:pt x="11962" y="2558"/>
                    <a:pt x="11326" y="2828"/>
                  </a:cubicBezTo>
                  <a:cubicBezTo>
                    <a:pt x="10757" y="3067"/>
                    <a:pt x="10200" y="3357"/>
                    <a:pt x="9682" y="3699"/>
                  </a:cubicBezTo>
                  <a:lnTo>
                    <a:pt x="9682" y="3699"/>
                  </a:lnTo>
                  <a:lnTo>
                    <a:pt x="9716" y="3654"/>
                  </a:lnTo>
                  <a:cubicBezTo>
                    <a:pt x="9878" y="3424"/>
                    <a:pt x="10027" y="3180"/>
                    <a:pt x="10162" y="2937"/>
                  </a:cubicBezTo>
                  <a:cubicBezTo>
                    <a:pt x="10298" y="2693"/>
                    <a:pt x="10419" y="2436"/>
                    <a:pt x="10528" y="2165"/>
                  </a:cubicBezTo>
                  <a:cubicBezTo>
                    <a:pt x="10636" y="1922"/>
                    <a:pt x="10690" y="1651"/>
                    <a:pt x="10731" y="1394"/>
                  </a:cubicBezTo>
                  <a:cubicBezTo>
                    <a:pt x="10758" y="1150"/>
                    <a:pt x="10731" y="920"/>
                    <a:pt x="10636" y="704"/>
                  </a:cubicBezTo>
                  <a:cubicBezTo>
                    <a:pt x="10582" y="596"/>
                    <a:pt x="10514" y="487"/>
                    <a:pt x="10433" y="406"/>
                  </a:cubicBezTo>
                  <a:cubicBezTo>
                    <a:pt x="10352" y="312"/>
                    <a:pt x="10244" y="244"/>
                    <a:pt x="10135" y="190"/>
                  </a:cubicBezTo>
                  <a:cubicBezTo>
                    <a:pt x="10000" y="122"/>
                    <a:pt x="9865" y="81"/>
                    <a:pt x="9716" y="54"/>
                  </a:cubicBezTo>
                  <a:cubicBezTo>
                    <a:pt x="9540" y="14"/>
                    <a:pt x="9364" y="0"/>
                    <a:pt x="9188"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0" name="Google Shape;780;p35"/>
            <p:cNvSpPr/>
            <p:nvPr/>
          </p:nvSpPr>
          <p:spPr>
            <a:xfrm rot="-813331">
              <a:off x="251882" y="3756186"/>
              <a:ext cx="1410325" cy="819107"/>
            </a:xfrm>
            <a:custGeom>
              <a:avLst/>
              <a:gdLst/>
              <a:ahLst/>
              <a:cxnLst/>
              <a:rect l="l" t="t" r="r" b="b"/>
              <a:pathLst>
                <a:path w="15713" h="9126" extrusionOk="0">
                  <a:moveTo>
                    <a:pt x="9150" y="0"/>
                  </a:moveTo>
                  <a:cubicBezTo>
                    <a:pt x="9136" y="0"/>
                    <a:pt x="9123" y="0"/>
                    <a:pt x="9109" y="14"/>
                  </a:cubicBezTo>
                  <a:cubicBezTo>
                    <a:pt x="8771" y="311"/>
                    <a:pt x="8432" y="609"/>
                    <a:pt x="8108" y="920"/>
                  </a:cubicBezTo>
                  <a:cubicBezTo>
                    <a:pt x="7945" y="1083"/>
                    <a:pt x="7796" y="1245"/>
                    <a:pt x="7634" y="1407"/>
                  </a:cubicBezTo>
                  <a:cubicBezTo>
                    <a:pt x="7485" y="1570"/>
                    <a:pt x="7336" y="1732"/>
                    <a:pt x="7188" y="1921"/>
                  </a:cubicBezTo>
                  <a:cubicBezTo>
                    <a:pt x="6890" y="2260"/>
                    <a:pt x="6619" y="2612"/>
                    <a:pt x="6362" y="2977"/>
                  </a:cubicBezTo>
                  <a:cubicBezTo>
                    <a:pt x="6240" y="3166"/>
                    <a:pt x="6119" y="3356"/>
                    <a:pt x="5997" y="3545"/>
                  </a:cubicBezTo>
                  <a:cubicBezTo>
                    <a:pt x="5889" y="3735"/>
                    <a:pt x="5780" y="3924"/>
                    <a:pt x="5686" y="4127"/>
                  </a:cubicBezTo>
                  <a:cubicBezTo>
                    <a:pt x="5577" y="4357"/>
                    <a:pt x="5483" y="4574"/>
                    <a:pt x="5401" y="4804"/>
                  </a:cubicBezTo>
                  <a:cubicBezTo>
                    <a:pt x="5347" y="4979"/>
                    <a:pt x="5307" y="5142"/>
                    <a:pt x="5266" y="5318"/>
                  </a:cubicBezTo>
                  <a:cubicBezTo>
                    <a:pt x="4806" y="5480"/>
                    <a:pt x="4360" y="5656"/>
                    <a:pt x="3913" y="5845"/>
                  </a:cubicBezTo>
                  <a:cubicBezTo>
                    <a:pt x="3264" y="6116"/>
                    <a:pt x="2628" y="6400"/>
                    <a:pt x="2019" y="6725"/>
                  </a:cubicBezTo>
                  <a:cubicBezTo>
                    <a:pt x="1992" y="6630"/>
                    <a:pt x="1965" y="6522"/>
                    <a:pt x="1938" y="6414"/>
                  </a:cubicBezTo>
                  <a:cubicBezTo>
                    <a:pt x="1910" y="6278"/>
                    <a:pt x="1883" y="6143"/>
                    <a:pt x="1856" y="6008"/>
                  </a:cubicBezTo>
                  <a:cubicBezTo>
                    <a:pt x="1816" y="5588"/>
                    <a:pt x="1816" y="5182"/>
                    <a:pt x="1856" y="4776"/>
                  </a:cubicBezTo>
                  <a:cubicBezTo>
                    <a:pt x="1978" y="3924"/>
                    <a:pt x="2208" y="3099"/>
                    <a:pt x="2533" y="2314"/>
                  </a:cubicBezTo>
                  <a:cubicBezTo>
                    <a:pt x="2533" y="2300"/>
                    <a:pt x="2533" y="2300"/>
                    <a:pt x="2533" y="2287"/>
                  </a:cubicBezTo>
                  <a:cubicBezTo>
                    <a:pt x="2587" y="2151"/>
                    <a:pt x="2641" y="2016"/>
                    <a:pt x="2709" y="1881"/>
                  </a:cubicBezTo>
                  <a:cubicBezTo>
                    <a:pt x="2722" y="1840"/>
                    <a:pt x="2709" y="1800"/>
                    <a:pt x="2682" y="1773"/>
                  </a:cubicBezTo>
                  <a:cubicBezTo>
                    <a:pt x="2672" y="1769"/>
                    <a:pt x="2661" y="1768"/>
                    <a:pt x="2651" y="1768"/>
                  </a:cubicBezTo>
                  <a:cubicBezTo>
                    <a:pt x="2622" y="1768"/>
                    <a:pt x="2594" y="1783"/>
                    <a:pt x="2573" y="1813"/>
                  </a:cubicBezTo>
                  <a:cubicBezTo>
                    <a:pt x="2411" y="2206"/>
                    <a:pt x="2235" y="2612"/>
                    <a:pt x="2086" y="3017"/>
                  </a:cubicBezTo>
                  <a:cubicBezTo>
                    <a:pt x="1938" y="3423"/>
                    <a:pt x="1802" y="3856"/>
                    <a:pt x="1707" y="4276"/>
                  </a:cubicBezTo>
                  <a:cubicBezTo>
                    <a:pt x="1599" y="4709"/>
                    <a:pt x="1532" y="5142"/>
                    <a:pt x="1518" y="5575"/>
                  </a:cubicBezTo>
                  <a:cubicBezTo>
                    <a:pt x="1505" y="5791"/>
                    <a:pt x="1518" y="6008"/>
                    <a:pt x="1532" y="6224"/>
                  </a:cubicBezTo>
                  <a:cubicBezTo>
                    <a:pt x="1532" y="6346"/>
                    <a:pt x="1559" y="6468"/>
                    <a:pt x="1572" y="6590"/>
                  </a:cubicBezTo>
                  <a:cubicBezTo>
                    <a:pt x="1586" y="6698"/>
                    <a:pt x="1613" y="6806"/>
                    <a:pt x="1653" y="6928"/>
                  </a:cubicBezTo>
                  <a:cubicBezTo>
                    <a:pt x="1532" y="6996"/>
                    <a:pt x="1410" y="7063"/>
                    <a:pt x="1288" y="7131"/>
                  </a:cubicBezTo>
                  <a:cubicBezTo>
                    <a:pt x="1099" y="7239"/>
                    <a:pt x="923" y="7361"/>
                    <a:pt x="747" y="7483"/>
                  </a:cubicBezTo>
                  <a:cubicBezTo>
                    <a:pt x="544" y="7618"/>
                    <a:pt x="354" y="7767"/>
                    <a:pt x="178" y="7929"/>
                  </a:cubicBezTo>
                  <a:cubicBezTo>
                    <a:pt x="0" y="8096"/>
                    <a:pt x="143" y="8346"/>
                    <a:pt x="342" y="8346"/>
                  </a:cubicBezTo>
                  <a:cubicBezTo>
                    <a:pt x="385" y="8346"/>
                    <a:pt x="431" y="8334"/>
                    <a:pt x="476" y="8308"/>
                  </a:cubicBezTo>
                  <a:cubicBezTo>
                    <a:pt x="625" y="8213"/>
                    <a:pt x="774" y="8119"/>
                    <a:pt x="923" y="8010"/>
                  </a:cubicBezTo>
                  <a:cubicBezTo>
                    <a:pt x="1072" y="7916"/>
                    <a:pt x="1234" y="7807"/>
                    <a:pt x="1396" y="7713"/>
                  </a:cubicBezTo>
                  <a:cubicBezTo>
                    <a:pt x="1707" y="7510"/>
                    <a:pt x="2032" y="7334"/>
                    <a:pt x="2357" y="7158"/>
                  </a:cubicBezTo>
                  <a:lnTo>
                    <a:pt x="2587" y="7036"/>
                  </a:lnTo>
                  <a:cubicBezTo>
                    <a:pt x="2695" y="7158"/>
                    <a:pt x="2804" y="7253"/>
                    <a:pt x="2925" y="7361"/>
                  </a:cubicBezTo>
                  <a:cubicBezTo>
                    <a:pt x="3088" y="7496"/>
                    <a:pt x="3250" y="7618"/>
                    <a:pt x="3426" y="7726"/>
                  </a:cubicBezTo>
                  <a:cubicBezTo>
                    <a:pt x="3507" y="7780"/>
                    <a:pt x="3588" y="7835"/>
                    <a:pt x="3683" y="7889"/>
                  </a:cubicBezTo>
                  <a:cubicBezTo>
                    <a:pt x="3778" y="7956"/>
                    <a:pt x="3872" y="8010"/>
                    <a:pt x="3981" y="8065"/>
                  </a:cubicBezTo>
                  <a:cubicBezTo>
                    <a:pt x="4170" y="8173"/>
                    <a:pt x="4373" y="8268"/>
                    <a:pt x="4563" y="8362"/>
                  </a:cubicBezTo>
                  <a:cubicBezTo>
                    <a:pt x="4968" y="8538"/>
                    <a:pt x="5374" y="8701"/>
                    <a:pt x="5780" y="8822"/>
                  </a:cubicBezTo>
                  <a:cubicBezTo>
                    <a:pt x="5983" y="8890"/>
                    <a:pt x="6186" y="8944"/>
                    <a:pt x="6389" y="8998"/>
                  </a:cubicBezTo>
                  <a:cubicBezTo>
                    <a:pt x="6592" y="9052"/>
                    <a:pt x="6768" y="9093"/>
                    <a:pt x="6958" y="9120"/>
                  </a:cubicBezTo>
                  <a:lnTo>
                    <a:pt x="6998" y="9120"/>
                  </a:lnTo>
                  <a:cubicBezTo>
                    <a:pt x="7005" y="9124"/>
                    <a:pt x="7013" y="9125"/>
                    <a:pt x="7020" y="9125"/>
                  </a:cubicBezTo>
                  <a:cubicBezTo>
                    <a:pt x="7039" y="9125"/>
                    <a:pt x="7056" y="9113"/>
                    <a:pt x="7066" y="9093"/>
                  </a:cubicBezTo>
                  <a:cubicBezTo>
                    <a:pt x="7079" y="9066"/>
                    <a:pt x="7066" y="9039"/>
                    <a:pt x="7039" y="9039"/>
                  </a:cubicBezTo>
                  <a:cubicBezTo>
                    <a:pt x="6687" y="8958"/>
                    <a:pt x="6349" y="8863"/>
                    <a:pt x="6024" y="8755"/>
                  </a:cubicBezTo>
                  <a:cubicBezTo>
                    <a:pt x="5672" y="8619"/>
                    <a:pt x="5320" y="8484"/>
                    <a:pt x="4982" y="8308"/>
                  </a:cubicBezTo>
                  <a:cubicBezTo>
                    <a:pt x="4698" y="8173"/>
                    <a:pt x="4427" y="8024"/>
                    <a:pt x="4170" y="7848"/>
                  </a:cubicBezTo>
                  <a:cubicBezTo>
                    <a:pt x="4048" y="7767"/>
                    <a:pt x="3913" y="7686"/>
                    <a:pt x="3791" y="7591"/>
                  </a:cubicBezTo>
                  <a:cubicBezTo>
                    <a:pt x="3669" y="7496"/>
                    <a:pt x="3561" y="7402"/>
                    <a:pt x="3453" y="7320"/>
                  </a:cubicBezTo>
                  <a:cubicBezTo>
                    <a:pt x="3331" y="7226"/>
                    <a:pt x="3223" y="7104"/>
                    <a:pt x="3115" y="6996"/>
                  </a:cubicBezTo>
                  <a:lnTo>
                    <a:pt x="2966" y="6833"/>
                  </a:lnTo>
                  <a:cubicBezTo>
                    <a:pt x="3439" y="6603"/>
                    <a:pt x="3900" y="6400"/>
                    <a:pt x="4373" y="6197"/>
                  </a:cubicBezTo>
                  <a:cubicBezTo>
                    <a:pt x="5158" y="5873"/>
                    <a:pt x="5956" y="5561"/>
                    <a:pt x="6741" y="5264"/>
                  </a:cubicBezTo>
                  <a:cubicBezTo>
                    <a:pt x="7025" y="5548"/>
                    <a:pt x="7336" y="5791"/>
                    <a:pt x="7661" y="6008"/>
                  </a:cubicBezTo>
                  <a:cubicBezTo>
                    <a:pt x="7837" y="6116"/>
                    <a:pt x="8027" y="6224"/>
                    <a:pt x="8202" y="6333"/>
                  </a:cubicBezTo>
                  <a:cubicBezTo>
                    <a:pt x="8405" y="6427"/>
                    <a:pt x="8595" y="6536"/>
                    <a:pt x="8798" y="6617"/>
                  </a:cubicBezTo>
                  <a:cubicBezTo>
                    <a:pt x="9001" y="6711"/>
                    <a:pt x="9190" y="6793"/>
                    <a:pt x="9393" y="6874"/>
                  </a:cubicBezTo>
                  <a:cubicBezTo>
                    <a:pt x="9596" y="6955"/>
                    <a:pt x="9799" y="7036"/>
                    <a:pt x="10016" y="7104"/>
                  </a:cubicBezTo>
                  <a:cubicBezTo>
                    <a:pt x="10422" y="7253"/>
                    <a:pt x="10841" y="7374"/>
                    <a:pt x="11260" y="7496"/>
                  </a:cubicBezTo>
                  <a:cubicBezTo>
                    <a:pt x="11572" y="7577"/>
                    <a:pt x="11869" y="7659"/>
                    <a:pt x="12167" y="7740"/>
                  </a:cubicBezTo>
                  <a:cubicBezTo>
                    <a:pt x="12478" y="7821"/>
                    <a:pt x="12749" y="7902"/>
                    <a:pt x="13047" y="7983"/>
                  </a:cubicBezTo>
                  <a:cubicBezTo>
                    <a:pt x="13060" y="7983"/>
                    <a:pt x="13087" y="7970"/>
                    <a:pt x="13101" y="7956"/>
                  </a:cubicBezTo>
                  <a:cubicBezTo>
                    <a:pt x="13101" y="7929"/>
                    <a:pt x="13087" y="7902"/>
                    <a:pt x="13074" y="7902"/>
                  </a:cubicBezTo>
                  <a:cubicBezTo>
                    <a:pt x="12762" y="7807"/>
                    <a:pt x="12465" y="7726"/>
                    <a:pt x="12154" y="7632"/>
                  </a:cubicBezTo>
                  <a:cubicBezTo>
                    <a:pt x="11829" y="7523"/>
                    <a:pt x="11504" y="7415"/>
                    <a:pt x="11193" y="7307"/>
                  </a:cubicBezTo>
                  <a:cubicBezTo>
                    <a:pt x="10868" y="7199"/>
                    <a:pt x="10543" y="7077"/>
                    <a:pt x="10232" y="6941"/>
                  </a:cubicBezTo>
                  <a:cubicBezTo>
                    <a:pt x="9907" y="6806"/>
                    <a:pt x="9583" y="6671"/>
                    <a:pt x="9271" y="6508"/>
                  </a:cubicBezTo>
                  <a:lnTo>
                    <a:pt x="9271" y="6508"/>
                  </a:lnTo>
                  <a:lnTo>
                    <a:pt x="9312" y="6536"/>
                  </a:lnTo>
                  <a:cubicBezTo>
                    <a:pt x="9136" y="6441"/>
                    <a:pt x="8947" y="6360"/>
                    <a:pt x="8784" y="6251"/>
                  </a:cubicBezTo>
                  <a:cubicBezTo>
                    <a:pt x="8608" y="6157"/>
                    <a:pt x="8446" y="6062"/>
                    <a:pt x="8270" y="5954"/>
                  </a:cubicBezTo>
                  <a:cubicBezTo>
                    <a:pt x="7945" y="5751"/>
                    <a:pt x="7634" y="5521"/>
                    <a:pt x="7336" y="5264"/>
                  </a:cubicBezTo>
                  <a:cubicBezTo>
                    <a:pt x="7282" y="5209"/>
                    <a:pt x="7228" y="5155"/>
                    <a:pt x="7161" y="5101"/>
                  </a:cubicBezTo>
                  <a:cubicBezTo>
                    <a:pt x="7553" y="4966"/>
                    <a:pt x="7945" y="4817"/>
                    <a:pt x="8324" y="4668"/>
                  </a:cubicBezTo>
                  <a:cubicBezTo>
                    <a:pt x="8811" y="4479"/>
                    <a:pt x="9312" y="4303"/>
                    <a:pt x="9826" y="4154"/>
                  </a:cubicBezTo>
                  <a:cubicBezTo>
                    <a:pt x="10476" y="3965"/>
                    <a:pt x="11152" y="3789"/>
                    <a:pt x="11829" y="3653"/>
                  </a:cubicBezTo>
                  <a:cubicBezTo>
                    <a:pt x="12045" y="3599"/>
                    <a:pt x="12262" y="3559"/>
                    <a:pt x="12478" y="3518"/>
                  </a:cubicBezTo>
                  <a:cubicBezTo>
                    <a:pt x="12478" y="3559"/>
                    <a:pt x="12505" y="3586"/>
                    <a:pt x="12532" y="3613"/>
                  </a:cubicBezTo>
                  <a:cubicBezTo>
                    <a:pt x="12762" y="3762"/>
                    <a:pt x="13006" y="3883"/>
                    <a:pt x="13263" y="3978"/>
                  </a:cubicBezTo>
                  <a:cubicBezTo>
                    <a:pt x="13520" y="4086"/>
                    <a:pt x="13777" y="4168"/>
                    <a:pt x="14048" y="4249"/>
                  </a:cubicBezTo>
                  <a:cubicBezTo>
                    <a:pt x="14576" y="4398"/>
                    <a:pt x="15103" y="4479"/>
                    <a:pt x="15658" y="4519"/>
                  </a:cubicBezTo>
                  <a:cubicBezTo>
                    <a:pt x="15672" y="4519"/>
                    <a:pt x="15699" y="4506"/>
                    <a:pt x="15699" y="4479"/>
                  </a:cubicBezTo>
                  <a:cubicBezTo>
                    <a:pt x="15712" y="4465"/>
                    <a:pt x="15712" y="4438"/>
                    <a:pt x="15699" y="4425"/>
                  </a:cubicBezTo>
                  <a:cubicBezTo>
                    <a:pt x="15455" y="4411"/>
                    <a:pt x="15225" y="4384"/>
                    <a:pt x="14995" y="4343"/>
                  </a:cubicBezTo>
                  <a:cubicBezTo>
                    <a:pt x="14751" y="4289"/>
                    <a:pt x="14508" y="4222"/>
                    <a:pt x="14264" y="4141"/>
                  </a:cubicBezTo>
                  <a:cubicBezTo>
                    <a:pt x="14034" y="4059"/>
                    <a:pt x="13791" y="3965"/>
                    <a:pt x="13574" y="3856"/>
                  </a:cubicBezTo>
                  <a:cubicBezTo>
                    <a:pt x="13425" y="3789"/>
                    <a:pt x="13277" y="3708"/>
                    <a:pt x="13128" y="3626"/>
                  </a:cubicBezTo>
                  <a:cubicBezTo>
                    <a:pt x="13033" y="3572"/>
                    <a:pt x="12938" y="3505"/>
                    <a:pt x="12857" y="3450"/>
                  </a:cubicBezTo>
                  <a:cubicBezTo>
                    <a:pt x="13209" y="3396"/>
                    <a:pt x="13561" y="3342"/>
                    <a:pt x="13926" y="3288"/>
                  </a:cubicBezTo>
                  <a:lnTo>
                    <a:pt x="13899" y="3288"/>
                  </a:lnTo>
                  <a:cubicBezTo>
                    <a:pt x="14400" y="3220"/>
                    <a:pt x="14900" y="3139"/>
                    <a:pt x="15401" y="3085"/>
                  </a:cubicBezTo>
                  <a:cubicBezTo>
                    <a:pt x="15482" y="3072"/>
                    <a:pt x="15482" y="2963"/>
                    <a:pt x="15401" y="2963"/>
                  </a:cubicBezTo>
                  <a:cubicBezTo>
                    <a:pt x="14900" y="3017"/>
                    <a:pt x="14386" y="3058"/>
                    <a:pt x="13885" y="3112"/>
                  </a:cubicBezTo>
                  <a:cubicBezTo>
                    <a:pt x="13371" y="3180"/>
                    <a:pt x="12898" y="3234"/>
                    <a:pt x="12397" y="3302"/>
                  </a:cubicBezTo>
                  <a:lnTo>
                    <a:pt x="12424" y="3302"/>
                  </a:lnTo>
                  <a:cubicBezTo>
                    <a:pt x="12262" y="3329"/>
                    <a:pt x="12086" y="3356"/>
                    <a:pt x="11923" y="3383"/>
                  </a:cubicBezTo>
                  <a:lnTo>
                    <a:pt x="11951" y="3342"/>
                  </a:lnTo>
                  <a:cubicBezTo>
                    <a:pt x="11991" y="3288"/>
                    <a:pt x="12032" y="3220"/>
                    <a:pt x="12072" y="3180"/>
                  </a:cubicBezTo>
                  <a:cubicBezTo>
                    <a:pt x="12181" y="3031"/>
                    <a:pt x="12289" y="2909"/>
                    <a:pt x="12411" y="2787"/>
                  </a:cubicBezTo>
                  <a:cubicBezTo>
                    <a:pt x="12546" y="2652"/>
                    <a:pt x="12681" y="2530"/>
                    <a:pt x="12830" y="2409"/>
                  </a:cubicBezTo>
                  <a:cubicBezTo>
                    <a:pt x="13060" y="2233"/>
                    <a:pt x="13304" y="2070"/>
                    <a:pt x="13561" y="1921"/>
                  </a:cubicBezTo>
                  <a:cubicBezTo>
                    <a:pt x="13574" y="1894"/>
                    <a:pt x="13588" y="1867"/>
                    <a:pt x="13574" y="1840"/>
                  </a:cubicBezTo>
                  <a:cubicBezTo>
                    <a:pt x="13561" y="1827"/>
                    <a:pt x="13547" y="1813"/>
                    <a:pt x="13534" y="1813"/>
                  </a:cubicBezTo>
                  <a:lnTo>
                    <a:pt x="13493" y="1813"/>
                  </a:lnTo>
                  <a:cubicBezTo>
                    <a:pt x="13331" y="1908"/>
                    <a:pt x="13155" y="2016"/>
                    <a:pt x="12992" y="2124"/>
                  </a:cubicBezTo>
                  <a:cubicBezTo>
                    <a:pt x="12817" y="2233"/>
                    <a:pt x="12654" y="2354"/>
                    <a:pt x="12492" y="2490"/>
                  </a:cubicBezTo>
                  <a:cubicBezTo>
                    <a:pt x="12329" y="2625"/>
                    <a:pt x="12181" y="2774"/>
                    <a:pt x="12032" y="2936"/>
                  </a:cubicBezTo>
                  <a:cubicBezTo>
                    <a:pt x="11964" y="3004"/>
                    <a:pt x="11910" y="3085"/>
                    <a:pt x="11842" y="3166"/>
                  </a:cubicBezTo>
                  <a:cubicBezTo>
                    <a:pt x="11788" y="3247"/>
                    <a:pt x="11734" y="3329"/>
                    <a:pt x="11693" y="3423"/>
                  </a:cubicBezTo>
                  <a:cubicBezTo>
                    <a:pt x="11436" y="3464"/>
                    <a:pt x="11179" y="3505"/>
                    <a:pt x="10922" y="3559"/>
                  </a:cubicBezTo>
                  <a:cubicBezTo>
                    <a:pt x="10422" y="3653"/>
                    <a:pt x="9921" y="3789"/>
                    <a:pt x="9434" y="3924"/>
                  </a:cubicBezTo>
                  <a:cubicBezTo>
                    <a:pt x="9177" y="3992"/>
                    <a:pt x="8920" y="4059"/>
                    <a:pt x="8676" y="4141"/>
                  </a:cubicBezTo>
                  <a:cubicBezTo>
                    <a:pt x="8419" y="4222"/>
                    <a:pt x="8189" y="4303"/>
                    <a:pt x="7945" y="4384"/>
                  </a:cubicBezTo>
                  <a:lnTo>
                    <a:pt x="6606" y="4831"/>
                  </a:lnTo>
                  <a:cubicBezTo>
                    <a:pt x="6308" y="4939"/>
                    <a:pt x="6024" y="5034"/>
                    <a:pt x="5726" y="5142"/>
                  </a:cubicBezTo>
                  <a:cubicBezTo>
                    <a:pt x="5740" y="5074"/>
                    <a:pt x="5767" y="5020"/>
                    <a:pt x="5794" y="4952"/>
                  </a:cubicBezTo>
                  <a:cubicBezTo>
                    <a:pt x="5862" y="4749"/>
                    <a:pt x="5929" y="4546"/>
                    <a:pt x="6010" y="4357"/>
                  </a:cubicBezTo>
                  <a:cubicBezTo>
                    <a:pt x="6078" y="4154"/>
                    <a:pt x="6159" y="3978"/>
                    <a:pt x="6240" y="3802"/>
                  </a:cubicBezTo>
                  <a:cubicBezTo>
                    <a:pt x="6295" y="3694"/>
                    <a:pt x="6335" y="3599"/>
                    <a:pt x="6389" y="3505"/>
                  </a:cubicBezTo>
                  <a:cubicBezTo>
                    <a:pt x="6430" y="3410"/>
                    <a:pt x="6484" y="3315"/>
                    <a:pt x="6538" y="3220"/>
                  </a:cubicBezTo>
                  <a:cubicBezTo>
                    <a:pt x="6646" y="3031"/>
                    <a:pt x="6755" y="2855"/>
                    <a:pt x="6863" y="2679"/>
                  </a:cubicBezTo>
                  <a:cubicBezTo>
                    <a:pt x="6930" y="2584"/>
                    <a:pt x="6985" y="2490"/>
                    <a:pt x="7039" y="2409"/>
                  </a:cubicBezTo>
                  <a:cubicBezTo>
                    <a:pt x="7106" y="2314"/>
                    <a:pt x="7161" y="2233"/>
                    <a:pt x="7215" y="2165"/>
                  </a:cubicBezTo>
                  <a:lnTo>
                    <a:pt x="7228" y="2151"/>
                  </a:lnTo>
                  <a:cubicBezTo>
                    <a:pt x="7512" y="1773"/>
                    <a:pt x="7810" y="1407"/>
                    <a:pt x="8148" y="1069"/>
                  </a:cubicBezTo>
                  <a:cubicBezTo>
                    <a:pt x="8487" y="731"/>
                    <a:pt x="8825" y="392"/>
                    <a:pt x="9177" y="81"/>
                  </a:cubicBezTo>
                  <a:cubicBezTo>
                    <a:pt x="9204" y="54"/>
                    <a:pt x="9204" y="27"/>
                    <a:pt x="9177" y="14"/>
                  </a:cubicBezTo>
                  <a:cubicBezTo>
                    <a:pt x="9177" y="0"/>
                    <a:pt x="9163" y="0"/>
                    <a:pt x="9150"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781" name="Google Shape;781;p35"/>
          <p:cNvGrpSpPr/>
          <p:nvPr/>
        </p:nvGrpSpPr>
        <p:grpSpPr>
          <a:xfrm rot="-8494057" flipH="1">
            <a:off x="7635563" y="101324"/>
            <a:ext cx="1509172" cy="1772036"/>
            <a:chOff x="6754625" y="2964038"/>
            <a:chExt cx="1767641" cy="2075525"/>
          </a:xfrm>
        </p:grpSpPr>
        <p:sp>
          <p:nvSpPr>
            <p:cNvPr id="782" name="Google Shape;782;p35"/>
            <p:cNvSpPr/>
            <p:nvPr/>
          </p:nvSpPr>
          <p:spPr>
            <a:xfrm>
              <a:off x="6754625" y="2964037"/>
              <a:ext cx="1767641" cy="1898914"/>
            </a:xfrm>
            <a:custGeom>
              <a:avLst/>
              <a:gdLst/>
              <a:ahLst/>
              <a:cxnLst/>
              <a:rect l="l" t="t" r="r" b="b"/>
              <a:pathLst>
                <a:path w="21989" h="23622" extrusionOk="0">
                  <a:moveTo>
                    <a:pt x="3515" y="1"/>
                  </a:moveTo>
                  <a:cubicBezTo>
                    <a:pt x="3592" y="58"/>
                    <a:pt x="3553" y="58"/>
                    <a:pt x="3515" y="58"/>
                  </a:cubicBezTo>
                  <a:lnTo>
                    <a:pt x="3400" y="58"/>
                  </a:lnTo>
                  <a:cubicBezTo>
                    <a:pt x="3227" y="78"/>
                    <a:pt x="3073" y="155"/>
                    <a:pt x="2977" y="270"/>
                  </a:cubicBezTo>
                  <a:cubicBezTo>
                    <a:pt x="2920" y="347"/>
                    <a:pt x="2881" y="443"/>
                    <a:pt x="2862" y="519"/>
                  </a:cubicBezTo>
                  <a:cubicBezTo>
                    <a:pt x="2843" y="596"/>
                    <a:pt x="2843" y="654"/>
                    <a:pt x="2843" y="750"/>
                  </a:cubicBezTo>
                  <a:cubicBezTo>
                    <a:pt x="2843" y="884"/>
                    <a:pt x="2843" y="999"/>
                    <a:pt x="2881" y="1134"/>
                  </a:cubicBezTo>
                  <a:cubicBezTo>
                    <a:pt x="2747" y="1019"/>
                    <a:pt x="2574" y="903"/>
                    <a:pt x="2344" y="750"/>
                  </a:cubicBezTo>
                  <a:cubicBezTo>
                    <a:pt x="2094" y="615"/>
                    <a:pt x="1825" y="500"/>
                    <a:pt x="1537" y="423"/>
                  </a:cubicBezTo>
                  <a:cubicBezTo>
                    <a:pt x="1345" y="366"/>
                    <a:pt x="1191" y="327"/>
                    <a:pt x="1018" y="327"/>
                  </a:cubicBezTo>
                  <a:cubicBezTo>
                    <a:pt x="942" y="327"/>
                    <a:pt x="865" y="327"/>
                    <a:pt x="807" y="347"/>
                  </a:cubicBezTo>
                  <a:cubicBezTo>
                    <a:pt x="673" y="366"/>
                    <a:pt x="558" y="404"/>
                    <a:pt x="462" y="443"/>
                  </a:cubicBezTo>
                  <a:cubicBezTo>
                    <a:pt x="366" y="500"/>
                    <a:pt x="270" y="558"/>
                    <a:pt x="193" y="635"/>
                  </a:cubicBezTo>
                  <a:cubicBezTo>
                    <a:pt x="58" y="788"/>
                    <a:pt x="1" y="999"/>
                    <a:pt x="1" y="1134"/>
                  </a:cubicBezTo>
                  <a:cubicBezTo>
                    <a:pt x="1" y="1307"/>
                    <a:pt x="20" y="1480"/>
                    <a:pt x="116" y="1710"/>
                  </a:cubicBezTo>
                  <a:cubicBezTo>
                    <a:pt x="193" y="1902"/>
                    <a:pt x="289" y="2094"/>
                    <a:pt x="442" y="2344"/>
                  </a:cubicBezTo>
                  <a:cubicBezTo>
                    <a:pt x="577" y="2574"/>
                    <a:pt x="769" y="2824"/>
                    <a:pt x="1018" y="3112"/>
                  </a:cubicBezTo>
                  <a:lnTo>
                    <a:pt x="1134" y="3227"/>
                  </a:lnTo>
                  <a:lnTo>
                    <a:pt x="1114" y="3227"/>
                  </a:lnTo>
                  <a:cubicBezTo>
                    <a:pt x="1038" y="3227"/>
                    <a:pt x="999" y="3246"/>
                    <a:pt x="942" y="3304"/>
                  </a:cubicBezTo>
                  <a:cubicBezTo>
                    <a:pt x="846" y="3400"/>
                    <a:pt x="846" y="3515"/>
                    <a:pt x="865" y="3592"/>
                  </a:cubicBezTo>
                  <a:cubicBezTo>
                    <a:pt x="903" y="3707"/>
                    <a:pt x="942" y="3822"/>
                    <a:pt x="999" y="3957"/>
                  </a:cubicBezTo>
                  <a:cubicBezTo>
                    <a:pt x="1134" y="4264"/>
                    <a:pt x="1326" y="4552"/>
                    <a:pt x="1518" y="4821"/>
                  </a:cubicBezTo>
                  <a:cubicBezTo>
                    <a:pt x="1687" y="5066"/>
                    <a:pt x="1875" y="5310"/>
                    <a:pt x="2063" y="5573"/>
                  </a:cubicBezTo>
                  <a:lnTo>
                    <a:pt x="2063" y="5573"/>
                  </a:lnTo>
                  <a:cubicBezTo>
                    <a:pt x="2053" y="5562"/>
                    <a:pt x="2038" y="5551"/>
                    <a:pt x="2017" y="5551"/>
                  </a:cubicBezTo>
                  <a:cubicBezTo>
                    <a:pt x="1959" y="5532"/>
                    <a:pt x="1902" y="5532"/>
                    <a:pt x="1863" y="5532"/>
                  </a:cubicBezTo>
                  <a:cubicBezTo>
                    <a:pt x="1787" y="5532"/>
                    <a:pt x="1729" y="5551"/>
                    <a:pt x="1671" y="5589"/>
                  </a:cubicBezTo>
                  <a:cubicBezTo>
                    <a:pt x="1575" y="5628"/>
                    <a:pt x="1499" y="5704"/>
                    <a:pt x="1479" y="5820"/>
                  </a:cubicBezTo>
                  <a:cubicBezTo>
                    <a:pt x="1441" y="5935"/>
                    <a:pt x="1479" y="6069"/>
                    <a:pt x="1499" y="6165"/>
                  </a:cubicBezTo>
                  <a:cubicBezTo>
                    <a:pt x="1537" y="6300"/>
                    <a:pt x="1595" y="6415"/>
                    <a:pt x="1633" y="6549"/>
                  </a:cubicBezTo>
                  <a:cubicBezTo>
                    <a:pt x="1710" y="6684"/>
                    <a:pt x="1787" y="6837"/>
                    <a:pt x="1883" y="6991"/>
                  </a:cubicBezTo>
                  <a:cubicBezTo>
                    <a:pt x="2075" y="7317"/>
                    <a:pt x="2286" y="7606"/>
                    <a:pt x="2478" y="7894"/>
                  </a:cubicBezTo>
                  <a:cubicBezTo>
                    <a:pt x="2550" y="7984"/>
                    <a:pt x="2588" y="8040"/>
                    <a:pt x="2656" y="8126"/>
                  </a:cubicBezTo>
                  <a:lnTo>
                    <a:pt x="2656" y="8126"/>
                  </a:lnTo>
                  <a:cubicBezTo>
                    <a:pt x="2631" y="8104"/>
                    <a:pt x="2586" y="8101"/>
                    <a:pt x="2555" y="8086"/>
                  </a:cubicBezTo>
                  <a:cubicBezTo>
                    <a:pt x="2401" y="8028"/>
                    <a:pt x="2286" y="8009"/>
                    <a:pt x="2171" y="8009"/>
                  </a:cubicBezTo>
                  <a:lnTo>
                    <a:pt x="2113" y="8009"/>
                  </a:lnTo>
                  <a:cubicBezTo>
                    <a:pt x="1998" y="8009"/>
                    <a:pt x="1902" y="8047"/>
                    <a:pt x="1806" y="8143"/>
                  </a:cubicBezTo>
                  <a:cubicBezTo>
                    <a:pt x="1729" y="8220"/>
                    <a:pt x="1710" y="8316"/>
                    <a:pt x="1691" y="8431"/>
                  </a:cubicBezTo>
                  <a:cubicBezTo>
                    <a:pt x="1671" y="8527"/>
                    <a:pt x="1691" y="8662"/>
                    <a:pt x="1710" y="8796"/>
                  </a:cubicBezTo>
                  <a:cubicBezTo>
                    <a:pt x="1729" y="8911"/>
                    <a:pt x="1787" y="9065"/>
                    <a:pt x="1825" y="9238"/>
                  </a:cubicBezTo>
                  <a:cubicBezTo>
                    <a:pt x="1959" y="9564"/>
                    <a:pt x="2113" y="9872"/>
                    <a:pt x="2267" y="10160"/>
                  </a:cubicBezTo>
                  <a:cubicBezTo>
                    <a:pt x="2363" y="10352"/>
                    <a:pt x="2478" y="10544"/>
                    <a:pt x="2593" y="10717"/>
                  </a:cubicBezTo>
                  <a:cubicBezTo>
                    <a:pt x="2478" y="10640"/>
                    <a:pt x="2344" y="10601"/>
                    <a:pt x="2190" y="10582"/>
                  </a:cubicBezTo>
                  <a:lnTo>
                    <a:pt x="2113" y="10582"/>
                  </a:lnTo>
                  <a:cubicBezTo>
                    <a:pt x="1998" y="10582"/>
                    <a:pt x="1883" y="10601"/>
                    <a:pt x="1787" y="10659"/>
                  </a:cubicBezTo>
                  <a:cubicBezTo>
                    <a:pt x="1671" y="10755"/>
                    <a:pt x="1614" y="10909"/>
                    <a:pt x="1595" y="11005"/>
                  </a:cubicBezTo>
                  <a:cubicBezTo>
                    <a:pt x="1575" y="11101"/>
                    <a:pt x="1595" y="11216"/>
                    <a:pt x="1614" y="11369"/>
                  </a:cubicBezTo>
                  <a:cubicBezTo>
                    <a:pt x="1633" y="11504"/>
                    <a:pt x="1691" y="11657"/>
                    <a:pt x="1767" y="11811"/>
                  </a:cubicBezTo>
                  <a:cubicBezTo>
                    <a:pt x="1902" y="12176"/>
                    <a:pt x="2113" y="12522"/>
                    <a:pt x="2286" y="12771"/>
                  </a:cubicBezTo>
                  <a:cubicBezTo>
                    <a:pt x="2356" y="12859"/>
                    <a:pt x="2394" y="12947"/>
                    <a:pt x="2460" y="13065"/>
                  </a:cubicBezTo>
                  <a:lnTo>
                    <a:pt x="2460" y="13065"/>
                  </a:lnTo>
                  <a:cubicBezTo>
                    <a:pt x="2454" y="13059"/>
                    <a:pt x="2450" y="13059"/>
                    <a:pt x="2440" y="13059"/>
                  </a:cubicBezTo>
                  <a:lnTo>
                    <a:pt x="2344" y="13059"/>
                  </a:lnTo>
                  <a:cubicBezTo>
                    <a:pt x="2286" y="13059"/>
                    <a:pt x="2248" y="13059"/>
                    <a:pt x="2190" y="13098"/>
                  </a:cubicBezTo>
                  <a:cubicBezTo>
                    <a:pt x="2094" y="13117"/>
                    <a:pt x="2055" y="13136"/>
                    <a:pt x="1979" y="13194"/>
                  </a:cubicBezTo>
                  <a:cubicBezTo>
                    <a:pt x="1902" y="13232"/>
                    <a:pt x="1863" y="13309"/>
                    <a:pt x="1825" y="13347"/>
                  </a:cubicBezTo>
                  <a:cubicBezTo>
                    <a:pt x="1806" y="13405"/>
                    <a:pt x="1787" y="13482"/>
                    <a:pt x="1787" y="13520"/>
                  </a:cubicBezTo>
                  <a:lnTo>
                    <a:pt x="1787" y="13712"/>
                  </a:lnTo>
                  <a:cubicBezTo>
                    <a:pt x="1806" y="13866"/>
                    <a:pt x="1863" y="13981"/>
                    <a:pt x="1921" y="14116"/>
                  </a:cubicBezTo>
                  <a:cubicBezTo>
                    <a:pt x="1998" y="14269"/>
                    <a:pt x="2094" y="14423"/>
                    <a:pt x="2190" y="14576"/>
                  </a:cubicBezTo>
                  <a:cubicBezTo>
                    <a:pt x="2401" y="14884"/>
                    <a:pt x="2651" y="15210"/>
                    <a:pt x="2939" y="15460"/>
                  </a:cubicBezTo>
                  <a:lnTo>
                    <a:pt x="3054" y="15594"/>
                  </a:lnTo>
                  <a:lnTo>
                    <a:pt x="3112" y="15633"/>
                  </a:lnTo>
                  <a:lnTo>
                    <a:pt x="2939" y="15633"/>
                  </a:lnTo>
                  <a:cubicBezTo>
                    <a:pt x="2881" y="15633"/>
                    <a:pt x="2804" y="15671"/>
                    <a:pt x="2747" y="15709"/>
                  </a:cubicBezTo>
                  <a:cubicBezTo>
                    <a:pt x="2670" y="15729"/>
                    <a:pt x="2612" y="15786"/>
                    <a:pt x="2593" y="15825"/>
                  </a:cubicBezTo>
                  <a:cubicBezTo>
                    <a:pt x="2555" y="15882"/>
                    <a:pt x="2516" y="15940"/>
                    <a:pt x="2516" y="15998"/>
                  </a:cubicBezTo>
                  <a:cubicBezTo>
                    <a:pt x="2497" y="16055"/>
                    <a:pt x="2497" y="16094"/>
                    <a:pt x="2516" y="16151"/>
                  </a:cubicBezTo>
                  <a:cubicBezTo>
                    <a:pt x="2516" y="16190"/>
                    <a:pt x="2555" y="16266"/>
                    <a:pt x="2574" y="16305"/>
                  </a:cubicBezTo>
                  <a:cubicBezTo>
                    <a:pt x="2612" y="16439"/>
                    <a:pt x="2689" y="16554"/>
                    <a:pt x="2766" y="16670"/>
                  </a:cubicBezTo>
                  <a:cubicBezTo>
                    <a:pt x="2843" y="16785"/>
                    <a:pt x="2939" y="16881"/>
                    <a:pt x="3073" y="17034"/>
                  </a:cubicBezTo>
                  <a:cubicBezTo>
                    <a:pt x="3323" y="17265"/>
                    <a:pt x="3573" y="17534"/>
                    <a:pt x="3918" y="17803"/>
                  </a:cubicBezTo>
                  <a:cubicBezTo>
                    <a:pt x="4033" y="17899"/>
                    <a:pt x="4149" y="17995"/>
                    <a:pt x="4283" y="18071"/>
                  </a:cubicBezTo>
                  <a:cubicBezTo>
                    <a:pt x="4321" y="18091"/>
                    <a:pt x="4379" y="18129"/>
                    <a:pt x="4398" y="18168"/>
                  </a:cubicBezTo>
                  <a:lnTo>
                    <a:pt x="4437" y="18187"/>
                  </a:lnTo>
                  <a:lnTo>
                    <a:pt x="4571" y="18264"/>
                  </a:lnTo>
                  <a:lnTo>
                    <a:pt x="4533" y="18264"/>
                  </a:lnTo>
                  <a:cubicBezTo>
                    <a:pt x="4494" y="18264"/>
                    <a:pt x="4475" y="18264"/>
                    <a:pt x="4437" y="18283"/>
                  </a:cubicBezTo>
                  <a:cubicBezTo>
                    <a:pt x="4398" y="18302"/>
                    <a:pt x="4341" y="18321"/>
                    <a:pt x="4321" y="18360"/>
                  </a:cubicBezTo>
                  <a:cubicBezTo>
                    <a:pt x="4245" y="18398"/>
                    <a:pt x="4225" y="18456"/>
                    <a:pt x="4206" y="18494"/>
                  </a:cubicBezTo>
                  <a:cubicBezTo>
                    <a:pt x="4149" y="18590"/>
                    <a:pt x="4187" y="18744"/>
                    <a:pt x="4206" y="18801"/>
                  </a:cubicBezTo>
                  <a:cubicBezTo>
                    <a:pt x="4225" y="18897"/>
                    <a:pt x="4302" y="18993"/>
                    <a:pt x="4341" y="19051"/>
                  </a:cubicBezTo>
                  <a:lnTo>
                    <a:pt x="4610" y="19320"/>
                  </a:lnTo>
                  <a:cubicBezTo>
                    <a:pt x="4859" y="19531"/>
                    <a:pt x="5109" y="19723"/>
                    <a:pt x="5339" y="19857"/>
                  </a:cubicBezTo>
                  <a:cubicBezTo>
                    <a:pt x="5839" y="20203"/>
                    <a:pt x="6395" y="20530"/>
                    <a:pt x="7087" y="20894"/>
                  </a:cubicBezTo>
                  <a:cubicBezTo>
                    <a:pt x="7298" y="21010"/>
                    <a:pt x="7509" y="21106"/>
                    <a:pt x="7740" y="21221"/>
                  </a:cubicBezTo>
                  <a:cubicBezTo>
                    <a:pt x="7701" y="21221"/>
                    <a:pt x="7682" y="21259"/>
                    <a:pt x="7644" y="21279"/>
                  </a:cubicBezTo>
                  <a:cubicBezTo>
                    <a:pt x="7567" y="21336"/>
                    <a:pt x="7548" y="21375"/>
                    <a:pt x="7490" y="21471"/>
                  </a:cubicBezTo>
                  <a:cubicBezTo>
                    <a:pt x="7452" y="21567"/>
                    <a:pt x="7452" y="21701"/>
                    <a:pt x="7490" y="21835"/>
                  </a:cubicBezTo>
                  <a:cubicBezTo>
                    <a:pt x="7548" y="21951"/>
                    <a:pt x="7644" y="22066"/>
                    <a:pt x="7740" y="22143"/>
                  </a:cubicBezTo>
                  <a:cubicBezTo>
                    <a:pt x="7855" y="22239"/>
                    <a:pt x="7989" y="22335"/>
                    <a:pt x="8124" y="22412"/>
                  </a:cubicBezTo>
                  <a:cubicBezTo>
                    <a:pt x="8258" y="22469"/>
                    <a:pt x="8412" y="22584"/>
                    <a:pt x="8565" y="22642"/>
                  </a:cubicBezTo>
                  <a:cubicBezTo>
                    <a:pt x="8854" y="22796"/>
                    <a:pt x="9180" y="22911"/>
                    <a:pt x="9583" y="23064"/>
                  </a:cubicBezTo>
                  <a:cubicBezTo>
                    <a:pt x="9852" y="23141"/>
                    <a:pt x="10083" y="23218"/>
                    <a:pt x="10294" y="23295"/>
                  </a:cubicBezTo>
                  <a:cubicBezTo>
                    <a:pt x="10447" y="23352"/>
                    <a:pt x="10563" y="23372"/>
                    <a:pt x="10716" y="23391"/>
                  </a:cubicBezTo>
                  <a:cubicBezTo>
                    <a:pt x="11043" y="23468"/>
                    <a:pt x="11408" y="23545"/>
                    <a:pt x="11772" y="23564"/>
                  </a:cubicBezTo>
                  <a:cubicBezTo>
                    <a:pt x="12214" y="23602"/>
                    <a:pt x="12675" y="23621"/>
                    <a:pt x="13136" y="23621"/>
                  </a:cubicBezTo>
                  <a:cubicBezTo>
                    <a:pt x="13347" y="23621"/>
                    <a:pt x="13558" y="23621"/>
                    <a:pt x="13750" y="23602"/>
                  </a:cubicBezTo>
                  <a:cubicBezTo>
                    <a:pt x="13981" y="23602"/>
                    <a:pt x="14173" y="23583"/>
                    <a:pt x="14384" y="23564"/>
                  </a:cubicBezTo>
                  <a:lnTo>
                    <a:pt x="15056" y="23564"/>
                  </a:lnTo>
                  <a:cubicBezTo>
                    <a:pt x="15325" y="23564"/>
                    <a:pt x="15556" y="23525"/>
                    <a:pt x="15824" y="23506"/>
                  </a:cubicBezTo>
                  <a:cubicBezTo>
                    <a:pt x="15844" y="23506"/>
                    <a:pt x="15901" y="23525"/>
                    <a:pt x="15920" y="23525"/>
                  </a:cubicBezTo>
                  <a:cubicBezTo>
                    <a:pt x="15959" y="23525"/>
                    <a:pt x="15997" y="23525"/>
                    <a:pt x="16036" y="23506"/>
                  </a:cubicBezTo>
                  <a:cubicBezTo>
                    <a:pt x="16535" y="23333"/>
                    <a:pt x="17053" y="23045"/>
                    <a:pt x="17572" y="22623"/>
                  </a:cubicBezTo>
                  <a:cubicBezTo>
                    <a:pt x="17975" y="22315"/>
                    <a:pt x="18359" y="21931"/>
                    <a:pt x="18724" y="21490"/>
                  </a:cubicBezTo>
                  <a:cubicBezTo>
                    <a:pt x="19396" y="20702"/>
                    <a:pt x="19972" y="19761"/>
                    <a:pt x="20472" y="18667"/>
                  </a:cubicBezTo>
                  <a:cubicBezTo>
                    <a:pt x="20933" y="17668"/>
                    <a:pt x="21297" y="16593"/>
                    <a:pt x="21566" y="15460"/>
                  </a:cubicBezTo>
                  <a:cubicBezTo>
                    <a:pt x="21682" y="14961"/>
                    <a:pt x="21778" y="14442"/>
                    <a:pt x="21854" y="13904"/>
                  </a:cubicBezTo>
                  <a:cubicBezTo>
                    <a:pt x="21893" y="13482"/>
                    <a:pt x="21950" y="12963"/>
                    <a:pt x="21970" y="12387"/>
                  </a:cubicBezTo>
                  <a:cubicBezTo>
                    <a:pt x="21989" y="11888"/>
                    <a:pt x="21989" y="11312"/>
                    <a:pt x="21950" y="10717"/>
                  </a:cubicBezTo>
                  <a:cubicBezTo>
                    <a:pt x="21874" y="10044"/>
                    <a:pt x="21758" y="9487"/>
                    <a:pt x="21528" y="9007"/>
                  </a:cubicBezTo>
                  <a:cubicBezTo>
                    <a:pt x="21489" y="8892"/>
                    <a:pt x="21413" y="8777"/>
                    <a:pt x="21336" y="8623"/>
                  </a:cubicBezTo>
                  <a:cubicBezTo>
                    <a:pt x="21297" y="8527"/>
                    <a:pt x="21221" y="8431"/>
                    <a:pt x="21182" y="8354"/>
                  </a:cubicBezTo>
                  <a:lnTo>
                    <a:pt x="21125" y="8297"/>
                  </a:lnTo>
                  <a:cubicBezTo>
                    <a:pt x="21029" y="8143"/>
                    <a:pt x="20894" y="7951"/>
                    <a:pt x="20741" y="7817"/>
                  </a:cubicBezTo>
                  <a:cubicBezTo>
                    <a:pt x="20625" y="7721"/>
                    <a:pt x="20510" y="7644"/>
                    <a:pt x="20376" y="7644"/>
                  </a:cubicBezTo>
                  <a:cubicBezTo>
                    <a:pt x="20337" y="7644"/>
                    <a:pt x="20280" y="7644"/>
                    <a:pt x="20241" y="7663"/>
                  </a:cubicBezTo>
                  <a:cubicBezTo>
                    <a:pt x="20203" y="7682"/>
                    <a:pt x="20164" y="7682"/>
                    <a:pt x="20145" y="7721"/>
                  </a:cubicBezTo>
                  <a:cubicBezTo>
                    <a:pt x="20145" y="7644"/>
                    <a:pt x="20126" y="7548"/>
                    <a:pt x="20088" y="7471"/>
                  </a:cubicBezTo>
                  <a:cubicBezTo>
                    <a:pt x="20030" y="7145"/>
                    <a:pt x="19896" y="6876"/>
                    <a:pt x="19780" y="6626"/>
                  </a:cubicBezTo>
                  <a:cubicBezTo>
                    <a:pt x="19704" y="6511"/>
                    <a:pt x="19550" y="6280"/>
                    <a:pt x="19300" y="6280"/>
                  </a:cubicBezTo>
                  <a:lnTo>
                    <a:pt x="19223" y="6280"/>
                  </a:lnTo>
                  <a:cubicBezTo>
                    <a:pt x="19108" y="6300"/>
                    <a:pt x="19012" y="6376"/>
                    <a:pt x="18916" y="6492"/>
                  </a:cubicBezTo>
                  <a:cubicBezTo>
                    <a:pt x="18897" y="6376"/>
                    <a:pt x="18839" y="6242"/>
                    <a:pt x="18820" y="6146"/>
                  </a:cubicBezTo>
                  <a:cubicBezTo>
                    <a:pt x="18686" y="5743"/>
                    <a:pt x="18513" y="5416"/>
                    <a:pt x="18340" y="5090"/>
                  </a:cubicBezTo>
                  <a:cubicBezTo>
                    <a:pt x="18244" y="4936"/>
                    <a:pt x="18167" y="4840"/>
                    <a:pt x="18110" y="4744"/>
                  </a:cubicBezTo>
                  <a:cubicBezTo>
                    <a:pt x="18033" y="4648"/>
                    <a:pt x="17937" y="4552"/>
                    <a:pt x="17783" y="4495"/>
                  </a:cubicBezTo>
                  <a:cubicBezTo>
                    <a:pt x="17764" y="4495"/>
                    <a:pt x="17745" y="4475"/>
                    <a:pt x="17726" y="4475"/>
                  </a:cubicBezTo>
                  <a:cubicBezTo>
                    <a:pt x="17630" y="4475"/>
                    <a:pt x="17534" y="4514"/>
                    <a:pt x="17457" y="4591"/>
                  </a:cubicBezTo>
                  <a:cubicBezTo>
                    <a:pt x="17399" y="4648"/>
                    <a:pt x="17380" y="4706"/>
                    <a:pt x="17361" y="4802"/>
                  </a:cubicBezTo>
                  <a:cubicBezTo>
                    <a:pt x="17303" y="4667"/>
                    <a:pt x="17265" y="4495"/>
                    <a:pt x="17188" y="4379"/>
                  </a:cubicBezTo>
                  <a:cubicBezTo>
                    <a:pt x="17092" y="4130"/>
                    <a:pt x="16996" y="3918"/>
                    <a:pt x="16900" y="3746"/>
                  </a:cubicBezTo>
                  <a:cubicBezTo>
                    <a:pt x="16785" y="3534"/>
                    <a:pt x="16689" y="3362"/>
                    <a:pt x="16535" y="3227"/>
                  </a:cubicBezTo>
                  <a:lnTo>
                    <a:pt x="16343" y="3035"/>
                  </a:lnTo>
                  <a:cubicBezTo>
                    <a:pt x="16285" y="2977"/>
                    <a:pt x="16189" y="2939"/>
                    <a:pt x="16055" y="2881"/>
                  </a:cubicBezTo>
                  <a:cubicBezTo>
                    <a:pt x="15997" y="2862"/>
                    <a:pt x="15920" y="2843"/>
                    <a:pt x="15844" y="2843"/>
                  </a:cubicBezTo>
                  <a:lnTo>
                    <a:pt x="15767" y="2843"/>
                  </a:lnTo>
                  <a:cubicBezTo>
                    <a:pt x="15671" y="2862"/>
                    <a:pt x="15575" y="2920"/>
                    <a:pt x="15536" y="2977"/>
                  </a:cubicBezTo>
                  <a:cubicBezTo>
                    <a:pt x="15460" y="3054"/>
                    <a:pt x="15440" y="3169"/>
                    <a:pt x="15440" y="3304"/>
                  </a:cubicBezTo>
                  <a:cubicBezTo>
                    <a:pt x="15421" y="3227"/>
                    <a:pt x="15344" y="3169"/>
                    <a:pt x="15287" y="3112"/>
                  </a:cubicBezTo>
                  <a:lnTo>
                    <a:pt x="15268" y="3073"/>
                  </a:lnTo>
                  <a:cubicBezTo>
                    <a:pt x="15075" y="2862"/>
                    <a:pt x="14864" y="2651"/>
                    <a:pt x="14653" y="2440"/>
                  </a:cubicBezTo>
                  <a:cubicBezTo>
                    <a:pt x="14519" y="2344"/>
                    <a:pt x="14423" y="2267"/>
                    <a:pt x="14327" y="2190"/>
                  </a:cubicBezTo>
                  <a:cubicBezTo>
                    <a:pt x="14231" y="2113"/>
                    <a:pt x="14135" y="2075"/>
                    <a:pt x="14038" y="2017"/>
                  </a:cubicBezTo>
                  <a:cubicBezTo>
                    <a:pt x="13981" y="1998"/>
                    <a:pt x="13904" y="1979"/>
                    <a:pt x="13846" y="1979"/>
                  </a:cubicBezTo>
                  <a:cubicBezTo>
                    <a:pt x="13808" y="1979"/>
                    <a:pt x="13750" y="1979"/>
                    <a:pt x="13712" y="1998"/>
                  </a:cubicBezTo>
                  <a:cubicBezTo>
                    <a:pt x="13654" y="2017"/>
                    <a:pt x="13616" y="2056"/>
                    <a:pt x="13558" y="2113"/>
                  </a:cubicBezTo>
                  <a:cubicBezTo>
                    <a:pt x="13520" y="2171"/>
                    <a:pt x="13501" y="2248"/>
                    <a:pt x="13501" y="2305"/>
                  </a:cubicBezTo>
                  <a:cubicBezTo>
                    <a:pt x="13501" y="2363"/>
                    <a:pt x="13462" y="2401"/>
                    <a:pt x="13462" y="2459"/>
                  </a:cubicBezTo>
                  <a:lnTo>
                    <a:pt x="13424" y="2363"/>
                  </a:lnTo>
                  <a:cubicBezTo>
                    <a:pt x="13117" y="1998"/>
                    <a:pt x="12771" y="1614"/>
                    <a:pt x="12406" y="1288"/>
                  </a:cubicBezTo>
                  <a:cubicBezTo>
                    <a:pt x="12291" y="1153"/>
                    <a:pt x="12157" y="1057"/>
                    <a:pt x="12003" y="961"/>
                  </a:cubicBezTo>
                  <a:lnTo>
                    <a:pt x="11868" y="903"/>
                  </a:lnTo>
                  <a:cubicBezTo>
                    <a:pt x="11772" y="865"/>
                    <a:pt x="11696" y="846"/>
                    <a:pt x="11619" y="846"/>
                  </a:cubicBezTo>
                  <a:cubicBezTo>
                    <a:pt x="11484" y="846"/>
                    <a:pt x="11350" y="923"/>
                    <a:pt x="11254" y="1038"/>
                  </a:cubicBezTo>
                  <a:cubicBezTo>
                    <a:pt x="11196" y="1153"/>
                    <a:pt x="11139" y="1307"/>
                    <a:pt x="11120" y="1499"/>
                  </a:cubicBezTo>
                  <a:lnTo>
                    <a:pt x="11120" y="1787"/>
                  </a:lnTo>
                  <a:cubicBezTo>
                    <a:pt x="10716" y="1384"/>
                    <a:pt x="10332" y="1057"/>
                    <a:pt x="9948" y="807"/>
                  </a:cubicBezTo>
                  <a:cubicBezTo>
                    <a:pt x="9698" y="635"/>
                    <a:pt x="9410" y="443"/>
                    <a:pt x="9084" y="366"/>
                  </a:cubicBezTo>
                  <a:cubicBezTo>
                    <a:pt x="9007" y="347"/>
                    <a:pt x="8950" y="347"/>
                    <a:pt x="8892" y="347"/>
                  </a:cubicBezTo>
                  <a:cubicBezTo>
                    <a:pt x="8834" y="347"/>
                    <a:pt x="8758" y="347"/>
                    <a:pt x="8719" y="366"/>
                  </a:cubicBezTo>
                  <a:cubicBezTo>
                    <a:pt x="8623" y="385"/>
                    <a:pt x="8527" y="481"/>
                    <a:pt x="8450" y="577"/>
                  </a:cubicBezTo>
                  <a:cubicBezTo>
                    <a:pt x="8373" y="731"/>
                    <a:pt x="8373" y="923"/>
                    <a:pt x="8373" y="1095"/>
                  </a:cubicBezTo>
                  <a:cubicBezTo>
                    <a:pt x="8373" y="1230"/>
                    <a:pt x="8412" y="1384"/>
                    <a:pt x="8431" y="1576"/>
                  </a:cubicBezTo>
                  <a:cubicBezTo>
                    <a:pt x="7970" y="1211"/>
                    <a:pt x="7548" y="903"/>
                    <a:pt x="7087" y="635"/>
                  </a:cubicBezTo>
                  <a:cubicBezTo>
                    <a:pt x="6933" y="539"/>
                    <a:pt x="6799" y="462"/>
                    <a:pt x="6645" y="385"/>
                  </a:cubicBezTo>
                  <a:cubicBezTo>
                    <a:pt x="6511" y="327"/>
                    <a:pt x="6357" y="270"/>
                    <a:pt x="6242" y="251"/>
                  </a:cubicBezTo>
                  <a:cubicBezTo>
                    <a:pt x="6165" y="231"/>
                    <a:pt x="6127" y="231"/>
                    <a:pt x="6050" y="231"/>
                  </a:cubicBezTo>
                  <a:cubicBezTo>
                    <a:pt x="5973" y="231"/>
                    <a:pt x="5935" y="231"/>
                    <a:pt x="5858" y="251"/>
                  </a:cubicBezTo>
                  <a:cubicBezTo>
                    <a:pt x="5743" y="270"/>
                    <a:pt x="5647" y="366"/>
                    <a:pt x="5589" y="481"/>
                  </a:cubicBezTo>
                  <a:cubicBezTo>
                    <a:pt x="5551" y="615"/>
                    <a:pt x="5531" y="769"/>
                    <a:pt x="5551" y="999"/>
                  </a:cubicBezTo>
                  <a:lnTo>
                    <a:pt x="5551" y="1038"/>
                  </a:lnTo>
                  <a:cubicBezTo>
                    <a:pt x="5455" y="942"/>
                    <a:pt x="5339" y="865"/>
                    <a:pt x="5205" y="807"/>
                  </a:cubicBezTo>
                  <a:cubicBezTo>
                    <a:pt x="4955" y="615"/>
                    <a:pt x="4571" y="385"/>
                    <a:pt x="4187" y="193"/>
                  </a:cubicBezTo>
                  <a:cubicBezTo>
                    <a:pt x="4014" y="135"/>
                    <a:pt x="3841" y="58"/>
                    <a:pt x="3707" y="39"/>
                  </a:cubicBezTo>
                  <a:cubicBezTo>
                    <a:pt x="3649" y="1"/>
                    <a:pt x="3573" y="1"/>
                    <a:pt x="3515"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3" name="Google Shape;783;p35"/>
            <p:cNvSpPr/>
            <p:nvPr/>
          </p:nvSpPr>
          <p:spPr>
            <a:xfrm>
              <a:off x="6851894" y="3061306"/>
              <a:ext cx="1542234" cy="1978256"/>
            </a:xfrm>
            <a:custGeom>
              <a:avLst/>
              <a:gdLst/>
              <a:ahLst/>
              <a:cxnLst/>
              <a:rect l="l" t="t" r="r" b="b"/>
              <a:pathLst>
                <a:path w="19185" h="24609" extrusionOk="0">
                  <a:moveTo>
                    <a:pt x="18993" y="9122"/>
                  </a:moveTo>
                  <a:cubicBezTo>
                    <a:pt x="18954" y="9122"/>
                    <a:pt x="18935" y="9180"/>
                    <a:pt x="18935" y="9199"/>
                  </a:cubicBezTo>
                  <a:cubicBezTo>
                    <a:pt x="18954" y="9449"/>
                    <a:pt x="18993" y="9699"/>
                    <a:pt x="19012" y="9967"/>
                  </a:cubicBezTo>
                  <a:cubicBezTo>
                    <a:pt x="19033" y="10681"/>
                    <a:pt x="19003" y="11390"/>
                    <a:pt x="18927" y="12095"/>
                  </a:cubicBezTo>
                  <a:lnTo>
                    <a:pt x="18927" y="12095"/>
                  </a:lnTo>
                  <a:cubicBezTo>
                    <a:pt x="19185" y="11032"/>
                    <a:pt x="19180" y="10106"/>
                    <a:pt x="19050" y="9180"/>
                  </a:cubicBezTo>
                  <a:cubicBezTo>
                    <a:pt x="19050" y="9142"/>
                    <a:pt x="19031" y="9122"/>
                    <a:pt x="18993" y="9122"/>
                  </a:cubicBezTo>
                  <a:close/>
                  <a:moveTo>
                    <a:pt x="18927" y="12095"/>
                  </a:moveTo>
                  <a:lnTo>
                    <a:pt x="18927" y="12095"/>
                  </a:lnTo>
                  <a:cubicBezTo>
                    <a:pt x="18917" y="12135"/>
                    <a:pt x="18907" y="12174"/>
                    <a:pt x="18897" y="12214"/>
                  </a:cubicBezTo>
                  <a:cubicBezTo>
                    <a:pt x="18842" y="12729"/>
                    <a:pt x="18751" y="13244"/>
                    <a:pt x="18659" y="13758"/>
                  </a:cubicBezTo>
                  <a:lnTo>
                    <a:pt x="18659" y="13758"/>
                  </a:lnTo>
                  <a:cubicBezTo>
                    <a:pt x="18777" y="13205"/>
                    <a:pt x="18866" y="12651"/>
                    <a:pt x="18927" y="12095"/>
                  </a:cubicBezTo>
                  <a:close/>
                  <a:moveTo>
                    <a:pt x="2823" y="1"/>
                  </a:moveTo>
                  <a:cubicBezTo>
                    <a:pt x="2804" y="1"/>
                    <a:pt x="2804" y="1"/>
                    <a:pt x="2785" y="20"/>
                  </a:cubicBezTo>
                  <a:cubicBezTo>
                    <a:pt x="2766" y="39"/>
                    <a:pt x="2766" y="97"/>
                    <a:pt x="2785" y="116"/>
                  </a:cubicBezTo>
                  <a:cubicBezTo>
                    <a:pt x="2996" y="308"/>
                    <a:pt x="3188" y="519"/>
                    <a:pt x="3361" y="769"/>
                  </a:cubicBezTo>
                  <a:lnTo>
                    <a:pt x="3361" y="750"/>
                  </a:lnTo>
                  <a:cubicBezTo>
                    <a:pt x="3496" y="942"/>
                    <a:pt x="3649" y="1134"/>
                    <a:pt x="3764" y="1345"/>
                  </a:cubicBezTo>
                  <a:cubicBezTo>
                    <a:pt x="3880" y="1537"/>
                    <a:pt x="3976" y="1748"/>
                    <a:pt x="4072" y="1959"/>
                  </a:cubicBezTo>
                  <a:cubicBezTo>
                    <a:pt x="4225" y="2324"/>
                    <a:pt x="4341" y="2728"/>
                    <a:pt x="4417" y="3112"/>
                  </a:cubicBezTo>
                  <a:cubicBezTo>
                    <a:pt x="3092" y="1959"/>
                    <a:pt x="1671" y="903"/>
                    <a:pt x="116" y="116"/>
                  </a:cubicBezTo>
                  <a:lnTo>
                    <a:pt x="77" y="116"/>
                  </a:lnTo>
                  <a:cubicBezTo>
                    <a:pt x="39" y="116"/>
                    <a:pt x="20" y="116"/>
                    <a:pt x="20" y="135"/>
                  </a:cubicBezTo>
                  <a:cubicBezTo>
                    <a:pt x="1" y="174"/>
                    <a:pt x="1" y="212"/>
                    <a:pt x="39" y="231"/>
                  </a:cubicBezTo>
                  <a:cubicBezTo>
                    <a:pt x="1364" y="903"/>
                    <a:pt x="2593" y="1806"/>
                    <a:pt x="3726" y="2766"/>
                  </a:cubicBezTo>
                  <a:lnTo>
                    <a:pt x="4302" y="3265"/>
                  </a:lnTo>
                  <a:cubicBezTo>
                    <a:pt x="4148" y="3246"/>
                    <a:pt x="3976" y="3246"/>
                    <a:pt x="3841" y="3208"/>
                  </a:cubicBezTo>
                  <a:cubicBezTo>
                    <a:pt x="3630" y="3189"/>
                    <a:pt x="3438" y="3150"/>
                    <a:pt x="3208" y="3092"/>
                  </a:cubicBezTo>
                  <a:cubicBezTo>
                    <a:pt x="2631" y="2958"/>
                    <a:pt x="2094" y="2708"/>
                    <a:pt x="1556" y="2420"/>
                  </a:cubicBezTo>
                  <a:cubicBezTo>
                    <a:pt x="1422" y="2324"/>
                    <a:pt x="1268" y="2248"/>
                    <a:pt x="1134" y="2152"/>
                  </a:cubicBezTo>
                  <a:lnTo>
                    <a:pt x="1076" y="2152"/>
                  </a:lnTo>
                  <a:cubicBezTo>
                    <a:pt x="1057" y="2152"/>
                    <a:pt x="1057" y="2152"/>
                    <a:pt x="1038" y="2190"/>
                  </a:cubicBezTo>
                  <a:cubicBezTo>
                    <a:pt x="999" y="2209"/>
                    <a:pt x="999" y="2248"/>
                    <a:pt x="1038" y="2286"/>
                  </a:cubicBezTo>
                  <a:cubicBezTo>
                    <a:pt x="1268" y="2440"/>
                    <a:pt x="1518" y="2593"/>
                    <a:pt x="1767" y="2708"/>
                  </a:cubicBezTo>
                  <a:cubicBezTo>
                    <a:pt x="2055" y="2862"/>
                    <a:pt x="2343" y="2996"/>
                    <a:pt x="2631" y="3092"/>
                  </a:cubicBezTo>
                  <a:cubicBezTo>
                    <a:pt x="2919" y="3208"/>
                    <a:pt x="3208" y="3304"/>
                    <a:pt x="3534" y="3381"/>
                  </a:cubicBezTo>
                  <a:cubicBezTo>
                    <a:pt x="3822" y="3457"/>
                    <a:pt x="4129" y="3496"/>
                    <a:pt x="4437" y="3534"/>
                  </a:cubicBezTo>
                  <a:cubicBezTo>
                    <a:pt x="4456" y="3534"/>
                    <a:pt x="4494" y="3534"/>
                    <a:pt x="4513" y="3496"/>
                  </a:cubicBezTo>
                  <a:cubicBezTo>
                    <a:pt x="5185" y="4149"/>
                    <a:pt x="5838" y="4821"/>
                    <a:pt x="6453" y="5512"/>
                  </a:cubicBezTo>
                  <a:cubicBezTo>
                    <a:pt x="6856" y="5973"/>
                    <a:pt x="7240" y="6434"/>
                    <a:pt x="7624" y="6914"/>
                  </a:cubicBezTo>
                  <a:lnTo>
                    <a:pt x="7528" y="6914"/>
                  </a:lnTo>
                  <a:cubicBezTo>
                    <a:pt x="7432" y="6914"/>
                    <a:pt x="7317" y="6895"/>
                    <a:pt x="7221" y="6895"/>
                  </a:cubicBezTo>
                  <a:cubicBezTo>
                    <a:pt x="7010" y="6856"/>
                    <a:pt x="6818" y="6837"/>
                    <a:pt x="6607" y="6818"/>
                  </a:cubicBezTo>
                  <a:cubicBezTo>
                    <a:pt x="6165" y="6760"/>
                    <a:pt x="5762" y="6664"/>
                    <a:pt x="5358" y="6568"/>
                  </a:cubicBezTo>
                  <a:cubicBezTo>
                    <a:pt x="4917" y="6453"/>
                    <a:pt x="4494" y="6319"/>
                    <a:pt x="4052" y="6146"/>
                  </a:cubicBezTo>
                  <a:cubicBezTo>
                    <a:pt x="3841" y="6050"/>
                    <a:pt x="3630" y="5954"/>
                    <a:pt x="3438" y="5858"/>
                  </a:cubicBezTo>
                  <a:cubicBezTo>
                    <a:pt x="3208" y="5762"/>
                    <a:pt x="3015" y="5647"/>
                    <a:pt x="2804" y="5512"/>
                  </a:cubicBezTo>
                  <a:cubicBezTo>
                    <a:pt x="2516" y="5359"/>
                    <a:pt x="2228" y="5166"/>
                    <a:pt x="1940" y="4974"/>
                  </a:cubicBezTo>
                  <a:lnTo>
                    <a:pt x="1902" y="4974"/>
                  </a:lnTo>
                  <a:cubicBezTo>
                    <a:pt x="1863" y="4974"/>
                    <a:pt x="1863" y="4974"/>
                    <a:pt x="1844" y="4994"/>
                  </a:cubicBezTo>
                  <a:cubicBezTo>
                    <a:pt x="1825" y="5013"/>
                    <a:pt x="1825" y="5070"/>
                    <a:pt x="1844" y="5090"/>
                  </a:cubicBezTo>
                  <a:cubicBezTo>
                    <a:pt x="2247" y="5378"/>
                    <a:pt x="2689" y="5647"/>
                    <a:pt x="3150" y="5896"/>
                  </a:cubicBezTo>
                  <a:lnTo>
                    <a:pt x="3860" y="6261"/>
                  </a:lnTo>
                  <a:cubicBezTo>
                    <a:pt x="3976" y="6319"/>
                    <a:pt x="4110" y="6376"/>
                    <a:pt x="4225" y="6434"/>
                  </a:cubicBezTo>
                  <a:cubicBezTo>
                    <a:pt x="4360" y="6472"/>
                    <a:pt x="4494" y="6549"/>
                    <a:pt x="4629" y="6607"/>
                  </a:cubicBezTo>
                  <a:cubicBezTo>
                    <a:pt x="4878" y="6703"/>
                    <a:pt x="5128" y="6799"/>
                    <a:pt x="5397" y="6895"/>
                  </a:cubicBezTo>
                  <a:cubicBezTo>
                    <a:pt x="5666" y="6991"/>
                    <a:pt x="5934" y="7048"/>
                    <a:pt x="6222" y="7106"/>
                  </a:cubicBezTo>
                  <a:cubicBezTo>
                    <a:pt x="6472" y="7144"/>
                    <a:pt x="6722" y="7221"/>
                    <a:pt x="6991" y="7240"/>
                  </a:cubicBezTo>
                  <a:cubicBezTo>
                    <a:pt x="7106" y="7279"/>
                    <a:pt x="7240" y="7279"/>
                    <a:pt x="7375" y="7279"/>
                  </a:cubicBezTo>
                  <a:lnTo>
                    <a:pt x="7567" y="7279"/>
                  </a:lnTo>
                  <a:cubicBezTo>
                    <a:pt x="7624" y="7279"/>
                    <a:pt x="7701" y="7240"/>
                    <a:pt x="7778" y="7240"/>
                  </a:cubicBezTo>
                  <a:lnTo>
                    <a:pt x="7797" y="7240"/>
                  </a:lnTo>
                  <a:cubicBezTo>
                    <a:pt x="8162" y="7701"/>
                    <a:pt x="8488" y="8162"/>
                    <a:pt x="8853" y="8642"/>
                  </a:cubicBezTo>
                  <a:cubicBezTo>
                    <a:pt x="9161" y="9065"/>
                    <a:pt x="9487" y="9526"/>
                    <a:pt x="9794" y="9987"/>
                  </a:cubicBezTo>
                  <a:lnTo>
                    <a:pt x="10370" y="10851"/>
                  </a:lnTo>
                  <a:lnTo>
                    <a:pt x="9641" y="10851"/>
                  </a:lnTo>
                  <a:cubicBezTo>
                    <a:pt x="9314" y="10851"/>
                    <a:pt x="8969" y="10832"/>
                    <a:pt x="8661" y="10793"/>
                  </a:cubicBezTo>
                  <a:cubicBezTo>
                    <a:pt x="8008" y="10736"/>
                    <a:pt x="7394" y="10601"/>
                    <a:pt x="6741" y="10467"/>
                  </a:cubicBezTo>
                  <a:cubicBezTo>
                    <a:pt x="6261" y="10351"/>
                    <a:pt x="5781" y="10179"/>
                    <a:pt x="5301" y="9987"/>
                  </a:cubicBezTo>
                  <a:cubicBezTo>
                    <a:pt x="4821" y="9795"/>
                    <a:pt x="4360" y="9583"/>
                    <a:pt x="3918" y="9314"/>
                  </a:cubicBezTo>
                  <a:cubicBezTo>
                    <a:pt x="3342" y="8969"/>
                    <a:pt x="2804" y="8623"/>
                    <a:pt x="2305" y="8181"/>
                  </a:cubicBezTo>
                  <a:lnTo>
                    <a:pt x="2286" y="8162"/>
                  </a:lnTo>
                  <a:cubicBezTo>
                    <a:pt x="2247" y="8162"/>
                    <a:pt x="2228" y="8162"/>
                    <a:pt x="2228" y="8181"/>
                  </a:cubicBezTo>
                  <a:cubicBezTo>
                    <a:pt x="2209" y="8201"/>
                    <a:pt x="2209" y="8258"/>
                    <a:pt x="2228" y="8277"/>
                  </a:cubicBezTo>
                  <a:cubicBezTo>
                    <a:pt x="2708" y="8681"/>
                    <a:pt x="3246" y="9065"/>
                    <a:pt x="3764" y="9391"/>
                  </a:cubicBezTo>
                  <a:cubicBezTo>
                    <a:pt x="4033" y="9545"/>
                    <a:pt x="4321" y="9699"/>
                    <a:pt x="4609" y="9833"/>
                  </a:cubicBezTo>
                  <a:cubicBezTo>
                    <a:pt x="4897" y="9987"/>
                    <a:pt x="5185" y="10121"/>
                    <a:pt x="5493" y="10255"/>
                  </a:cubicBezTo>
                  <a:cubicBezTo>
                    <a:pt x="6703" y="10736"/>
                    <a:pt x="7951" y="11043"/>
                    <a:pt x="9237" y="11158"/>
                  </a:cubicBezTo>
                  <a:cubicBezTo>
                    <a:pt x="9449" y="11177"/>
                    <a:pt x="9698" y="11216"/>
                    <a:pt x="9910" y="11216"/>
                  </a:cubicBezTo>
                  <a:cubicBezTo>
                    <a:pt x="10121" y="11216"/>
                    <a:pt x="10370" y="11216"/>
                    <a:pt x="10582" y="11177"/>
                  </a:cubicBezTo>
                  <a:cubicBezTo>
                    <a:pt x="10966" y="11811"/>
                    <a:pt x="11350" y="12425"/>
                    <a:pt x="11695" y="13059"/>
                  </a:cubicBezTo>
                  <a:cubicBezTo>
                    <a:pt x="11926" y="13462"/>
                    <a:pt x="12137" y="13904"/>
                    <a:pt x="12368" y="14327"/>
                  </a:cubicBezTo>
                  <a:lnTo>
                    <a:pt x="12272" y="14327"/>
                  </a:lnTo>
                  <a:cubicBezTo>
                    <a:pt x="12137" y="14327"/>
                    <a:pt x="12041" y="14346"/>
                    <a:pt x="11926" y="14346"/>
                  </a:cubicBezTo>
                  <a:cubicBezTo>
                    <a:pt x="11715" y="14384"/>
                    <a:pt x="11503" y="14384"/>
                    <a:pt x="11273" y="14384"/>
                  </a:cubicBezTo>
                  <a:cubicBezTo>
                    <a:pt x="10774" y="14384"/>
                    <a:pt x="10255" y="14327"/>
                    <a:pt x="9737" y="14288"/>
                  </a:cubicBezTo>
                  <a:cubicBezTo>
                    <a:pt x="9218" y="14211"/>
                    <a:pt x="8661" y="14115"/>
                    <a:pt x="8143" y="13962"/>
                  </a:cubicBezTo>
                  <a:cubicBezTo>
                    <a:pt x="6933" y="13654"/>
                    <a:pt x="5762" y="13194"/>
                    <a:pt x="4686" y="12579"/>
                  </a:cubicBezTo>
                  <a:cubicBezTo>
                    <a:pt x="4052" y="12214"/>
                    <a:pt x="3438" y="11792"/>
                    <a:pt x="2900" y="11312"/>
                  </a:cubicBezTo>
                  <a:lnTo>
                    <a:pt x="2881" y="11273"/>
                  </a:lnTo>
                  <a:cubicBezTo>
                    <a:pt x="2862" y="11273"/>
                    <a:pt x="2823" y="11273"/>
                    <a:pt x="2823" y="11312"/>
                  </a:cubicBezTo>
                  <a:cubicBezTo>
                    <a:pt x="2804" y="11331"/>
                    <a:pt x="2804" y="11369"/>
                    <a:pt x="2823" y="11408"/>
                  </a:cubicBezTo>
                  <a:cubicBezTo>
                    <a:pt x="3688" y="12176"/>
                    <a:pt x="4705" y="12790"/>
                    <a:pt x="5762" y="13290"/>
                  </a:cubicBezTo>
                  <a:cubicBezTo>
                    <a:pt x="6318" y="13558"/>
                    <a:pt x="6914" y="13808"/>
                    <a:pt x="7490" y="14000"/>
                  </a:cubicBezTo>
                  <a:cubicBezTo>
                    <a:pt x="7778" y="14096"/>
                    <a:pt x="8085" y="14192"/>
                    <a:pt x="8373" y="14250"/>
                  </a:cubicBezTo>
                  <a:cubicBezTo>
                    <a:pt x="8661" y="14327"/>
                    <a:pt x="8969" y="14403"/>
                    <a:pt x="9257" y="14480"/>
                  </a:cubicBezTo>
                  <a:cubicBezTo>
                    <a:pt x="9814" y="14595"/>
                    <a:pt x="10390" y="14672"/>
                    <a:pt x="10947" y="14711"/>
                  </a:cubicBezTo>
                  <a:cubicBezTo>
                    <a:pt x="11235" y="14730"/>
                    <a:pt x="11503" y="14730"/>
                    <a:pt x="11792" y="14730"/>
                  </a:cubicBezTo>
                  <a:cubicBezTo>
                    <a:pt x="11926" y="14730"/>
                    <a:pt x="12080" y="14730"/>
                    <a:pt x="12214" y="14711"/>
                  </a:cubicBezTo>
                  <a:cubicBezTo>
                    <a:pt x="12291" y="14711"/>
                    <a:pt x="12368" y="14711"/>
                    <a:pt x="12406" y="14691"/>
                  </a:cubicBezTo>
                  <a:cubicBezTo>
                    <a:pt x="12464" y="14691"/>
                    <a:pt x="12483" y="14691"/>
                    <a:pt x="12521" y="14672"/>
                  </a:cubicBezTo>
                  <a:cubicBezTo>
                    <a:pt x="12886" y="15402"/>
                    <a:pt x="13193" y="16151"/>
                    <a:pt x="13481" y="16919"/>
                  </a:cubicBezTo>
                  <a:cubicBezTo>
                    <a:pt x="13558" y="17130"/>
                    <a:pt x="13654" y="17380"/>
                    <a:pt x="13731" y="17610"/>
                  </a:cubicBezTo>
                  <a:cubicBezTo>
                    <a:pt x="13769" y="17745"/>
                    <a:pt x="13808" y="17860"/>
                    <a:pt x="13846" y="17956"/>
                  </a:cubicBezTo>
                  <a:lnTo>
                    <a:pt x="13654" y="17956"/>
                  </a:lnTo>
                  <a:cubicBezTo>
                    <a:pt x="13558" y="17956"/>
                    <a:pt x="13462" y="17975"/>
                    <a:pt x="13366" y="17975"/>
                  </a:cubicBezTo>
                  <a:cubicBezTo>
                    <a:pt x="13174" y="17995"/>
                    <a:pt x="12963" y="17995"/>
                    <a:pt x="12771" y="17995"/>
                  </a:cubicBezTo>
                  <a:cubicBezTo>
                    <a:pt x="11926" y="17995"/>
                    <a:pt x="11062" y="17879"/>
                    <a:pt x="10255" y="17668"/>
                  </a:cubicBezTo>
                  <a:cubicBezTo>
                    <a:pt x="8834" y="17303"/>
                    <a:pt x="7490" y="16708"/>
                    <a:pt x="6222" y="15978"/>
                  </a:cubicBezTo>
                  <a:cubicBezTo>
                    <a:pt x="5378" y="15498"/>
                    <a:pt x="4590" y="14980"/>
                    <a:pt x="3841" y="14403"/>
                  </a:cubicBezTo>
                  <a:lnTo>
                    <a:pt x="3784" y="14403"/>
                  </a:lnTo>
                  <a:cubicBezTo>
                    <a:pt x="3764" y="14403"/>
                    <a:pt x="3745" y="14403"/>
                    <a:pt x="3745" y="14423"/>
                  </a:cubicBezTo>
                  <a:cubicBezTo>
                    <a:pt x="3726" y="14442"/>
                    <a:pt x="3726" y="14499"/>
                    <a:pt x="3745" y="14519"/>
                  </a:cubicBezTo>
                  <a:cubicBezTo>
                    <a:pt x="4725" y="15287"/>
                    <a:pt x="5762" y="15978"/>
                    <a:pt x="6856" y="16554"/>
                  </a:cubicBezTo>
                  <a:cubicBezTo>
                    <a:pt x="7432" y="16881"/>
                    <a:pt x="8047" y="17169"/>
                    <a:pt x="8661" y="17418"/>
                  </a:cubicBezTo>
                  <a:lnTo>
                    <a:pt x="9602" y="17783"/>
                  </a:lnTo>
                  <a:lnTo>
                    <a:pt x="10543" y="18071"/>
                  </a:lnTo>
                  <a:cubicBezTo>
                    <a:pt x="11119" y="18225"/>
                    <a:pt x="11695" y="18340"/>
                    <a:pt x="12272" y="18379"/>
                  </a:cubicBezTo>
                  <a:cubicBezTo>
                    <a:pt x="12560" y="18417"/>
                    <a:pt x="12848" y="18417"/>
                    <a:pt x="13136" y="18417"/>
                  </a:cubicBezTo>
                  <a:cubicBezTo>
                    <a:pt x="13270" y="18417"/>
                    <a:pt x="13424" y="18417"/>
                    <a:pt x="13558" y="18379"/>
                  </a:cubicBezTo>
                  <a:cubicBezTo>
                    <a:pt x="13635" y="18379"/>
                    <a:pt x="13712" y="18359"/>
                    <a:pt x="13769" y="18359"/>
                  </a:cubicBezTo>
                  <a:cubicBezTo>
                    <a:pt x="13827" y="18359"/>
                    <a:pt x="13904" y="18340"/>
                    <a:pt x="13942" y="18340"/>
                  </a:cubicBezTo>
                  <a:cubicBezTo>
                    <a:pt x="14038" y="18628"/>
                    <a:pt x="14115" y="18916"/>
                    <a:pt x="14192" y="19204"/>
                  </a:cubicBezTo>
                  <a:cubicBezTo>
                    <a:pt x="14326" y="19761"/>
                    <a:pt x="14480" y="20299"/>
                    <a:pt x="14595" y="20856"/>
                  </a:cubicBezTo>
                  <a:lnTo>
                    <a:pt x="14576" y="20856"/>
                  </a:lnTo>
                  <a:cubicBezTo>
                    <a:pt x="14422" y="20913"/>
                    <a:pt x="14288" y="20933"/>
                    <a:pt x="14154" y="20952"/>
                  </a:cubicBezTo>
                  <a:lnTo>
                    <a:pt x="13731" y="21029"/>
                  </a:lnTo>
                  <a:cubicBezTo>
                    <a:pt x="13424" y="21067"/>
                    <a:pt x="13136" y="21105"/>
                    <a:pt x="12809" y="21105"/>
                  </a:cubicBezTo>
                  <a:cubicBezTo>
                    <a:pt x="12406" y="21105"/>
                    <a:pt x="11984" y="21067"/>
                    <a:pt x="11561" y="21009"/>
                  </a:cubicBezTo>
                  <a:cubicBezTo>
                    <a:pt x="11139" y="20933"/>
                    <a:pt x="10697" y="20856"/>
                    <a:pt x="10294" y="20741"/>
                  </a:cubicBezTo>
                  <a:cubicBezTo>
                    <a:pt x="9679" y="20568"/>
                    <a:pt x="9045" y="20376"/>
                    <a:pt x="8469" y="20145"/>
                  </a:cubicBezTo>
                  <a:lnTo>
                    <a:pt x="8450" y="20145"/>
                  </a:lnTo>
                  <a:cubicBezTo>
                    <a:pt x="8431" y="20145"/>
                    <a:pt x="8392" y="20165"/>
                    <a:pt x="8392" y="20184"/>
                  </a:cubicBezTo>
                  <a:cubicBezTo>
                    <a:pt x="8373" y="20203"/>
                    <a:pt x="8392" y="20261"/>
                    <a:pt x="8431" y="20261"/>
                  </a:cubicBezTo>
                  <a:cubicBezTo>
                    <a:pt x="8911" y="20453"/>
                    <a:pt x="9410" y="20645"/>
                    <a:pt x="9890" y="20817"/>
                  </a:cubicBezTo>
                  <a:cubicBezTo>
                    <a:pt x="10409" y="20971"/>
                    <a:pt x="10966" y="21125"/>
                    <a:pt x="11503" y="21240"/>
                  </a:cubicBezTo>
                  <a:cubicBezTo>
                    <a:pt x="12041" y="21336"/>
                    <a:pt x="12598" y="21413"/>
                    <a:pt x="13155" y="21413"/>
                  </a:cubicBezTo>
                  <a:cubicBezTo>
                    <a:pt x="13654" y="21413"/>
                    <a:pt x="14154" y="21394"/>
                    <a:pt x="14672" y="21240"/>
                  </a:cubicBezTo>
                  <a:cubicBezTo>
                    <a:pt x="14768" y="21682"/>
                    <a:pt x="14864" y="22123"/>
                    <a:pt x="14922" y="22584"/>
                  </a:cubicBezTo>
                  <a:lnTo>
                    <a:pt x="15075" y="23448"/>
                  </a:lnTo>
                  <a:cubicBezTo>
                    <a:pt x="15114" y="23736"/>
                    <a:pt x="15171" y="24024"/>
                    <a:pt x="15191" y="24313"/>
                  </a:cubicBezTo>
                  <a:cubicBezTo>
                    <a:pt x="15191" y="24409"/>
                    <a:pt x="15267" y="24505"/>
                    <a:pt x="15344" y="24562"/>
                  </a:cubicBezTo>
                  <a:cubicBezTo>
                    <a:pt x="15386" y="24590"/>
                    <a:pt x="15449" y="24608"/>
                    <a:pt x="15517" y="24608"/>
                  </a:cubicBezTo>
                  <a:cubicBezTo>
                    <a:pt x="15542" y="24608"/>
                    <a:pt x="15568" y="24606"/>
                    <a:pt x="15594" y="24601"/>
                  </a:cubicBezTo>
                  <a:cubicBezTo>
                    <a:pt x="15690" y="24581"/>
                    <a:pt x="15767" y="24524"/>
                    <a:pt x="15843" y="24466"/>
                  </a:cubicBezTo>
                  <a:cubicBezTo>
                    <a:pt x="15882" y="24389"/>
                    <a:pt x="15920" y="24293"/>
                    <a:pt x="15882" y="24197"/>
                  </a:cubicBezTo>
                  <a:lnTo>
                    <a:pt x="15824" y="23698"/>
                  </a:lnTo>
                  <a:cubicBezTo>
                    <a:pt x="15786" y="23506"/>
                    <a:pt x="15767" y="23333"/>
                    <a:pt x="15747" y="23141"/>
                  </a:cubicBezTo>
                  <a:cubicBezTo>
                    <a:pt x="15690" y="22776"/>
                    <a:pt x="15632" y="22411"/>
                    <a:pt x="15555" y="22085"/>
                  </a:cubicBezTo>
                  <a:cubicBezTo>
                    <a:pt x="15479" y="21720"/>
                    <a:pt x="15402" y="21355"/>
                    <a:pt x="15306" y="21029"/>
                  </a:cubicBezTo>
                  <a:lnTo>
                    <a:pt x="15498" y="20837"/>
                  </a:lnTo>
                  <a:cubicBezTo>
                    <a:pt x="15594" y="20741"/>
                    <a:pt x="15690" y="20645"/>
                    <a:pt x="15767" y="20529"/>
                  </a:cubicBezTo>
                  <a:cubicBezTo>
                    <a:pt x="15939" y="20337"/>
                    <a:pt x="16074" y="20145"/>
                    <a:pt x="16228" y="19915"/>
                  </a:cubicBezTo>
                  <a:cubicBezTo>
                    <a:pt x="16535" y="19492"/>
                    <a:pt x="16804" y="19032"/>
                    <a:pt x="17034" y="18551"/>
                  </a:cubicBezTo>
                  <a:cubicBezTo>
                    <a:pt x="17303" y="18052"/>
                    <a:pt x="17514" y="17553"/>
                    <a:pt x="17745" y="17034"/>
                  </a:cubicBezTo>
                  <a:cubicBezTo>
                    <a:pt x="17841" y="16785"/>
                    <a:pt x="17937" y="16516"/>
                    <a:pt x="18033" y="16228"/>
                  </a:cubicBezTo>
                  <a:cubicBezTo>
                    <a:pt x="18129" y="15959"/>
                    <a:pt x="18186" y="15671"/>
                    <a:pt x="18263" y="15402"/>
                  </a:cubicBezTo>
                  <a:cubicBezTo>
                    <a:pt x="18417" y="14884"/>
                    <a:pt x="18532" y="14346"/>
                    <a:pt x="18647" y="13827"/>
                  </a:cubicBezTo>
                  <a:cubicBezTo>
                    <a:pt x="18651" y="13804"/>
                    <a:pt x="18655" y="13781"/>
                    <a:pt x="18659" y="13758"/>
                  </a:cubicBezTo>
                  <a:lnTo>
                    <a:pt x="18659" y="13758"/>
                  </a:lnTo>
                  <a:cubicBezTo>
                    <a:pt x="18649" y="13807"/>
                    <a:pt x="18639" y="13856"/>
                    <a:pt x="18628" y="13904"/>
                  </a:cubicBezTo>
                  <a:lnTo>
                    <a:pt x="18628" y="13866"/>
                  </a:lnTo>
                  <a:cubicBezTo>
                    <a:pt x="18551" y="14211"/>
                    <a:pt x="18455" y="14576"/>
                    <a:pt x="18359" y="14903"/>
                  </a:cubicBezTo>
                  <a:cubicBezTo>
                    <a:pt x="18263" y="15248"/>
                    <a:pt x="18148" y="15575"/>
                    <a:pt x="18033" y="15921"/>
                  </a:cubicBezTo>
                  <a:cubicBezTo>
                    <a:pt x="17783" y="16573"/>
                    <a:pt x="17495" y="17207"/>
                    <a:pt x="17188" y="17841"/>
                  </a:cubicBezTo>
                  <a:cubicBezTo>
                    <a:pt x="16746" y="18628"/>
                    <a:pt x="16266" y="19377"/>
                    <a:pt x="15651" y="20049"/>
                  </a:cubicBezTo>
                  <a:cubicBezTo>
                    <a:pt x="15575" y="20107"/>
                    <a:pt x="15498" y="20222"/>
                    <a:pt x="15402" y="20280"/>
                  </a:cubicBezTo>
                  <a:lnTo>
                    <a:pt x="15344" y="20357"/>
                  </a:lnTo>
                  <a:cubicBezTo>
                    <a:pt x="15287" y="20184"/>
                    <a:pt x="15248" y="20011"/>
                    <a:pt x="15191" y="19819"/>
                  </a:cubicBezTo>
                  <a:cubicBezTo>
                    <a:pt x="15056" y="19243"/>
                    <a:pt x="14864" y="18705"/>
                    <a:pt x="14672" y="18148"/>
                  </a:cubicBezTo>
                  <a:cubicBezTo>
                    <a:pt x="14691" y="18148"/>
                    <a:pt x="14730" y="18129"/>
                    <a:pt x="14768" y="18091"/>
                  </a:cubicBezTo>
                  <a:cubicBezTo>
                    <a:pt x="14864" y="17975"/>
                    <a:pt x="14960" y="17879"/>
                    <a:pt x="15018" y="17764"/>
                  </a:cubicBezTo>
                  <a:cubicBezTo>
                    <a:pt x="15114" y="17649"/>
                    <a:pt x="15191" y="17514"/>
                    <a:pt x="15267" y="17380"/>
                  </a:cubicBezTo>
                  <a:cubicBezTo>
                    <a:pt x="15402" y="17130"/>
                    <a:pt x="15555" y="16881"/>
                    <a:pt x="15671" y="16612"/>
                  </a:cubicBezTo>
                  <a:cubicBezTo>
                    <a:pt x="15920" y="16074"/>
                    <a:pt x="16112" y="15498"/>
                    <a:pt x="16247" y="14960"/>
                  </a:cubicBezTo>
                  <a:cubicBezTo>
                    <a:pt x="16324" y="14672"/>
                    <a:pt x="16362" y="14384"/>
                    <a:pt x="16420" y="14096"/>
                  </a:cubicBezTo>
                  <a:cubicBezTo>
                    <a:pt x="16458" y="13808"/>
                    <a:pt x="16516" y="13482"/>
                    <a:pt x="16535" y="13194"/>
                  </a:cubicBezTo>
                  <a:cubicBezTo>
                    <a:pt x="16612" y="12598"/>
                    <a:pt x="16631" y="12003"/>
                    <a:pt x="16631" y="11408"/>
                  </a:cubicBezTo>
                  <a:cubicBezTo>
                    <a:pt x="16631" y="10351"/>
                    <a:pt x="16535" y="9314"/>
                    <a:pt x="16400" y="8277"/>
                  </a:cubicBezTo>
                  <a:cubicBezTo>
                    <a:pt x="16247" y="7298"/>
                    <a:pt x="16035" y="6319"/>
                    <a:pt x="15786" y="5359"/>
                  </a:cubicBezTo>
                  <a:cubicBezTo>
                    <a:pt x="15786" y="5320"/>
                    <a:pt x="15767" y="5301"/>
                    <a:pt x="15747" y="5301"/>
                  </a:cubicBezTo>
                  <a:lnTo>
                    <a:pt x="15728" y="5301"/>
                  </a:lnTo>
                  <a:cubicBezTo>
                    <a:pt x="15690" y="5301"/>
                    <a:pt x="15671" y="5359"/>
                    <a:pt x="15671" y="5378"/>
                  </a:cubicBezTo>
                  <a:cubicBezTo>
                    <a:pt x="15920" y="6261"/>
                    <a:pt x="16074" y="7202"/>
                    <a:pt x="16208" y="8105"/>
                  </a:cubicBezTo>
                  <a:cubicBezTo>
                    <a:pt x="16247" y="8527"/>
                    <a:pt x="16304" y="8911"/>
                    <a:pt x="16324" y="9314"/>
                  </a:cubicBezTo>
                  <a:cubicBezTo>
                    <a:pt x="16343" y="9718"/>
                    <a:pt x="16362" y="10121"/>
                    <a:pt x="16362" y="10544"/>
                  </a:cubicBezTo>
                  <a:cubicBezTo>
                    <a:pt x="16362" y="10947"/>
                    <a:pt x="16362" y="11350"/>
                    <a:pt x="16343" y="11753"/>
                  </a:cubicBezTo>
                  <a:cubicBezTo>
                    <a:pt x="16324" y="12195"/>
                    <a:pt x="16266" y="12598"/>
                    <a:pt x="16228" y="13002"/>
                  </a:cubicBezTo>
                  <a:lnTo>
                    <a:pt x="16228" y="12963"/>
                  </a:lnTo>
                  <a:cubicBezTo>
                    <a:pt x="16151" y="13462"/>
                    <a:pt x="16055" y="13962"/>
                    <a:pt x="15939" y="14442"/>
                  </a:cubicBezTo>
                  <a:cubicBezTo>
                    <a:pt x="15863" y="14691"/>
                    <a:pt x="15824" y="14922"/>
                    <a:pt x="15728" y="15152"/>
                  </a:cubicBezTo>
                  <a:cubicBezTo>
                    <a:pt x="15651" y="15383"/>
                    <a:pt x="15555" y="15594"/>
                    <a:pt x="15459" y="15824"/>
                  </a:cubicBezTo>
                  <a:lnTo>
                    <a:pt x="15459" y="15786"/>
                  </a:lnTo>
                  <a:cubicBezTo>
                    <a:pt x="15459" y="15786"/>
                    <a:pt x="15459" y="15824"/>
                    <a:pt x="15440" y="15824"/>
                  </a:cubicBezTo>
                  <a:cubicBezTo>
                    <a:pt x="15287" y="16151"/>
                    <a:pt x="15114" y="16458"/>
                    <a:pt x="14960" y="16804"/>
                  </a:cubicBezTo>
                  <a:cubicBezTo>
                    <a:pt x="14864" y="16977"/>
                    <a:pt x="14768" y="17111"/>
                    <a:pt x="14672" y="17284"/>
                  </a:cubicBezTo>
                  <a:cubicBezTo>
                    <a:pt x="14595" y="17399"/>
                    <a:pt x="14518" y="17495"/>
                    <a:pt x="14442" y="17610"/>
                  </a:cubicBezTo>
                  <a:cubicBezTo>
                    <a:pt x="14211" y="16977"/>
                    <a:pt x="13942" y="16324"/>
                    <a:pt x="13673" y="15671"/>
                  </a:cubicBezTo>
                  <a:cubicBezTo>
                    <a:pt x="13481" y="15210"/>
                    <a:pt x="13270" y="14788"/>
                    <a:pt x="13059" y="14346"/>
                  </a:cubicBezTo>
                  <a:cubicBezTo>
                    <a:pt x="13059" y="14327"/>
                    <a:pt x="13078" y="14307"/>
                    <a:pt x="13078" y="14307"/>
                  </a:cubicBezTo>
                  <a:cubicBezTo>
                    <a:pt x="13328" y="13654"/>
                    <a:pt x="13443" y="12963"/>
                    <a:pt x="13520" y="12272"/>
                  </a:cubicBezTo>
                  <a:cubicBezTo>
                    <a:pt x="13539" y="12099"/>
                    <a:pt x="13539" y="11926"/>
                    <a:pt x="13558" y="11753"/>
                  </a:cubicBezTo>
                  <a:cubicBezTo>
                    <a:pt x="13577" y="11600"/>
                    <a:pt x="13577" y="11408"/>
                    <a:pt x="13577" y="11235"/>
                  </a:cubicBezTo>
                  <a:cubicBezTo>
                    <a:pt x="13616" y="10870"/>
                    <a:pt x="13616" y="10544"/>
                    <a:pt x="13616" y="10179"/>
                  </a:cubicBezTo>
                  <a:cubicBezTo>
                    <a:pt x="13577" y="8777"/>
                    <a:pt x="13366" y="7375"/>
                    <a:pt x="13040" y="6031"/>
                  </a:cubicBezTo>
                  <a:cubicBezTo>
                    <a:pt x="12713" y="4725"/>
                    <a:pt x="12310" y="3457"/>
                    <a:pt x="11811" y="2209"/>
                  </a:cubicBezTo>
                  <a:cubicBezTo>
                    <a:pt x="11811" y="2190"/>
                    <a:pt x="11792" y="2152"/>
                    <a:pt x="11753" y="2152"/>
                  </a:cubicBezTo>
                  <a:lnTo>
                    <a:pt x="11734" y="2152"/>
                  </a:lnTo>
                  <a:cubicBezTo>
                    <a:pt x="11715" y="2152"/>
                    <a:pt x="11695" y="2209"/>
                    <a:pt x="11695" y="2228"/>
                  </a:cubicBezTo>
                  <a:cubicBezTo>
                    <a:pt x="12368" y="3976"/>
                    <a:pt x="12886" y="5800"/>
                    <a:pt x="13155" y="7682"/>
                  </a:cubicBezTo>
                  <a:cubicBezTo>
                    <a:pt x="13251" y="8393"/>
                    <a:pt x="13289" y="9103"/>
                    <a:pt x="13328" y="9814"/>
                  </a:cubicBezTo>
                  <a:cubicBezTo>
                    <a:pt x="13328" y="10179"/>
                    <a:pt x="13328" y="10505"/>
                    <a:pt x="13289" y="10870"/>
                  </a:cubicBezTo>
                  <a:cubicBezTo>
                    <a:pt x="13270" y="11216"/>
                    <a:pt x="13251" y="11561"/>
                    <a:pt x="13193" y="11907"/>
                  </a:cubicBezTo>
                  <a:cubicBezTo>
                    <a:pt x="13155" y="12291"/>
                    <a:pt x="13078" y="12675"/>
                    <a:pt x="12982" y="13040"/>
                  </a:cubicBezTo>
                  <a:lnTo>
                    <a:pt x="12771" y="13827"/>
                  </a:lnTo>
                  <a:cubicBezTo>
                    <a:pt x="12752" y="13808"/>
                    <a:pt x="12752" y="13751"/>
                    <a:pt x="12713" y="13731"/>
                  </a:cubicBezTo>
                  <a:cubicBezTo>
                    <a:pt x="12406" y="13174"/>
                    <a:pt x="12099" y="12617"/>
                    <a:pt x="11753" y="12080"/>
                  </a:cubicBezTo>
                  <a:cubicBezTo>
                    <a:pt x="11465" y="11600"/>
                    <a:pt x="11158" y="11120"/>
                    <a:pt x="10851" y="10659"/>
                  </a:cubicBezTo>
                  <a:cubicBezTo>
                    <a:pt x="10851" y="10640"/>
                    <a:pt x="10870" y="10640"/>
                    <a:pt x="10870" y="10601"/>
                  </a:cubicBezTo>
                  <a:cubicBezTo>
                    <a:pt x="10927" y="10294"/>
                    <a:pt x="10947" y="9967"/>
                    <a:pt x="10947" y="9641"/>
                  </a:cubicBezTo>
                  <a:cubicBezTo>
                    <a:pt x="10947" y="9314"/>
                    <a:pt x="10947" y="9007"/>
                    <a:pt x="10927" y="8662"/>
                  </a:cubicBezTo>
                  <a:cubicBezTo>
                    <a:pt x="10889" y="8335"/>
                    <a:pt x="10870" y="7989"/>
                    <a:pt x="10831" y="7682"/>
                  </a:cubicBezTo>
                  <a:cubicBezTo>
                    <a:pt x="10793" y="7509"/>
                    <a:pt x="10774" y="7375"/>
                    <a:pt x="10755" y="7202"/>
                  </a:cubicBezTo>
                  <a:cubicBezTo>
                    <a:pt x="10735" y="7029"/>
                    <a:pt x="10678" y="6856"/>
                    <a:pt x="10658" y="6664"/>
                  </a:cubicBezTo>
                  <a:cubicBezTo>
                    <a:pt x="10582" y="6338"/>
                    <a:pt x="10505" y="5992"/>
                    <a:pt x="10409" y="5666"/>
                  </a:cubicBezTo>
                  <a:cubicBezTo>
                    <a:pt x="10313" y="5320"/>
                    <a:pt x="10217" y="4994"/>
                    <a:pt x="10121" y="4686"/>
                  </a:cubicBezTo>
                  <a:cubicBezTo>
                    <a:pt x="9929" y="4033"/>
                    <a:pt x="9698" y="3400"/>
                    <a:pt x="9449" y="2766"/>
                  </a:cubicBezTo>
                  <a:cubicBezTo>
                    <a:pt x="9218" y="2152"/>
                    <a:pt x="8949" y="1556"/>
                    <a:pt x="8661" y="961"/>
                  </a:cubicBezTo>
                  <a:cubicBezTo>
                    <a:pt x="8661" y="942"/>
                    <a:pt x="8642" y="942"/>
                    <a:pt x="8623" y="942"/>
                  </a:cubicBezTo>
                  <a:lnTo>
                    <a:pt x="8585" y="942"/>
                  </a:lnTo>
                  <a:cubicBezTo>
                    <a:pt x="8565" y="961"/>
                    <a:pt x="8565" y="980"/>
                    <a:pt x="8565" y="999"/>
                  </a:cubicBezTo>
                  <a:cubicBezTo>
                    <a:pt x="8738" y="1364"/>
                    <a:pt x="8911" y="1748"/>
                    <a:pt x="9065" y="2132"/>
                  </a:cubicBezTo>
                  <a:cubicBezTo>
                    <a:pt x="9410" y="2920"/>
                    <a:pt x="9698" y="3726"/>
                    <a:pt x="9929" y="4533"/>
                  </a:cubicBezTo>
                  <a:cubicBezTo>
                    <a:pt x="10063" y="4974"/>
                    <a:pt x="10178" y="5378"/>
                    <a:pt x="10274" y="5800"/>
                  </a:cubicBezTo>
                  <a:cubicBezTo>
                    <a:pt x="10370" y="6242"/>
                    <a:pt x="10447" y="6664"/>
                    <a:pt x="10505" y="7106"/>
                  </a:cubicBezTo>
                  <a:cubicBezTo>
                    <a:pt x="10543" y="7375"/>
                    <a:pt x="10582" y="7663"/>
                    <a:pt x="10582" y="7913"/>
                  </a:cubicBezTo>
                  <a:cubicBezTo>
                    <a:pt x="10601" y="8201"/>
                    <a:pt x="10639" y="8489"/>
                    <a:pt x="10639" y="8777"/>
                  </a:cubicBezTo>
                  <a:cubicBezTo>
                    <a:pt x="10639" y="9257"/>
                    <a:pt x="10601" y="9718"/>
                    <a:pt x="10562" y="10179"/>
                  </a:cubicBezTo>
                  <a:lnTo>
                    <a:pt x="9698" y="8950"/>
                  </a:lnTo>
                  <a:cubicBezTo>
                    <a:pt x="9141" y="8201"/>
                    <a:pt x="8585" y="7471"/>
                    <a:pt x="7989" y="6760"/>
                  </a:cubicBezTo>
                  <a:cubicBezTo>
                    <a:pt x="7970" y="6511"/>
                    <a:pt x="7970" y="6242"/>
                    <a:pt x="7912" y="5992"/>
                  </a:cubicBezTo>
                  <a:cubicBezTo>
                    <a:pt x="7893" y="5704"/>
                    <a:pt x="7855" y="5455"/>
                    <a:pt x="7778" y="5166"/>
                  </a:cubicBezTo>
                  <a:cubicBezTo>
                    <a:pt x="7759" y="5032"/>
                    <a:pt x="7720" y="4898"/>
                    <a:pt x="7682" y="4782"/>
                  </a:cubicBezTo>
                  <a:cubicBezTo>
                    <a:pt x="7663" y="4629"/>
                    <a:pt x="7605" y="4494"/>
                    <a:pt x="7567" y="4341"/>
                  </a:cubicBezTo>
                  <a:cubicBezTo>
                    <a:pt x="7490" y="4072"/>
                    <a:pt x="7394" y="3822"/>
                    <a:pt x="7298" y="3553"/>
                  </a:cubicBezTo>
                  <a:cubicBezTo>
                    <a:pt x="7202" y="3285"/>
                    <a:pt x="7106" y="3054"/>
                    <a:pt x="6991" y="2785"/>
                  </a:cubicBezTo>
                  <a:cubicBezTo>
                    <a:pt x="6856" y="2516"/>
                    <a:pt x="6741" y="2286"/>
                    <a:pt x="6626" y="2036"/>
                  </a:cubicBezTo>
                  <a:cubicBezTo>
                    <a:pt x="6357" y="1537"/>
                    <a:pt x="6050" y="1057"/>
                    <a:pt x="5704" y="577"/>
                  </a:cubicBezTo>
                  <a:cubicBezTo>
                    <a:pt x="5685" y="558"/>
                    <a:pt x="5685" y="558"/>
                    <a:pt x="5666" y="558"/>
                  </a:cubicBezTo>
                  <a:lnTo>
                    <a:pt x="5646" y="558"/>
                  </a:lnTo>
                  <a:cubicBezTo>
                    <a:pt x="5608" y="577"/>
                    <a:pt x="5589" y="596"/>
                    <a:pt x="5608" y="615"/>
                  </a:cubicBezTo>
                  <a:cubicBezTo>
                    <a:pt x="6069" y="1268"/>
                    <a:pt x="6472" y="1959"/>
                    <a:pt x="6799" y="2708"/>
                  </a:cubicBezTo>
                  <a:lnTo>
                    <a:pt x="6799" y="2689"/>
                  </a:lnTo>
                  <a:cubicBezTo>
                    <a:pt x="6991" y="3112"/>
                    <a:pt x="7125" y="3553"/>
                    <a:pt x="7240" y="4014"/>
                  </a:cubicBezTo>
                  <a:cubicBezTo>
                    <a:pt x="7375" y="4456"/>
                    <a:pt x="7471" y="4936"/>
                    <a:pt x="7509" y="5416"/>
                  </a:cubicBezTo>
                  <a:lnTo>
                    <a:pt x="7509" y="5397"/>
                  </a:lnTo>
                  <a:cubicBezTo>
                    <a:pt x="7567" y="5704"/>
                    <a:pt x="7586" y="5992"/>
                    <a:pt x="7605" y="6319"/>
                  </a:cubicBezTo>
                  <a:cubicBezTo>
                    <a:pt x="7490" y="6165"/>
                    <a:pt x="7375" y="6031"/>
                    <a:pt x="7240" y="5896"/>
                  </a:cubicBezTo>
                  <a:cubicBezTo>
                    <a:pt x="6434" y="4994"/>
                    <a:pt x="5589" y="4129"/>
                    <a:pt x="4686" y="3304"/>
                  </a:cubicBezTo>
                  <a:lnTo>
                    <a:pt x="4705" y="3285"/>
                  </a:lnTo>
                  <a:lnTo>
                    <a:pt x="4705" y="3208"/>
                  </a:lnTo>
                  <a:cubicBezTo>
                    <a:pt x="4648" y="2900"/>
                    <a:pt x="4590" y="2612"/>
                    <a:pt x="4456" y="2324"/>
                  </a:cubicBezTo>
                  <a:cubicBezTo>
                    <a:pt x="4341" y="2036"/>
                    <a:pt x="4225" y="1748"/>
                    <a:pt x="4052" y="1479"/>
                  </a:cubicBezTo>
                  <a:cubicBezTo>
                    <a:pt x="3976" y="1345"/>
                    <a:pt x="3880" y="1230"/>
                    <a:pt x="3784" y="1076"/>
                  </a:cubicBezTo>
                  <a:cubicBezTo>
                    <a:pt x="3726" y="961"/>
                    <a:pt x="3630" y="846"/>
                    <a:pt x="3534" y="711"/>
                  </a:cubicBezTo>
                  <a:cubicBezTo>
                    <a:pt x="3342" y="481"/>
                    <a:pt x="3111" y="231"/>
                    <a:pt x="2881" y="20"/>
                  </a:cubicBezTo>
                  <a:cubicBezTo>
                    <a:pt x="2862" y="20"/>
                    <a:pt x="2862" y="1"/>
                    <a:pt x="2823"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786" name="Google Shape;786;p35"/>
          <p:cNvGrpSpPr/>
          <p:nvPr/>
        </p:nvGrpSpPr>
        <p:grpSpPr>
          <a:xfrm flipH="1">
            <a:off x="6778003" y="3099827"/>
            <a:ext cx="1589754" cy="1923515"/>
            <a:chOff x="7383124" y="2651575"/>
            <a:chExt cx="1581845" cy="1913754"/>
          </a:xfrm>
        </p:grpSpPr>
        <p:sp>
          <p:nvSpPr>
            <p:cNvPr id="787" name="Google Shape;787;p35"/>
            <p:cNvSpPr/>
            <p:nvPr/>
          </p:nvSpPr>
          <p:spPr>
            <a:xfrm>
              <a:off x="7383124" y="2651575"/>
              <a:ext cx="1581845" cy="1913754"/>
            </a:xfrm>
            <a:custGeom>
              <a:avLst/>
              <a:gdLst/>
              <a:ahLst/>
              <a:cxnLst/>
              <a:rect l="l" t="t" r="r" b="b"/>
              <a:pathLst>
                <a:path w="25345" h="30663" extrusionOk="0">
                  <a:moveTo>
                    <a:pt x="7957" y="1"/>
                  </a:moveTo>
                  <a:cubicBezTo>
                    <a:pt x="7565" y="14"/>
                    <a:pt x="7172" y="95"/>
                    <a:pt x="6820" y="271"/>
                  </a:cubicBezTo>
                  <a:cubicBezTo>
                    <a:pt x="6631" y="366"/>
                    <a:pt x="6441" y="488"/>
                    <a:pt x="6279" y="637"/>
                  </a:cubicBezTo>
                  <a:cubicBezTo>
                    <a:pt x="6090" y="786"/>
                    <a:pt x="5941" y="948"/>
                    <a:pt x="5806" y="1137"/>
                  </a:cubicBezTo>
                  <a:cubicBezTo>
                    <a:pt x="5670" y="1327"/>
                    <a:pt x="5562" y="1516"/>
                    <a:pt x="5481" y="1733"/>
                  </a:cubicBezTo>
                  <a:cubicBezTo>
                    <a:pt x="5413" y="1936"/>
                    <a:pt x="5373" y="2139"/>
                    <a:pt x="5373" y="2342"/>
                  </a:cubicBezTo>
                  <a:cubicBezTo>
                    <a:pt x="5373" y="2734"/>
                    <a:pt x="5467" y="3113"/>
                    <a:pt x="5630" y="3465"/>
                  </a:cubicBezTo>
                  <a:cubicBezTo>
                    <a:pt x="5792" y="3803"/>
                    <a:pt x="5981" y="4128"/>
                    <a:pt x="6198" y="4425"/>
                  </a:cubicBezTo>
                  <a:cubicBezTo>
                    <a:pt x="6469" y="4791"/>
                    <a:pt x="6753" y="5129"/>
                    <a:pt x="7037" y="5454"/>
                  </a:cubicBezTo>
                  <a:cubicBezTo>
                    <a:pt x="6699" y="5589"/>
                    <a:pt x="6374" y="5738"/>
                    <a:pt x="6063" y="5887"/>
                  </a:cubicBezTo>
                  <a:cubicBezTo>
                    <a:pt x="5237" y="6293"/>
                    <a:pt x="4452" y="6766"/>
                    <a:pt x="3722" y="7321"/>
                  </a:cubicBezTo>
                  <a:cubicBezTo>
                    <a:pt x="2098" y="8566"/>
                    <a:pt x="1056" y="9973"/>
                    <a:pt x="650" y="11516"/>
                  </a:cubicBezTo>
                  <a:cubicBezTo>
                    <a:pt x="461" y="12219"/>
                    <a:pt x="407" y="12950"/>
                    <a:pt x="501" y="13681"/>
                  </a:cubicBezTo>
                  <a:cubicBezTo>
                    <a:pt x="555" y="14060"/>
                    <a:pt x="637" y="14452"/>
                    <a:pt x="758" y="14831"/>
                  </a:cubicBezTo>
                  <a:cubicBezTo>
                    <a:pt x="880" y="15196"/>
                    <a:pt x="1043" y="15561"/>
                    <a:pt x="1218" y="15913"/>
                  </a:cubicBezTo>
                  <a:cubicBezTo>
                    <a:pt x="894" y="16657"/>
                    <a:pt x="623" y="17442"/>
                    <a:pt x="420" y="18227"/>
                  </a:cubicBezTo>
                  <a:cubicBezTo>
                    <a:pt x="407" y="18281"/>
                    <a:pt x="393" y="18335"/>
                    <a:pt x="380" y="18389"/>
                  </a:cubicBezTo>
                  <a:lnTo>
                    <a:pt x="366" y="18457"/>
                  </a:lnTo>
                  <a:cubicBezTo>
                    <a:pt x="271" y="18850"/>
                    <a:pt x="190" y="19228"/>
                    <a:pt x="136" y="19607"/>
                  </a:cubicBezTo>
                  <a:cubicBezTo>
                    <a:pt x="95" y="19878"/>
                    <a:pt x="68" y="20108"/>
                    <a:pt x="55" y="20324"/>
                  </a:cubicBezTo>
                  <a:cubicBezTo>
                    <a:pt x="1" y="21001"/>
                    <a:pt x="14" y="21691"/>
                    <a:pt x="122" y="22381"/>
                  </a:cubicBezTo>
                  <a:cubicBezTo>
                    <a:pt x="217" y="23044"/>
                    <a:pt x="407" y="23707"/>
                    <a:pt x="704" y="24330"/>
                  </a:cubicBezTo>
                  <a:cubicBezTo>
                    <a:pt x="934" y="24817"/>
                    <a:pt x="1218" y="25277"/>
                    <a:pt x="1570" y="25696"/>
                  </a:cubicBezTo>
                  <a:cubicBezTo>
                    <a:pt x="1679" y="25832"/>
                    <a:pt x="1787" y="25940"/>
                    <a:pt x="1895" y="26062"/>
                  </a:cubicBezTo>
                  <a:cubicBezTo>
                    <a:pt x="2396" y="26562"/>
                    <a:pt x="2964" y="27009"/>
                    <a:pt x="3600" y="27361"/>
                  </a:cubicBezTo>
                  <a:lnTo>
                    <a:pt x="3627" y="27374"/>
                  </a:lnTo>
                  <a:cubicBezTo>
                    <a:pt x="3668" y="27401"/>
                    <a:pt x="3708" y="27415"/>
                    <a:pt x="3749" y="27442"/>
                  </a:cubicBezTo>
                  <a:cubicBezTo>
                    <a:pt x="4520" y="27861"/>
                    <a:pt x="5359" y="28172"/>
                    <a:pt x="6211" y="28402"/>
                  </a:cubicBezTo>
                  <a:cubicBezTo>
                    <a:pt x="6644" y="28524"/>
                    <a:pt x="7091" y="28633"/>
                    <a:pt x="7565" y="28727"/>
                  </a:cubicBezTo>
                  <a:cubicBezTo>
                    <a:pt x="8038" y="28822"/>
                    <a:pt x="8525" y="28890"/>
                    <a:pt x="9026" y="28957"/>
                  </a:cubicBezTo>
                  <a:cubicBezTo>
                    <a:pt x="9784" y="29052"/>
                    <a:pt x="10541" y="29093"/>
                    <a:pt x="11313" y="29093"/>
                  </a:cubicBezTo>
                  <a:cubicBezTo>
                    <a:pt x="11516" y="29093"/>
                    <a:pt x="11732" y="29093"/>
                    <a:pt x="11962" y="29079"/>
                  </a:cubicBezTo>
                  <a:lnTo>
                    <a:pt x="12246" y="29066"/>
                  </a:lnTo>
                  <a:lnTo>
                    <a:pt x="12287" y="29147"/>
                  </a:lnTo>
                  <a:cubicBezTo>
                    <a:pt x="12328" y="29201"/>
                    <a:pt x="12355" y="29255"/>
                    <a:pt x="12395" y="29309"/>
                  </a:cubicBezTo>
                  <a:lnTo>
                    <a:pt x="12409" y="29336"/>
                  </a:lnTo>
                  <a:cubicBezTo>
                    <a:pt x="12503" y="29471"/>
                    <a:pt x="12585" y="29580"/>
                    <a:pt x="12666" y="29688"/>
                  </a:cubicBezTo>
                  <a:cubicBezTo>
                    <a:pt x="12801" y="29864"/>
                    <a:pt x="12963" y="30026"/>
                    <a:pt x="13126" y="30175"/>
                  </a:cubicBezTo>
                  <a:cubicBezTo>
                    <a:pt x="13180" y="30216"/>
                    <a:pt x="13221" y="30256"/>
                    <a:pt x="13275" y="30297"/>
                  </a:cubicBezTo>
                  <a:cubicBezTo>
                    <a:pt x="13315" y="30324"/>
                    <a:pt x="13356" y="30351"/>
                    <a:pt x="13396" y="30378"/>
                  </a:cubicBezTo>
                  <a:lnTo>
                    <a:pt x="13478" y="30432"/>
                  </a:lnTo>
                  <a:cubicBezTo>
                    <a:pt x="13532" y="30459"/>
                    <a:pt x="13599" y="30486"/>
                    <a:pt x="13667" y="30527"/>
                  </a:cubicBezTo>
                  <a:lnTo>
                    <a:pt x="13721" y="30554"/>
                  </a:lnTo>
                  <a:cubicBezTo>
                    <a:pt x="13789" y="30567"/>
                    <a:pt x="13857" y="30595"/>
                    <a:pt x="13924" y="30608"/>
                  </a:cubicBezTo>
                  <a:cubicBezTo>
                    <a:pt x="14046" y="30649"/>
                    <a:pt x="14168" y="30662"/>
                    <a:pt x="14290" y="30662"/>
                  </a:cubicBezTo>
                  <a:cubicBezTo>
                    <a:pt x="14371" y="30662"/>
                    <a:pt x="14465" y="30649"/>
                    <a:pt x="14547" y="30635"/>
                  </a:cubicBezTo>
                  <a:cubicBezTo>
                    <a:pt x="14790" y="30595"/>
                    <a:pt x="15020" y="30500"/>
                    <a:pt x="15223" y="30337"/>
                  </a:cubicBezTo>
                  <a:cubicBezTo>
                    <a:pt x="15264" y="30310"/>
                    <a:pt x="15304" y="30270"/>
                    <a:pt x="15331" y="30243"/>
                  </a:cubicBezTo>
                  <a:cubicBezTo>
                    <a:pt x="15453" y="30121"/>
                    <a:pt x="15548" y="29999"/>
                    <a:pt x="15629" y="29850"/>
                  </a:cubicBezTo>
                  <a:cubicBezTo>
                    <a:pt x="15683" y="29756"/>
                    <a:pt x="15737" y="29647"/>
                    <a:pt x="15778" y="29539"/>
                  </a:cubicBezTo>
                  <a:cubicBezTo>
                    <a:pt x="15819" y="29431"/>
                    <a:pt x="15859" y="29323"/>
                    <a:pt x="15886" y="29201"/>
                  </a:cubicBezTo>
                  <a:cubicBezTo>
                    <a:pt x="15913" y="29120"/>
                    <a:pt x="15940" y="29025"/>
                    <a:pt x="15954" y="28917"/>
                  </a:cubicBezTo>
                  <a:lnTo>
                    <a:pt x="15981" y="28754"/>
                  </a:lnTo>
                  <a:cubicBezTo>
                    <a:pt x="15981" y="28700"/>
                    <a:pt x="15994" y="28646"/>
                    <a:pt x="16008" y="28578"/>
                  </a:cubicBezTo>
                  <a:cubicBezTo>
                    <a:pt x="16021" y="28524"/>
                    <a:pt x="16021" y="28497"/>
                    <a:pt x="16021" y="28443"/>
                  </a:cubicBezTo>
                  <a:cubicBezTo>
                    <a:pt x="16103" y="28430"/>
                    <a:pt x="16170" y="28402"/>
                    <a:pt x="16252" y="28375"/>
                  </a:cubicBezTo>
                  <a:cubicBezTo>
                    <a:pt x="17185" y="28078"/>
                    <a:pt x="18092" y="27712"/>
                    <a:pt x="18971" y="27279"/>
                  </a:cubicBezTo>
                  <a:lnTo>
                    <a:pt x="19066" y="27239"/>
                  </a:lnTo>
                  <a:lnTo>
                    <a:pt x="19093" y="27225"/>
                  </a:lnTo>
                  <a:cubicBezTo>
                    <a:pt x="19918" y="26819"/>
                    <a:pt x="20690" y="26346"/>
                    <a:pt x="21447" y="25832"/>
                  </a:cubicBezTo>
                  <a:cubicBezTo>
                    <a:pt x="22178" y="25331"/>
                    <a:pt x="22855" y="24749"/>
                    <a:pt x="23450" y="24100"/>
                  </a:cubicBezTo>
                  <a:cubicBezTo>
                    <a:pt x="23978" y="23531"/>
                    <a:pt x="24411" y="22882"/>
                    <a:pt x="24736" y="22178"/>
                  </a:cubicBezTo>
                  <a:cubicBezTo>
                    <a:pt x="25033" y="21529"/>
                    <a:pt x="25209" y="20852"/>
                    <a:pt x="25290" y="20149"/>
                  </a:cubicBezTo>
                  <a:cubicBezTo>
                    <a:pt x="25344" y="19458"/>
                    <a:pt x="25317" y="18768"/>
                    <a:pt x="25182" y="18092"/>
                  </a:cubicBezTo>
                  <a:cubicBezTo>
                    <a:pt x="25047" y="17415"/>
                    <a:pt x="24844" y="16766"/>
                    <a:pt x="24560" y="16130"/>
                  </a:cubicBezTo>
                  <a:cubicBezTo>
                    <a:pt x="24262" y="15480"/>
                    <a:pt x="23924" y="14871"/>
                    <a:pt x="23518" y="14290"/>
                  </a:cubicBezTo>
                  <a:cubicBezTo>
                    <a:pt x="23179" y="13775"/>
                    <a:pt x="22801" y="13288"/>
                    <a:pt x="22408" y="12815"/>
                  </a:cubicBezTo>
                  <a:cubicBezTo>
                    <a:pt x="22056" y="12355"/>
                    <a:pt x="21677" y="11922"/>
                    <a:pt x="21272" y="11516"/>
                  </a:cubicBezTo>
                  <a:lnTo>
                    <a:pt x="21245" y="11489"/>
                  </a:lnTo>
                  <a:lnTo>
                    <a:pt x="21123" y="11367"/>
                  </a:lnTo>
                  <a:lnTo>
                    <a:pt x="21109" y="11353"/>
                  </a:lnTo>
                  <a:lnTo>
                    <a:pt x="21109" y="11272"/>
                  </a:lnTo>
                  <a:cubicBezTo>
                    <a:pt x="21109" y="10920"/>
                    <a:pt x="21096" y="10582"/>
                    <a:pt x="21069" y="10230"/>
                  </a:cubicBezTo>
                  <a:cubicBezTo>
                    <a:pt x="21028" y="9973"/>
                    <a:pt x="20987" y="9716"/>
                    <a:pt x="20933" y="9459"/>
                  </a:cubicBezTo>
                  <a:cubicBezTo>
                    <a:pt x="20825" y="8972"/>
                    <a:pt x="20663" y="8512"/>
                    <a:pt x="20460" y="8065"/>
                  </a:cubicBezTo>
                  <a:cubicBezTo>
                    <a:pt x="20243" y="7659"/>
                    <a:pt x="20000" y="7267"/>
                    <a:pt x="19702" y="6915"/>
                  </a:cubicBezTo>
                  <a:cubicBezTo>
                    <a:pt x="19404" y="6577"/>
                    <a:pt x="19080" y="6279"/>
                    <a:pt x="18728" y="6009"/>
                  </a:cubicBezTo>
                  <a:cubicBezTo>
                    <a:pt x="18011" y="5481"/>
                    <a:pt x="17212" y="5088"/>
                    <a:pt x="16360" y="4831"/>
                  </a:cubicBezTo>
                  <a:cubicBezTo>
                    <a:pt x="15494" y="4574"/>
                    <a:pt x="14614" y="4412"/>
                    <a:pt x="13708" y="4358"/>
                  </a:cubicBezTo>
                  <a:cubicBezTo>
                    <a:pt x="13369" y="4331"/>
                    <a:pt x="13031" y="4331"/>
                    <a:pt x="12693" y="4331"/>
                  </a:cubicBezTo>
                  <a:cubicBezTo>
                    <a:pt x="12165" y="4331"/>
                    <a:pt x="11624" y="4358"/>
                    <a:pt x="11069" y="4412"/>
                  </a:cubicBezTo>
                  <a:cubicBezTo>
                    <a:pt x="10907" y="4425"/>
                    <a:pt x="10744" y="4439"/>
                    <a:pt x="10582" y="4466"/>
                  </a:cubicBezTo>
                  <a:cubicBezTo>
                    <a:pt x="10582" y="4249"/>
                    <a:pt x="10582" y="4047"/>
                    <a:pt x="10568" y="3830"/>
                  </a:cubicBezTo>
                  <a:cubicBezTo>
                    <a:pt x="10555" y="3411"/>
                    <a:pt x="10501" y="2991"/>
                    <a:pt x="10433" y="2585"/>
                  </a:cubicBezTo>
                  <a:cubicBezTo>
                    <a:pt x="10365" y="2220"/>
                    <a:pt x="10271" y="1854"/>
                    <a:pt x="10135" y="1516"/>
                  </a:cubicBezTo>
                  <a:cubicBezTo>
                    <a:pt x="10054" y="1286"/>
                    <a:pt x="9932" y="1070"/>
                    <a:pt x="9784" y="880"/>
                  </a:cubicBezTo>
                  <a:cubicBezTo>
                    <a:pt x="9364" y="353"/>
                    <a:pt x="8742" y="28"/>
                    <a:pt x="8065" y="1"/>
                  </a:cubicBezTo>
                  <a:close/>
                </a:path>
              </a:pathLst>
            </a:custGeom>
            <a:solidFill>
              <a:srgbClr val="FFFFFF"/>
            </a:solidFill>
            <a:ln w="38100" cap="flat" cmpd="sng">
              <a:solidFill>
                <a:schemeClr val="lt1"/>
              </a:solidFill>
              <a:prstDash val="solid"/>
              <a:round/>
              <a:headEnd type="none" w="sm" len="sm"/>
              <a:tailEnd type="none" w="sm" len="sm"/>
            </a:ln>
            <a:effectLst>
              <a:outerShdw dist="38100" dir="3000000" algn="bl" rotWithShape="0">
                <a:srgbClr val="000000">
                  <a:alpha val="1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8" name="Google Shape;788;p35"/>
            <p:cNvSpPr/>
            <p:nvPr/>
          </p:nvSpPr>
          <p:spPr>
            <a:xfrm>
              <a:off x="8631323" y="3314523"/>
              <a:ext cx="19473" cy="47496"/>
            </a:xfrm>
            <a:custGeom>
              <a:avLst/>
              <a:gdLst/>
              <a:ahLst/>
              <a:cxnLst/>
              <a:rect l="l" t="t" r="r" b="b"/>
              <a:pathLst>
                <a:path w="312" h="761" extrusionOk="0">
                  <a:moveTo>
                    <a:pt x="95" y="1"/>
                  </a:moveTo>
                  <a:cubicBezTo>
                    <a:pt x="28" y="28"/>
                    <a:pt x="1" y="95"/>
                    <a:pt x="14" y="163"/>
                  </a:cubicBezTo>
                  <a:cubicBezTo>
                    <a:pt x="28" y="217"/>
                    <a:pt x="41" y="271"/>
                    <a:pt x="55" y="339"/>
                  </a:cubicBezTo>
                  <a:cubicBezTo>
                    <a:pt x="55" y="407"/>
                    <a:pt x="55" y="488"/>
                    <a:pt x="55" y="569"/>
                  </a:cubicBezTo>
                  <a:cubicBezTo>
                    <a:pt x="55" y="582"/>
                    <a:pt x="55" y="582"/>
                    <a:pt x="55" y="596"/>
                  </a:cubicBezTo>
                  <a:cubicBezTo>
                    <a:pt x="41" y="637"/>
                    <a:pt x="55" y="664"/>
                    <a:pt x="68" y="691"/>
                  </a:cubicBezTo>
                  <a:cubicBezTo>
                    <a:pt x="82" y="731"/>
                    <a:pt x="109" y="745"/>
                    <a:pt x="149" y="758"/>
                  </a:cubicBezTo>
                  <a:cubicBezTo>
                    <a:pt x="158" y="760"/>
                    <a:pt x="167" y="761"/>
                    <a:pt x="176" y="761"/>
                  </a:cubicBezTo>
                  <a:cubicBezTo>
                    <a:pt x="234" y="761"/>
                    <a:pt x="287" y="723"/>
                    <a:pt x="298" y="664"/>
                  </a:cubicBezTo>
                  <a:cubicBezTo>
                    <a:pt x="312" y="569"/>
                    <a:pt x="312" y="474"/>
                    <a:pt x="312" y="379"/>
                  </a:cubicBezTo>
                  <a:cubicBezTo>
                    <a:pt x="298" y="285"/>
                    <a:pt x="285" y="190"/>
                    <a:pt x="258" y="95"/>
                  </a:cubicBezTo>
                  <a:cubicBezTo>
                    <a:pt x="244" y="41"/>
                    <a:pt x="190" y="1"/>
                    <a:pt x="136" y="1"/>
                  </a:cubicBezTo>
                  <a:close/>
                </a:path>
              </a:pathLst>
            </a:custGeom>
            <a:solidFill>
              <a:srgbClr val="78363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9" name="Google Shape;789;p35"/>
            <p:cNvSpPr/>
            <p:nvPr/>
          </p:nvSpPr>
          <p:spPr>
            <a:xfrm>
              <a:off x="7425378" y="3343233"/>
              <a:ext cx="1497338" cy="1179035"/>
            </a:xfrm>
            <a:custGeom>
              <a:avLst/>
              <a:gdLst/>
              <a:ahLst/>
              <a:cxnLst/>
              <a:rect l="l" t="t" r="r" b="b"/>
              <a:pathLst>
                <a:path w="23991" h="18891" extrusionOk="0">
                  <a:moveTo>
                    <a:pt x="18605" y="1"/>
                  </a:moveTo>
                  <a:cubicBezTo>
                    <a:pt x="18551" y="1"/>
                    <a:pt x="18497" y="1"/>
                    <a:pt x="18443" y="14"/>
                  </a:cubicBezTo>
                  <a:cubicBezTo>
                    <a:pt x="18267" y="28"/>
                    <a:pt x="18091" y="68"/>
                    <a:pt x="17915" y="122"/>
                  </a:cubicBezTo>
                  <a:lnTo>
                    <a:pt x="17794" y="163"/>
                  </a:lnTo>
                  <a:lnTo>
                    <a:pt x="17699" y="190"/>
                  </a:lnTo>
                  <a:lnTo>
                    <a:pt x="17604" y="217"/>
                  </a:lnTo>
                  <a:lnTo>
                    <a:pt x="17523" y="231"/>
                  </a:lnTo>
                  <a:lnTo>
                    <a:pt x="17442" y="258"/>
                  </a:lnTo>
                  <a:lnTo>
                    <a:pt x="17185" y="325"/>
                  </a:lnTo>
                  <a:cubicBezTo>
                    <a:pt x="16035" y="637"/>
                    <a:pt x="14925" y="867"/>
                    <a:pt x="13897" y="1070"/>
                  </a:cubicBezTo>
                  <a:lnTo>
                    <a:pt x="13721" y="1110"/>
                  </a:lnTo>
                  <a:lnTo>
                    <a:pt x="13531" y="1151"/>
                  </a:lnTo>
                  <a:lnTo>
                    <a:pt x="13355" y="1191"/>
                  </a:lnTo>
                  <a:lnTo>
                    <a:pt x="13071" y="1246"/>
                  </a:lnTo>
                  <a:lnTo>
                    <a:pt x="12706" y="1313"/>
                  </a:lnTo>
                  <a:lnTo>
                    <a:pt x="12246" y="1408"/>
                  </a:lnTo>
                  <a:cubicBezTo>
                    <a:pt x="11691" y="1530"/>
                    <a:pt x="11150" y="1638"/>
                    <a:pt x="10595" y="1760"/>
                  </a:cubicBezTo>
                  <a:lnTo>
                    <a:pt x="10433" y="1800"/>
                  </a:lnTo>
                  <a:cubicBezTo>
                    <a:pt x="9513" y="1990"/>
                    <a:pt x="8335" y="2247"/>
                    <a:pt x="7266" y="2463"/>
                  </a:cubicBezTo>
                  <a:cubicBezTo>
                    <a:pt x="5264" y="2869"/>
                    <a:pt x="3627" y="3153"/>
                    <a:pt x="2098" y="3356"/>
                  </a:cubicBezTo>
                  <a:cubicBezTo>
                    <a:pt x="2057" y="3370"/>
                    <a:pt x="2030" y="3397"/>
                    <a:pt x="2003" y="3424"/>
                  </a:cubicBezTo>
                  <a:cubicBezTo>
                    <a:pt x="1976" y="3438"/>
                    <a:pt x="1962" y="3451"/>
                    <a:pt x="1949" y="3478"/>
                  </a:cubicBezTo>
                  <a:cubicBezTo>
                    <a:pt x="1286" y="4682"/>
                    <a:pt x="758" y="5968"/>
                    <a:pt x="393" y="7307"/>
                  </a:cubicBezTo>
                  <a:cubicBezTo>
                    <a:pt x="230" y="7957"/>
                    <a:pt x="108" y="8620"/>
                    <a:pt x="54" y="9283"/>
                  </a:cubicBezTo>
                  <a:cubicBezTo>
                    <a:pt x="0" y="9919"/>
                    <a:pt x="27" y="10555"/>
                    <a:pt x="108" y="11177"/>
                  </a:cubicBezTo>
                  <a:cubicBezTo>
                    <a:pt x="203" y="11800"/>
                    <a:pt x="379" y="12382"/>
                    <a:pt x="650" y="12950"/>
                  </a:cubicBezTo>
                  <a:cubicBezTo>
                    <a:pt x="907" y="13518"/>
                    <a:pt x="1272" y="14046"/>
                    <a:pt x="1705" y="14492"/>
                  </a:cubicBezTo>
                  <a:cubicBezTo>
                    <a:pt x="2206" y="15007"/>
                    <a:pt x="2774" y="15426"/>
                    <a:pt x="3397" y="15764"/>
                  </a:cubicBezTo>
                  <a:cubicBezTo>
                    <a:pt x="4141" y="16143"/>
                    <a:pt x="4926" y="16454"/>
                    <a:pt x="5724" y="16657"/>
                  </a:cubicBezTo>
                  <a:cubicBezTo>
                    <a:pt x="7334" y="17104"/>
                    <a:pt x="8985" y="17320"/>
                    <a:pt x="10636" y="17334"/>
                  </a:cubicBezTo>
                  <a:cubicBezTo>
                    <a:pt x="10852" y="17334"/>
                    <a:pt x="11055" y="17334"/>
                    <a:pt x="11272" y="17320"/>
                  </a:cubicBezTo>
                  <a:cubicBezTo>
                    <a:pt x="11502" y="17307"/>
                    <a:pt x="11745" y="17293"/>
                    <a:pt x="11975" y="17280"/>
                  </a:cubicBezTo>
                  <a:cubicBezTo>
                    <a:pt x="12043" y="17429"/>
                    <a:pt x="12124" y="17564"/>
                    <a:pt x="12205" y="17713"/>
                  </a:cubicBezTo>
                  <a:cubicBezTo>
                    <a:pt x="12300" y="17875"/>
                    <a:pt x="12408" y="18024"/>
                    <a:pt x="12530" y="18173"/>
                  </a:cubicBezTo>
                  <a:cubicBezTo>
                    <a:pt x="12638" y="18322"/>
                    <a:pt x="12760" y="18444"/>
                    <a:pt x="12895" y="18565"/>
                  </a:cubicBezTo>
                  <a:cubicBezTo>
                    <a:pt x="12963" y="18619"/>
                    <a:pt x="13031" y="18674"/>
                    <a:pt x="13098" y="18714"/>
                  </a:cubicBezTo>
                  <a:cubicBezTo>
                    <a:pt x="13166" y="18755"/>
                    <a:pt x="13247" y="18795"/>
                    <a:pt x="13328" y="18822"/>
                  </a:cubicBezTo>
                  <a:cubicBezTo>
                    <a:pt x="13423" y="18863"/>
                    <a:pt x="13518" y="18890"/>
                    <a:pt x="13626" y="18890"/>
                  </a:cubicBezTo>
                  <a:cubicBezTo>
                    <a:pt x="13680" y="18890"/>
                    <a:pt x="13721" y="18890"/>
                    <a:pt x="13761" y="18877"/>
                  </a:cubicBezTo>
                  <a:cubicBezTo>
                    <a:pt x="13897" y="18849"/>
                    <a:pt x="14018" y="18795"/>
                    <a:pt x="14127" y="18714"/>
                  </a:cubicBezTo>
                  <a:cubicBezTo>
                    <a:pt x="14221" y="18619"/>
                    <a:pt x="14316" y="18525"/>
                    <a:pt x="14370" y="18403"/>
                  </a:cubicBezTo>
                  <a:cubicBezTo>
                    <a:pt x="14465" y="18254"/>
                    <a:pt x="14519" y="18092"/>
                    <a:pt x="14560" y="17916"/>
                  </a:cubicBezTo>
                  <a:cubicBezTo>
                    <a:pt x="14614" y="17740"/>
                    <a:pt x="14641" y="17564"/>
                    <a:pt x="14668" y="17388"/>
                  </a:cubicBezTo>
                  <a:cubicBezTo>
                    <a:pt x="14695" y="17212"/>
                    <a:pt x="14709" y="17050"/>
                    <a:pt x="14722" y="16847"/>
                  </a:cubicBezTo>
                  <a:lnTo>
                    <a:pt x="14722" y="16820"/>
                  </a:lnTo>
                  <a:lnTo>
                    <a:pt x="14722" y="16806"/>
                  </a:lnTo>
                  <a:cubicBezTo>
                    <a:pt x="14911" y="16752"/>
                    <a:pt x="15128" y="16698"/>
                    <a:pt x="15372" y="16617"/>
                  </a:cubicBezTo>
                  <a:cubicBezTo>
                    <a:pt x="17158" y="16049"/>
                    <a:pt x="18836" y="15223"/>
                    <a:pt x="20378" y="14168"/>
                  </a:cubicBezTo>
                  <a:cubicBezTo>
                    <a:pt x="21068" y="13694"/>
                    <a:pt x="21704" y="13153"/>
                    <a:pt x="22272" y="12530"/>
                  </a:cubicBezTo>
                  <a:cubicBezTo>
                    <a:pt x="22746" y="12016"/>
                    <a:pt x="23138" y="11421"/>
                    <a:pt x="23436" y="10785"/>
                  </a:cubicBezTo>
                  <a:cubicBezTo>
                    <a:pt x="23707" y="10203"/>
                    <a:pt x="23869" y="9594"/>
                    <a:pt x="23937" y="8972"/>
                  </a:cubicBezTo>
                  <a:cubicBezTo>
                    <a:pt x="23991" y="8349"/>
                    <a:pt x="23964" y="7740"/>
                    <a:pt x="23842" y="7132"/>
                  </a:cubicBezTo>
                  <a:cubicBezTo>
                    <a:pt x="23720" y="6509"/>
                    <a:pt x="23531" y="5900"/>
                    <a:pt x="23260" y="5318"/>
                  </a:cubicBezTo>
                  <a:cubicBezTo>
                    <a:pt x="22990" y="4710"/>
                    <a:pt x="22665" y="4128"/>
                    <a:pt x="22286" y="3573"/>
                  </a:cubicBezTo>
                  <a:cubicBezTo>
                    <a:pt x="21961" y="3086"/>
                    <a:pt x="21596" y="2599"/>
                    <a:pt x="21203" y="2152"/>
                  </a:cubicBezTo>
                  <a:cubicBezTo>
                    <a:pt x="20757" y="1557"/>
                    <a:pt x="20256" y="1002"/>
                    <a:pt x="19702" y="501"/>
                  </a:cubicBezTo>
                  <a:lnTo>
                    <a:pt x="19431" y="217"/>
                  </a:lnTo>
                  <a:cubicBezTo>
                    <a:pt x="19417" y="204"/>
                    <a:pt x="19404" y="190"/>
                    <a:pt x="19390" y="190"/>
                  </a:cubicBezTo>
                  <a:lnTo>
                    <a:pt x="19336" y="109"/>
                  </a:lnTo>
                  <a:cubicBezTo>
                    <a:pt x="19309" y="82"/>
                    <a:pt x="19272" y="68"/>
                    <a:pt x="19235" y="68"/>
                  </a:cubicBezTo>
                  <a:cubicBezTo>
                    <a:pt x="19197" y="68"/>
                    <a:pt x="19160" y="82"/>
                    <a:pt x="19133" y="109"/>
                  </a:cubicBezTo>
                  <a:cubicBezTo>
                    <a:pt x="19133" y="109"/>
                    <a:pt x="19120" y="122"/>
                    <a:pt x="19120" y="122"/>
                  </a:cubicBezTo>
                  <a:cubicBezTo>
                    <a:pt x="19079" y="95"/>
                    <a:pt x="19025" y="82"/>
                    <a:pt x="18984" y="68"/>
                  </a:cubicBezTo>
                  <a:cubicBezTo>
                    <a:pt x="18890" y="28"/>
                    <a:pt x="18808" y="14"/>
                    <a:pt x="18727"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0" name="Google Shape;790;p35"/>
            <p:cNvSpPr/>
            <p:nvPr/>
          </p:nvSpPr>
          <p:spPr>
            <a:xfrm>
              <a:off x="7425378" y="3344106"/>
              <a:ext cx="1254991" cy="1178161"/>
            </a:xfrm>
            <a:custGeom>
              <a:avLst/>
              <a:gdLst/>
              <a:ahLst/>
              <a:cxnLst/>
              <a:rect l="l" t="t" r="r" b="b"/>
              <a:pathLst>
                <a:path w="20108" h="18877" extrusionOk="0">
                  <a:moveTo>
                    <a:pt x="18443" y="0"/>
                  </a:moveTo>
                  <a:cubicBezTo>
                    <a:pt x="18267" y="14"/>
                    <a:pt x="18091" y="54"/>
                    <a:pt x="17915" y="108"/>
                  </a:cubicBezTo>
                  <a:lnTo>
                    <a:pt x="17794" y="149"/>
                  </a:lnTo>
                  <a:lnTo>
                    <a:pt x="17699" y="176"/>
                  </a:lnTo>
                  <a:lnTo>
                    <a:pt x="17604" y="203"/>
                  </a:lnTo>
                  <a:lnTo>
                    <a:pt x="17523" y="230"/>
                  </a:lnTo>
                  <a:lnTo>
                    <a:pt x="17442" y="244"/>
                  </a:lnTo>
                  <a:lnTo>
                    <a:pt x="17185" y="311"/>
                  </a:lnTo>
                  <a:cubicBezTo>
                    <a:pt x="16035" y="623"/>
                    <a:pt x="14925" y="853"/>
                    <a:pt x="13897" y="1069"/>
                  </a:cubicBezTo>
                  <a:lnTo>
                    <a:pt x="13721" y="1096"/>
                  </a:lnTo>
                  <a:lnTo>
                    <a:pt x="13531" y="1137"/>
                  </a:lnTo>
                  <a:lnTo>
                    <a:pt x="13355" y="1177"/>
                  </a:lnTo>
                  <a:lnTo>
                    <a:pt x="13071" y="1232"/>
                  </a:lnTo>
                  <a:lnTo>
                    <a:pt x="12706" y="1299"/>
                  </a:lnTo>
                  <a:lnTo>
                    <a:pt x="12246" y="1394"/>
                  </a:lnTo>
                  <a:cubicBezTo>
                    <a:pt x="11691" y="1516"/>
                    <a:pt x="11150" y="1624"/>
                    <a:pt x="10595" y="1746"/>
                  </a:cubicBezTo>
                  <a:lnTo>
                    <a:pt x="10433" y="1786"/>
                  </a:lnTo>
                  <a:cubicBezTo>
                    <a:pt x="9513" y="1976"/>
                    <a:pt x="8335" y="2233"/>
                    <a:pt x="7266" y="2449"/>
                  </a:cubicBezTo>
                  <a:cubicBezTo>
                    <a:pt x="5264" y="2855"/>
                    <a:pt x="3627" y="3139"/>
                    <a:pt x="2098" y="3342"/>
                  </a:cubicBezTo>
                  <a:cubicBezTo>
                    <a:pt x="2057" y="3356"/>
                    <a:pt x="2030" y="3383"/>
                    <a:pt x="2003" y="3410"/>
                  </a:cubicBezTo>
                  <a:cubicBezTo>
                    <a:pt x="1976" y="3424"/>
                    <a:pt x="1962" y="3437"/>
                    <a:pt x="1949" y="3464"/>
                  </a:cubicBezTo>
                  <a:cubicBezTo>
                    <a:pt x="1286" y="4668"/>
                    <a:pt x="758" y="5954"/>
                    <a:pt x="393" y="7293"/>
                  </a:cubicBezTo>
                  <a:cubicBezTo>
                    <a:pt x="230" y="7943"/>
                    <a:pt x="108" y="8606"/>
                    <a:pt x="54" y="9269"/>
                  </a:cubicBezTo>
                  <a:cubicBezTo>
                    <a:pt x="0" y="9905"/>
                    <a:pt x="27" y="10541"/>
                    <a:pt x="108" y="11177"/>
                  </a:cubicBezTo>
                  <a:cubicBezTo>
                    <a:pt x="203" y="11786"/>
                    <a:pt x="379" y="12368"/>
                    <a:pt x="636" y="12936"/>
                  </a:cubicBezTo>
                  <a:cubicBezTo>
                    <a:pt x="907" y="13504"/>
                    <a:pt x="1272" y="14032"/>
                    <a:pt x="1705" y="14478"/>
                  </a:cubicBezTo>
                  <a:cubicBezTo>
                    <a:pt x="2206" y="14993"/>
                    <a:pt x="2774" y="15412"/>
                    <a:pt x="3397" y="15750"/>
                  </a:cubicBezTo>
                  <a:cubicBezTo>
                    <a:pt x="4141" y="16129"/>
                    <a:pt x="4926" y="16440"/>
                    <a:pt x="5724" y="16643"/>
                  </a:cubicBezTo>
                  <a:cubicBezTo>
                    <a:pt x="7334" y="17090"/>
                    <a:pt x="8985" y="17306"/>
                    <a:pt x="10636" y="17320"/>
                  </a:cubicBezTo>
                  <a:cubicBezTo>
                    <a:pt x="10852" y="17320"/>
                    <a:pt x="11055" y="17320"/>
                    <a:pt x="11272" y="17306"/>
                  </a:cubicBezTo>
                  <a:cubicBezTo>
                    <a:pt x="11502" y="17293"/>
                    <a:pt x="11745" y="17279"/>
                    <a:pt x="11975" y="17266"/>
                  </a:cubicBezTo>
                  <a:cubicBezTo>
                    <a:pt x="12043" y="17415"/>
                    <a:pt x="12124" y="17550"/>
                    <a:pt x="12205" y="17699"/>
                  </a:cubicBezTo>
                  <a:cubicBezTo>
                    <a:pt x="12300" y="17861"/>
                    <a:pt x="12408" y="18010"/>
                    <a:pt x="12530" y="18159"/>
                  </a:cubicBezTo>
                  <a:cubicBezTo>
                    <a:pt x="12638" y="18308"/>
                    <a:pt x="12760" y="18430"/>
                    <a:pt x="12895" y="18551"/>
                  </a:cubicBezTo>
                  <a:cubicBezTo>
                    <a:pt x="12963" y="18605"/>
                    <a:pt x="13031" y="18660"/>
                    <a:pt x="13098" y="18700"/>
                  </a:cubicBezTo>
                  <a:cubicBezTo>
                    <a:pt x="13166" y="18754"/>
                    <a:pt x="13247" y="18781"/>
                    <a:pt x="13328" y="18808"/>
                  </a:cubicBezTo>
                  <a:cubicBezTo>
                    <a:pt x="13423" y="18849"/>
                    <a:pt x="13518" y="18876"/>
                    <a:pt x="13626" y="18876"/>
                  </a:cubicBezTo>
                  <a:cubicBezTo>
                    <a:pt x="13815" y="18876"/>
                    <a:pt x="13991" y="18822"/>
                    <a:pt x="14140" y="18700"/>
                  </a:cubicBezTo>
                  <a:cubicBezTo>
                    <a:pt x="14235" y="18619"/>
                    <a:pt x="14316" y="18524"/>
                    <a:pt x="14384" y="18403"/>
                  </a:cubicBezTo>
                  <a:cubicBezTo>
                    <a:pt x="14465" y="18254"/>
                    <a:pt x="14533" y="18091"/>
                    <a:pt x="14573" y="17915"/>
                  </a:cubicBezTo>
                  <a:cubicBezTo>
                    <a:pt x="14614" y="17739"/>
                    <a:pt x="14654" y="17564"/>
                    <a:pt x="14681" y="17374"/>
                  </a:cubicBezTo>
                  <a:cubicBezTo>
                    <a:pt x="14695" y="17212"/>
                    <a:pt x="14722" y="17036"/>
                    <a:pt x="14736" y="16846"/>
                  </a:cubicBezTo>
                  <a:lnTo>
                    <a:pt x="14736" y="16806"/>
                  </a:lnTo>
                  <a:cubicBezTo>
                    <a:pt x="14911" y="16752"/>
                    <a:pt x="15128" y="16698"/>
                    <a:pt x="15385" y="16616"/>
                  </a:cubicBezTo>
                  <a:cubicBezTo>
                    <a:pt x="16278" y="16332"/>
                    <a:pt x="17158" y="15980"/>
                    <a:pt x="18010" y="15561"/>
                  </a:cubicBezTo>
                  <a:lnTo>
                    <a:pt x="18091" y="15520"/>
                  </a:lnTo>
                  <a:lnTo>
                    <a:pt x="18091" y="15520"/>
                  </a:lnTo>
                  <a:cubicBezTo>
                    <a:pt x="17455" y="15723"/>
                    <a:pt x="16806" y="15913"/>
                    <a:pt x="16143" y="16075"/>
                  </a:cubicBezTo>
                  <a:cubicBezTo>
                    <a:pt x="15642" y="16197"/>
                    <a:pt x="15155" y="16305"/>
                    <a:pt x="14641" y="16373"/>
                  </a:cubicBezTo>
                  <a:cubicBezTo>
                    <a:pt x="14289" y="16427"/>
                    <a:pt x="13924" y="16468"/>
                    <a:pt x="13558" y="16508"/>
                  </a:cubicBezTo>
                  <a:cubicBezTo>
                    <a:pt x="13160" y="16537"/>
                    <a:pt x="12761" y="16551"/>
                    <a:pt x="12360" y="16551"/>
                  </a:cubicBezTo>
                  <a:cubicBezTo>
                    <a:pt x="12013" y="16551"/>
                    <a:pt x="11664" y="16541"/>
                    <a:pt x="11312" y="16522"/>
                  </a:cubicBezTo>
                  <a:cubicBezTo>
                    <a:pt x="10541" y="16468"/>
                    <a:pt x="9756" y="16373"/>
                    <a:pt x="8998" y="16210"/>
                  </a:cubicBezTo>
                  <a:cubicBezTo>
                    <a:pt x="8227" y="16048"/>
                    <a:pt x="7483" y="15832"/>
                    <a:pt x="6766" y="15534"/>
                  </a:cubicBezTo>
                  <a:cubicBezTo>
                    <a:pt x="6062" y="15250"/>
                    <a:pt x="5386" y="14884"/>
                    <a:pt x="4777" y="14451"/>
                  </a:cubicBezTo>
                  <a:cubicBezTo>
                    <a:pt x="4181" y="14018"/>
                    <a:pt x="3640" y="13504"/>
                    <a:pt x="3207" y="12909"/>
                  </a:cubicBezTo>
                  <a:cubicBezTo>
                    <a:pt x="2991" y="12598"/>
                    <a:pt x="2801" y="12286"/>
                    <a:pt x="2639" y="11948"/>
                  </a:cubicBezTo>
                  <a:cubicBezTo>
                    <a:pt x="2463" y="11596"/>
                    <a:pt x="2328" y="11217"/>
                    <a:pt x="2233" y="10839"/>
                  </a:cubicBezTo>
                  <a:cubicBezTo>
                    <a:pt x="2138" y="10460"/>
                    <a:pt x="2098" y="10067"/>
                    <a:pt x="2098" y="9675"/>
                  </a:cubicBezTo>
                  <a:cubicBezTo>
                    <a:pt x="2098" y="9296"/>
                    <a:pt x="2165" y="8917"/>
                    <a:pt x="2273" y="8552"/>
                  </a:cubicBezTo>
                  <a:cubicBezTo>
                    <a:pt x="2368" y="8200"/>
                    <a:pt x="2531" y="7862"/>
                    <a:pt x="2733" y="7564"/>
                  </a:cubicBezTo>
                  <a:cubicBezTo>
                    <a:pt x="2950" y="7266"/>
                    <a:pt x="3207" y="6996"/>
                    <a:pt x="3505" y="6793"/>
                  </a:cubicBezTo>
                  <a:cubicBezTo>
                    <a:pt x="3667" y="6685"/>
                    <a:pt x="3843" y="6590"/>
                    <a:pt x="4019" y="6509"/>
                  </a:cubicBezTo>
                  <a:cubicBezTo>
                    <a:pt x="4114" y="6455"/>
                    <a:pt x="4222" y="6414"/>
                    <a:pt x="4317" y="6387"/>
                  </a:cubicBezTo>
                  <a:cubicBezTo>
                    <a:pt x="4425" y="6346"/>
                    <a:pt x="4533" y="6319"/>
                    <a:pt x="4628" y="6292"/>
                  </a:cubicBezTo>
                  <a:cubicBezTo>
                    <a:pt x="5183" y="6143"/>
                    <a:pt x="5737" y="6035"/>
                    <a:pt x="6292" y="5967"/>
                  </a:cubicBezTo>
                  <a:cubicBezTo>
                    <a:pt x="7442" y="5819"/>
                    <a:pt x="8592" y="5751"/>
                    <a:pt x="9729" y="5575"/>
                  </a:cubicBezTo>
                  <a:cubicBezTo>
                    <a:pt x="9973" y="5534"/>
                    <a:pt x="10216" y="5480"/>
                    <a:pt x="10460" y="5426"/>
                  </a:cubicBezTo>
                  <a:cubicBezTo>
                    <a:pt x="10663" y="5386"/>
                    <a:pt x="10866" y="5345"/>
                    <a:pt x="11055" y="5304"/>
                  </a:cubicBezTo>
                  <a:cubicBezTo>
                    <a:pt x="11908" y="5101"/>
                    <a:pt x="12733" y="4871"/>
                    <a:pt x="13558" y="4601"/>
                  </a:cubicBezTo>
                  <a:cubicBezTo>
                    <a:pt x="14438" y="4317"/>
                    <a:pt x="15290" y="3992"/>
                    <a:pt x="16129" y="3613"/>
                  </a:cubicBezTo>
                  <a:cubicBezTo>
                    <a:pt x="16698" y="3356"/>
                    <a:pt x="17252" y="3058"/>
                    <a:pt x="17780" y="2747"/>
                  </a:cubicBezTo>
                  <a:cubicBezTo>
                    <a:pt x="18294" y="2436"/>
                    <a:pt x="18781" y="2098"/>
                    <a:pt x="19241" y="1719"/>
                  </a:cubicBezTo>
                  <a:cubicBezTo>
                    <a:pt x="19553" y="1462"/>
                    <a:pt x="19837" y="1177"/>
                    <a:pt x="20107" y="880"/>
                  </a:cubicBezTo>
                  <a:cubicBezTo>
                    <a:pt x="19986" y="758"/>
                    <a:pt x="19850" y="636"/>
                    <a:pt x="19715" y="501"/>
                  </a:cubicBezTo>
                  <a:lnTo>
                    <a:pt x="19444" y="217"/>
                  </a:lnTo>
                  <a:cubicBezTo>
                    <a:pt x="19431" y="203"/>
                    <a:pt x="19417" y="190"/>
                    <a:pt x="19404" y="190"/>
                  </a:cubicBezTo>
                  <a:lnTo>
                    <a:pt x="19350" y="108"/>
                  </a:lnTo>
                  <a:cubicBezTo>
                    <a:pt x="19323" y="81"/>
                    <a:pt x="19282" y="68"/>
                    <a:pt x="19255" y="68"/>
                  </a:cubicBezTo>
                  <a:cubicBezTo>
                    <a:pt x="19214" y="68"/>
                    <a:pt x="19174" y="81"/>
                    <a:pt x="19147" y="95"/>
                  </a:cubicBezTo>
                  <a:cubicBezTo>
                    <a:pt x="19147" y="108"/>
                    <a:pt x="19147" y="108"/>
                    <a:pt x="19133" y="122"/>
                  </a:cubicBezTo>
                  <a:cubicBezTo>
                    <a:pt x="19093" y="95"/>
                    <a:pt x="19038" y="68"/>
                    <a:pt x="18998" y="54"/>
                  </a:cubicBezTo>
                  <a:cubicBezTo>
                    <a:pt x="18903" y="27"/>
                    <a:pt x="18822" y="14"/>
                    <a:pt x="18741"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1" name="Google Shape;791;p35"/>
            <p:cNvSpPr/>
            <p:nvPr/>
          </p:nvSpPr>
          <p:spPr>
            <a:xfrm>
              <a:off x="7760661" y="2693828"/>
              <a:ext cx="242410" cy="407117"/>
            </a:xfrm>
            <a:custGeom>
              <a:avLst/>
              <a:gdLst/>
              <a:ahLst/>
              <a:cxnLst/>
              <a:rect l="l" t="t" r="r" b="b"/>
              <a:pathLst>
                <a:path w="3884" h="6523" extrusionOk="0">
                  <a:moveTo>
                    <a:pt x="1908" y="0"/>
                  </a:moveTo>
                  <a:cubicBezTo>
                    <a:pt x="1610" y="0"/>
                    <a:pt x="1326" y="68"/>
                    <a:pt x="1069" y="203"/>
                  </a:cubicBezTo>
                  <a:cubicBezTo>
                    <a:pt x="920" y="271"/>
                    <a:pt x="785" y="366"/>
                    <a:pt x="650" y="474"/>
                  </a:cubicBezTo>
                  <a:cubicBezTo>
                    <a:pt x="528" y="582"/>
                    <a:pt x="406" y="717"/>
                    <a:pt x="311" y="853"/>
                  </a:cubicBezTo>
                  <a:cubicBezTo>
                    <a:pt x="203" y="988"/>
                    <a:pt x="135" y="1123"/>
                    <a:pt x="68" y="1286"/>
                  </a:cubicBezTo>
                  <a:cubicBezTo>
                    <a:pt x="27" y="1408"/>
                    <a:pt x="0" y="1543"/>
                    <a:pt x="0" y="1678"/>
                  </a:cubicBezTo>
                  <a:cubicBezTo>
                    <a:pt x="0" y="1962"/>
                    <a:pt x="68" y="2260"/>
                    <a:pt x="203" y="2517"/>
                  </a:cubicBezTo>
                  <a:cubicBezTo>
                    <a:pt x="338" y="2801"/>
                    <a:pt x="514" y="3085"/>
                    <a:pt x="704" y="3342"/>
                  </a:cubicBezTo>
                  <a:cubicBezTo>
                    <a:pt x="974" y="3708"/>
                    <a:pt x="1258" y="4046"/>
                    <a:pt x="1556" y="4384"/>
                  </a:cubicBezTo>
                  <a:cubicBezTo>
                    <a:pt x="1773" y="4641"/>
                    <a:pt x="2003" y="4899"/>
                    <a:pt x="2206" y="5169"/>
                  </a:cubicBezTo>
                  <a:lnTo>
                    <a:pt x="2192" y="5142"/>
                  </a:lnTo>
                  <a:lnTo>
                    <a:pt x="2192" y="5142"/>
                  </a:lnTo>
                  <a:cubicBezTo>
                    <a:pt x="2382" y="5386"/>
                    <a:pt x="2544" y="5643"/>
                    <a:pt x="2666" y="5913"/>
                  </a:cubicBezTo>
                  <a:cubicBezTo>
                    <a:pt x="2679" y="5940"/>
                    <a:pt x="2693" y="5954"/>
                    <a:pt x="2720" y="5967"/>
                  </a:cubicBezTo>
                  <a:cubicBezTo>
                    <a:pt x="2733" y="5967"/>
                    <a:pt x="2733" y="5981"/>
                    <a:pt x="2747" y="5981"/>
                  </a:cubicBezTo>
                  <a:cubicBezTo>
                    <a:pt x="2855" y="6170"/>
                    <a:pt x="2990" y="6346"/>
                    <a:pt x="3166" y="6482"/>
                  </a:cubicBezTo>
                  <a:cubicBezTo>
                    <a:pt x="3193" y="6509"/>
                    <a:pt x="3220" y="6522"/>
                    <a:pt x="3261" y="6522"/>
                  </a:cubicBezTo>
                  <a:cubicBezTo>
                    <a:pt x="3302" y="6522"/>
                    <a:pt x="3342" y="6495"/>
                    <a:pt x="3369" y="6455"/>
                  </a:cubicBezTo>
                  <a:cubicBezTo>
                    <a:pt x="3518" y="6170"/>
                    <a:pt x="3626" y="5846"/>
                    <a:pt x="3694" y="5521"/>
                  </a:cubicBezTo>
                  <a:cubicBezTo>
                    <a:pt x="3775" y="5156"/>
                    <a:pt x="3843" y="4763"/>
                    <a:pt x="3870" y="4384"/>
                  </a:cubicBezTo>
                  <a:cubicBezTo>
                    <a:pt x="3883" y="3978"/>
                    <a:pt x="3883" y="3586"/>
                    <a:pt x="3870" y="3180"/>
                  </a:cubicBezTo>
                  <a:cubicBezTo>
                    <a:pt x="3843" y="2788"/>
                    <a:pt x="3802" y="2409"/>
                    <a:pt x="3735" y="2016"/>
                  </a:cubicBezTo>
                  <a:cubicBezTo>
                    <a:pt x="3681" y="1705"/>
                    <a:pt x="3586" y="1380"/>
                    <a:pt x="3478" y="1083"/>
                  </a:cubicBezTo>
                  <a:cubicBezTo>
                    <a:pt x="3410" y="907"/>
                    <a:pt x="3329" y="758"/>
                    <a:pt x="3220" y="609"/>
                  </a:cubicBezTo>
                  <a:cubicBezTo>
                    <a:pt x="3126" y="487"/>
                    <a:pt x="3004" y="379"/>
                    <a:pt x="2882" y="284"/>
                  </a:cubicBezTo>
                  <a:cubicBezTo>
                    <a:pt x="2625" y="109"/>
                    <a:pt x="2327" y="14"/>
                    <a:pt x="2016" y="0"/>
                  </a:cubicBezTo>
                  <a:close/>
                </a:path>
              </a:pathLst>
            </a:custGeom>
            <a:solidFill>
              <a:srgbClr val="78363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2" name="Google Shape;792;p35"/>
            <p:cNvSpPr/>
            <p:nvPr/>
          </p:nvSpPr>
          <p:spPr>
            <a:xfrm>
              <a:off x="7779198" y="2733523"/>
              <a:ext cx="160525" cy="71837"/>
            </a:xfrm>
            <a:custGeom>
              <a:avLst/>
              <a:gdLst/>
              <a:ahLst/>
              <a:cxnLst/>
              <a:rect l="l" t="t" r="r" b="b"/>
              <a:pathLst>
                <a:path w="2572" h="1151" extrusionOk="0">
                  <a:moveTo>
                    <a:pt x="2504" y="0"/>
                  </a:moveTo>
                  <a:cubicBezTo>
                    <a:pt x="2477" y="0"/>
                    <a:pt x="2463" y="14"/>
                    <a:pt x="2450" y="27"/>
                  </a:cubicBezTo>
                  <a:cubicBezTo>
                    <a:pt x="2398" y="93"/>
                    <a:pt x="2333" y="171"/>
                    <a:pt x="2267" y="237"/>
                  </a:cubicBezTo>
                  <a:lnTo>
                    <a:pt x="2267" y="237"/>
                  </a:lnTo>
                  <a:cubicBezTo>
                    <a:pt x="2133" y="369"/>
                    <a:pt x="1974" y="475"/>
                    <a:pt x="1814" y="569"/>
                  </a:cubicBezTo>
                  <a:lnTo>
                    <a:pt x="1827" y="555"/>
                  </a:lnTo>
                  <a:lnTo>
                    <a:pt x="1827" y="555"/>
                  </a:lnTo>
                  <a:cubicBezTo>
                    <a:pt x="1570" y="690"/>
                    <a:pt x="1300" y="799"/>
                    <a:pt x="1029" y="866"/>
                  </a:cubicBezTo>
                  <a:cubicBezTo>
                    <a:pt x="758" y="920"/>
                    <a:pt x="501" y="947"/>
                    <a:pt x="231" y="947"/>
                  </a:cubicBezTo>
                  <a:lnTo>
                    <a:pt x="123" y="947"/>
                  </a:lnTo>
                  <a:cubicBezTo>
                    <a:pt x="68" y="947"/>
                    <a:pt x="14" y="974"/>
                    <a:pt x="14" y="1029"/>
                  </a:cubicBezTo>
                  <a:cubicBezTo>
                    <a:pt x="1" y="1083"/>
                    <a:pt x="41" y="1123"/>
                    <a:pt x="82" y="1137"/>
                  </a:cubicBezTo>
                  <a:lnTo>
                    <a:pt x="231" y="1150"/>
                  </a:lnTo>
                  <a:lnTo>
                    <a:pt x="393" y="1150"/>
                  </a:lnTo>
                  <a:cubicBezTo>
                    <a:pt x="515" y="1150"/>
                    <a:pt x="623" y="1137"/>
                    <a:pt x="745" y="1123"/>
                  </a:cubicBezTo>
                  <a:cubicBezTo>
                    <a:pt x="989" y="1083"/>
                    <a:pt x="1219" y="1015"/>
                    <a:pt x="1449" y="934"/>
                  </a:cubicBezTo>
                  <a:cubicBezTo>
                    <a:pt x="1665" y="839"/>
                    <a:pt x="1882" y="731"/>
                    <a:pt x="2085" y="596"/>
                  </a:cubicBezTo>
                  <a:cubicBezTo>
                    <a:pt x="2260" y="460"/>
                    <a:pt x="2423" y="298"/>
                    <a:pt x="2558" y="108"/>
                  </a:cubicBezTo>
                  <a:cubicBezTo>
                    <a:pt x="2572" y="81"/>
                    <a:pt x="2572" y="41"/>
                    <a:pt x="2545" y="14"/>
                  </a:cubicBezTo>
                  <a:cubicBezTo>
                    <a:pt x="2531" y="14"/>
                    <a:pt x="2518" y="0"/>
                    <a:pt x="2504" y="0"/>
                  </a:cubicBezTo>
                  <a:close/>
                </a:path>
              </a:pathLst>
            </a:custGeom>
            <a:solidFill>
              <a:srgbClr val="A2494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3" name="Google Shape;793;p35"/>
            <p:cNvSpPr/>
            <p:nvPr/>
          </p:nvSpPr>
          <p:spPr>
            <a:xfrm>
              <a:off x="7451529" y="2964075"/>
              <a:ext cx="1206871" cy="673119"/>
            </a:xfrm>
            <a:custGeom>
              <a:avLst/>
              <a:gdLst/>
              <a:ahLst/>
              <a:cxnLst/>
              <a:rect l="l" t="t" r="r" b="b"/>
              <a:pathLst>
                <a:path w="19337" h="10785" extrusionOk="0">
                  <a:moveTo>
                    <a:pt x="11583" y="0"/>
                  </a:moveTo>
                  <a:cubicBezTo>
                    <a:pt x="11069" y="0"/>
                    <a:pt x="10541" y="27"/>
                    <a:pt x="10027" y="81"/>
                  </a:cubicBezTo>
                  <a:lnTo>
                    <a:pt x="10041" y="81"/>
                  </a:lnTo>
                  <a:cubicBezTo>
                    <a:pt x="9242" y="163"/>
                    <a:pt x="8458" y="311"/>
                    <a:pt x="7686" y="541"/>
                  </a:cubicBezTo>
                  <a:cubicBezTo>
                    <a:pt x="6847" y="785"/>
                    <a:pt x="6036" y="1110"/>
                    <a:pt x="5264" y="1489"/>
                  </a:cubicBezTo>
                  <a:cubicBezTo>
                    <a:pt x="4479" y="1868"/>
                    <a:pt x="3735" y="2328"/>
                    <a:pt x="3032" y="2855"/>
                  </a:cubicBezTo>
                  <a:cubicBezTo>
                    <a:pt x="1530" y="3992"/>
                    <a:pt x="583" y="5277"/>
                    <a:pt x="204" y="6685"/>
                  </a:cubicBezTo>
                  <a:cubicBezTo>
                    <a:pt x="41" y="7293"/>
                    <a:pt x="1" y="7943"/>
                    <a:pt x="82" y="8579"/>
                  </a:cubicBezTo>
                  <a:cubicBezTo>
                    <a:pt x="122" y="8931"/>
                    <a:pt x="204" y="9269"/>
                    <a:pt x="312" y="9607"/>
                  </a:cubicBezTo>
                  <a:cubicBezTo>
                    <a:pt x="434" y="9973"/>
                    <a:pt x="583" y="10324"/>
                    <a:pt x="758" y="10663"/>
                  </a:cubicBezTo>
                  <a:lnTo>
                    <a:pt x="853" y="10676"/>
                  </a:lnTo>
                  <a:lnTo>
                    <a:pt x="1083" y="10717"/>
                  </a:lnTo>
                  <a:cubicBezTo>
                    <a:pt x="1638" y="10757"/>
                    <a:pt x="2206" y="10785"/>
                    <a:pt x="2788" y="10785"/>
                  </a:cubicBezTo>
                  <a:cubicBezTo>
                    <a:pt x="3316" y="10785"/>
                    <a:pt x="3871" y="10771"/>
                    <a:pt x="4425" y="10730"/>
                  </a:cubicBezTo>
                  <a:cubicBezTo>
                    <a:pt x="5603" y="10636"/>
                    <a:pt x="6766" y="10473"/>
                    <a:pt x="7930" y="10257"/>
                  </a:cubicBezTo>
                  <a:cubicBezTo>
                    <a:pt x="8918" y="10067"/>
                    <a:pt x="9973" y="9837"/>
                    <a:pt x="11353" y="9499"/>
                  </a:cubicBezTo>
                  <a:cubicBezTo>
                    <a:pt x="12598" y="9188"/>
                    <a:pt x="13627" y="8904"/>
                    <a:pt x="14587" y="8592"/>
                  </a:cubicBezTo>
                  <a:cubicBezTo>
                    <a:pt x="15440" y="8322"/>
                    <a:pt x="16224" y="8024"/>
                    <a:pt x="16969" y="7699"/>
                  </a:cubicBezTo>
                  <a:cubicBezTo>
                    <a:pt x="17442" y="7496"/>
                    <a:pt x="17794" y="7321"/>
                    <a:pt x="18119" y="7158"/>
                  </a:cubicBezTo>
                  <a:cubicBezTo>
                    <a:pt x="18281" y="7063"/>
                    <a:pt x="18430" y="6982"/>
                    <a:pt x="18592" y="6888"/>
                  </a:cubicBezTo>
                  <a:lnTo>
                    <a:pt x="18741" y="6779"/>
                  </a:lnTo>
                  <a:cubicBezTo>
                    <a:pt x="18863" y="6698"/>
                    <a:pt x="18985" y="6603"/>
                    <a:pt x="19107" y="6509"/>
                  </a:cubicBezTo>
                  <a:lnTo>
                    <a:pt x="19323" y="6306"/>
                  </a:lnTo>
                  <a:cubicBezTo>
                    <a:pt x="19323" y="6292"/>
                    <a:pt x="19323" y="6279"/>
                    <a:pt x="19323" y="6265"/>
                  </a:cubicBezTo>
                  <a:cubicBezTo>
                    <a:pt x="19337" y="5940"/>
                    <a:pt x="19323" y="5629"/>
                    <a:pt x="19283" y="5304"/>
                  </a:cubicBezTo>
                  <a:cubicBezTo>
                    <a:pt x="19255" y="5061"/>
                    <a:pt x="19215" y="4831"/>
                    <a:pt x="19174" y="4601"/>
                  </a:cubicBezTo>
                  <a:cubicBezTo>
                    <a:pt x="19080" y="4168"/>
                    <a:pt x="18931" y="3762"/>
                    <a:pt x="18741" y="3369"/>
                  </a:cubicBezTo>
                  <a:cubicBezTo>
                    <a:pt x="18565" y="3004"/>
                    <a:pt x="18335" y="2666"/>
                    <a:pt x="18078" y="2355"/>
                  </a:cubicBezTo>
                  <a:cubicBezTo>
                    <a:pt x="17821" y="2057"/>
                    <a:pt x="17537" y="1786"/>
                    <a:pt x="17212" y="1543"/>
                  </a:cubicBezTo>
                  <a:cubicBezTo>
                    <a:pt x="16563" y="1069"/>
                    <a:pt x="15832" y="704"/>
                    <a:pt x="15061" y="474"/>
                  </a:cubicBezTo>
                  <a:cubicBezTo>
                    <a:pt x="14249" y="230"/>
                    <a:pt x="13410" y="81"/>
                    <a:pt x="12558" y="41"/>
                  </a:cubicBezTo>
                  <a:cubicBezTo>
                    <a:pt x="12233" y="14"/>
                    <a:pt x="11908" y="0"/>
                    <a:pt x="11583" y="0"/>
                  </a:cubicBezTo>
                  <a:close/>
                </a:path>
              </a:pathLst>
            </a:custGeom>
            <a:solidFill>
              <a:srgbClr val="78363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4" name="Google Shape;794;p35"/>
            <p:cNvSpPr/>
            <p:nvPr/>
          </p:nvSpPr>
          <p:spPr>
            <a:xfrm>
              <a:off x="7451529" y="3029109"/>
              <a:ext cx="387706" cy="608959"/>
            </a:xfrm>
            <a:custGeom>
              <a:avLst/>
              <a:gdLst/>
              <a:ahLst/>
              <a:cxnLst/>
              <a:rect l="l" t="t" r="r" b="b"/>
              <a:pathLst>
                <a:path w="6212" h="9757" extrusionOk="0">
                  <a:moveTo>
                    <a:pt x="6211" y="0"/>
                  </a:moveTo>
                  <a:lnTo>
                    <a:pt x="6211" y="0"/>
                  </a:lnTo>
                  <a:cubicBezTo>
                    <a:pt x="5887" y="135"/>
                    <a:pt x="5575" y="284"/>
                    <a:pt x="5264" y="433"/>
                  </a:cubicBezTo>
                  <a:lnTo>
                    <a:pt x="5264" y="447"/>
                  </a:lnTo>
                  <a:cubicBezTo>
                    <a:pt x="4479" y="826"/>
                    <a:pt x="3722" y="1286"/>
                    <a:pt x="3032" y="1800"/>
                  </a:cubicBezTo>
                  <a:cubicBezTo>
                    <a:pt x="1530" y="2950"/>
                    <a:pt x="583" y="4235"/>
                    <a:pt x="204" y="5629"/>
                  </a:cubicBezTo>
                  <a:cubicBezTo>
                    <a:pt x="41" y="6251"/>
                    <a:pt x="1" y="6901"/>
                    <a:pt x="82" y="7537"/>
                  </a:cubicBezTo>
                  <a:cubicBezTo>
                    <a:pt x="122" y="7889"/>
                    <a:pt x="204" y="8227"/>
                    <a:pt x="312" y="8565"/>
                  </a:cubicBezTo>
                  <a:cubicBezTo>
                    <a:pt x="434" y="8931"/>
                    <a:pt x="583" y="9282"/>
                    <a:pt x="758" y="9621"/>
                  </a:cubicBezTo>
                  <a:lnTo>
                    <a:pt x="813" y="9634"/>
                  </a:lnTo>
                  <a:lnTo>
                    <a:pt x="853" y="9648"/>
                  </a:lnTo>
                  <a:lnTo>
                    <a:pt x="1083" y="9688"/>
                  </a:lnTo>
                  <a:cubicBezTo>
                    <a:pt x="1665" y="9729"/>
                    <a:pt x="2247" y="9756"/>
                    <a:pt x="2788" y="9756"/>
                  </a:cubicBezTo>
                  <a:cubicBezTo>
                    <a:pt x="3343" y="9756"/>
                    <a:pt x="3871" y="9729"/>
                    <a:pt x="4425" y="9688"/>
                  </a:cubicBezTo>
                  <a:cubicBezTo>
                    <a:pt x="4926" y="9648"/>
                    <a:pt x="5440" y="9594"/>
                    <a:pt x="5968" y="9526"/>
                  </a:cubicBezTo>
                  <a:cubicBezTo>
                    <a:pt x="5833" y="9512"/>
                    <a:pt x="5697" y="9499"/>
                    <a:pt x="5562" y="9472"/>
                  </a:cubicBezTo>
                  <a:cubicBezTo>
                    <a:pt x="5156" y="9404"/>
                    <a:pt x="4750" y="9282"/>
                    <a:pt x="4358" y="9134"/>
                  </a:cubicBezTo>
                  <a:cubicBezTo>
                    <a:pt x="4168" y="9052"/>
                    <a:pt x="3979" y="8971"/>
                    <a:pt x="3803" y="8877"/>
                  </a:cubicBezTo>
                  <a:cubicBezTo>
                    <a:pt x="3613" y="8782"/>
                    <a:pt x="3451" y="8674"/>
                    <a:pt x="3275" y="8552"/>
                  </a:cubicBezTo>
                  <a:cubicBezTo>
                    <a:pt x="2991" y="8349"/>
                    <a:pt x="2720" y="8105"/>
                    <a:pt x="2477" y="7835"/>
                  </a:cubicBezTo>
                  <a:cubicBezTo>
                    <a:pt x="2287" y="7591"/>
                    <a:pt x="2125" y="7334"/>
                    <a:pt x="2003" y="7036"/>
                  </a:cubicBezTo>
                  <a:cubicBezTo>
                    <a:pt x="1895" y="6766"/>
                    <a:pt x="1814" y="6482"/>
                    <a:pt x="1800" y="6197"/>
                  </a:cubicBezTo>
                  <a:cubicBezTo>
                    <a:pt x="1787" y="6049"/>
                    <a:pt x="1773" y="5913"/>
                    <a:pt x="1787" y="5764"/>
                  </a:cubicBezTo>
                  <a:cubicBezTo>
                    <a:pt x="1787" y="5616"/>
                    <a:pt x="1814" y="5467"/>
                    <a:pt x="1827" y="5331"/>
                  </a:cubicBezTo>
                  <a:cubicBezTo>
                    <a:pt x="1882" y="5034"/>
                    <a:pt x="1976" y="4736"/>
                    <a:pt x="2084" y="4452"/>
                  </a:cubicBezTo>
                  <a:cubicBezTo>
                    <a:pt x="2206" y="4154"/>
                    <a:pt x="2342" y="3856"/>
                    <a:pt x="2517" y="3586"/>
                  </a:cubicBezTo>
                  <a:cubicBezTo>
                    <a:pt x="2680" y="3288"/>
                    <a:pt x="2883" y="3004"/>
                    <a:pt x="3086" y="2733"/>
                  </a:cubicBezTo>
                  <a:cubicBezTo>
                    <a:pt x="3302" y="2463"/>
                    <a:pt x="3532" y="2192"/>
                    <a:pt x="3762" y="1949"/>
                  </a:cubicBezTo>
                  <a:cubicBezTo>
                    <a:pt x="4236" y="1448"/>
                    <a:pt x="4764" y="988"/>
                    <a:pt x="5318" y="582"/>
                  </a:cubicBezTo>
                  <a:cubicBezTo>
                    <a:pt x="5616" y="379"/>
                    <a:pt x="5900" y="176"/>
                    <a:pt x="6211" y="0"/>
                  </a:cubicBezTo>
                  <a:close/>
                </a:path>
              </a:pathLst>
            </a:custGeom>
            <a:solidFill>
              <a:srgbClr val="682F2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5" name="Google Shape;795;p35"/>
            <p:cNvSpPr/>
            <p:nvPr/>
          </p:nvSpPr>
          <p:spPr>
            <a:xfrm>
              <a:off x="7538533" y="3320452"/>
              <a:ext cx="314185" cy="255080"/>
            </a:xfrm>
            <a:custGeom>
              <a:avLst/>
              <a:gdLst/>
              <a:ahLst/>
              <a:cxnLst/>
              <a:rect l="l" t="t" r="r" b="b"/>
              <a:pathLst>
                <a:path w="5034" h="4087" extrusionOk="0">
                  <a:moveTo>
                    <a:pt x="55" y="0"/>
                  </a:moveTo>
                  <a:cubicBezTo>
                    <a:pt x="41" y="0"/>
                    <a:pt x="41" y="0"/>
                    <a:pt x="27" y="14"/>
                  </a:cubicBezTo>
                  <a:cubicBezTo>
                    <a:pt x="14" y="27"/>
                    <a:pt x="0" y="54"/>
                    <a:pt x="27" y="82"/>
                  </a:cubicBezTo>
                  <a:cubicBezTo>
                    <a:pt x="136" y="271"/>
                    <a:pt x="257" y="447"/>
                    <a:pt x="379" y="636"/>
                  </a:cubicBezTo>
                  <a:cubicBezTo>
                    <a:pt x="501" y="799"/>
                    <a:pt x="636" y="988"/>
                    <a:pt x="772" y="1150"/>
                  </a:cubicBezTo>
                  <a:cubicBezTo>
                    <a:pt x="1042" y="1489"/>
                    <a:pt x="1326" y="1800"/>
                    <a:pt x="1638" y="2111"/>
                  </a:cubicBezTo>
                  <a:cubicBezTo>
                    <a:pt x="1786" y="2260"/>
                    <a:pt x="1949" y="2409"/>
                    <a:pt x="2111" y="2544"/>
                  </a:cubicBezTo>
                  <a:cubicBezTo>
                    <a:pt x="2274" y="2679"/>
                    <a:pt x="2450" y="2815"/>
                    <a:pt x="2612" y="2950"/>
                  </a:cubicBezTo>
                  <a:cubicBezTo>
                    <a:pt x="2964" y="3194"/>
                    <a:pt x="3343" y="3424"/>
                    <a:pt x="3721" y="3627"/>
                  </a:cubicBezTo>
                  <a:cubicBezTo>
                    <a:pt x="4087" y="3803"/>
                    <a:pt x="4452" y="3951"/>
                    <a:pt x="4845" y="4073"/>
                  </a:cubicBezTo>
                  <a:lnTo>
                    <a:pt x="4872" y="4087"/>
                  </a:lnTo>
                  <a:cubicBezTo>
                    <a:pt x="4899" y="4087"/>
                    <a:pt x="4926" y="4087"/>
                    <a:pt x="4939" y="4073"/>
                  </a:cubicBezTo>
                  <a:cubicBezTo>
                    <a:pt x="4980" y="4060"/>
                    <a:pt x="5007" y="4033"/>
                    <a:pt x="5020" y="4006"/>
                  </a:cubicBezTo>
                  <a:cubicBezTo>
                    <a:pt x="5034" y="3965"/>
                    <a:pt x="5034" y="3938"/>
                    <a:pt x="5020" y="3897"/>
                  </a:cubicBezTo>
                  <a:cubicBezTo>
                    <a:pt x="5007" y="3870"/>
                    <a:pt x="4980" y="3843"/>
                    <a:pt x="4953" y="3830"/>
                  </a:cubicBezTo>
                  <a:cubicBezTo>
                    <a:pt x="4777" y="3776"/>
                    <a:pt x="4628" y="3721"/>
                    <a:pt x="4466" y="3654"/>
                  </a:cubicBezTo>
                  <a:cubicBezTo>
                    <a:pt x="4317" y="3586"/>
                    <a:pt x="4141" y="3532"/>
                    <a:pt x="3992" y="3464"/>
                  </a:cubicBezTo>
                  <a:cubicBezTo>
                    <a:pt x="3681" y="3315"/>
                    <a:pt x="3383" y="3167"/>
                    <a:pt x="3099" y="2991"/>
                  </a:cubicBezTo>
                  <a:lnTo>
                    <a:pt x="3113" y="2991"/>
                  </a:lnTo>
                  <a:cubicBezTo>
                    <a:pt x="2774" y="2788"/>
                    <a:pt x="2463" y="2571"/>
                    <a:pt x="2165" y="2341"/>
                  </a:cubicBezTo>
                  <a:cubicBezTo>
                    <a:pt x="1854" y="2098"/>
                    <a:pt x="1556" y="1827"/>
                    <a:pt x="1286" y="1543"/>
                  </a:cubicBezTo>
                  <a:cubicBezTo>
                    <a:pt x="1069" y="1326"/>
                    <a:pt x="853" y="1083"/>
                    <a:pt x="663" y="839"/>
                  </a:cubicBezTo>
                  <a:cubicBezTo>
                    <a:pt x="460" y="569"/>
                    <a:pt x="271" y="298"/>
                    <a:pt x="95" y="14"/>
                  </a:cubicBezTo>
                  <a:cubicBezTo>
                    <a:pt x="82" y="0"/>
                    <a:pt x="68" y="0"/>
                    <a:pt x="55" y="0"/>
                  </a:cubicBezTo>
                  <a:close/>
                </a:path>
              </a:pathLst>
            </a:custGeom>
            <a:solidFill>
              <a:srgbClr val="A2494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6" name="Google Shape;796;p35"/>
            <p:cNvSpPr/>
            <p:nvPr/>
          </p:nvSpPr>
          <p:spPr>
            <a:xfrm>
              <a:off x="7682083" y="3215723"/>
              <a:ext cx="432956" cy="308505"/>
            </a:xfrm>
            <a:custGeom>
              <a:avLst/>
              <a:gdLst/>
              <a:ahLst/>
              <a:cxnLst/>
              <a:rect l="l" t="t" r="r" b="b"/>
              <a:pathLst>
                <a:path w="6937" h="4943" extrusionOk="0">
                  <a:moveTo>
                    <a:pt x="55" y="0"/>
                  </a:moveTo>
                  <a:cubicBezTo>
                    <a:pt x="41" y="0"/>
                    <a:pt x="41" y="0"/>
                    <a:pt x="28" y="14"/>
                  </a:cubicBezTo>
                  <a:cubicBezTo>
                    <a:pt x="1" y="28"/>
                    <a:pt x="1" y="55"/>
                    <a:pt x="14" y="82"/>
                  </a:cubicBezTo>
                  <a:cubicBezTo>
                    <a:pt x="312" y="420"/>
                    <a:pt x="610" y="758"/>
                    <a:pt x="907" y="1097"/>
                  </a:cubicBezTo>
                  <a:cubicBezTo>
                    <a:pt x="1218" y="1435"/>
                    <a:pt x="1543" y="1760"/>
                    <a:pt x="1881" y="2084"/>
                  </a:cubicBezTo>
                  <a:cubicBezTo>
                    <a:pt x="2057" y="2247"/>
                    <a:pt x="2220" y="2409"/>
                    <a:pt x="2396" y="2558"/>
                  </a:cubicBezTo>
                  <a:cubicBezTo>
                    <a:pt x="2585" y="2720"/>
                    <a:pt x="2747" y="2869"/>
                    <a:pt x="2937" y="3018"/>
                  </a:cubicBezTo>
                  <a:cubicBezTo>
                    <a:pt x="3302" y="3302"/>
                    <a:pt x="3681" y="3573"/>
                    <a:pt x="4074" y="3830"/>
                  </a:cubicBezTo>
                  <a:cubicBezTo>
                    <a:pt x="4479" y="4087"/>
                    <a:pt x="4912" y="4303"/>
                    <a:pt x="5359" y="4506"/>
                  </a:cubicBezTo>
                  <a:cubicBezTo>
                    <a:pt x="5562" y="4601"/>
                    <a:pt x="5792" y="4682"/>
                    <a:pt x="6008" y="4750"/>
                  </a:cubicBezTo>
                  <a:cubicBezTo>
                    <a:pt x="6130" y="4790"/>
                    <a:pt x="6252" y="4831"/>
                    <a:pt x="6360" y="4858"/>
                  </a:cubicBezTo>
                  <a:cubicBezTo>
                    <a:pt x="6482" y="4885"/>
                    <a:pt x="6590" y="4912"/>
                    <a:pt x="6699" y="4939"/>
                  </a:cubicBezTo>
                  <a:cubicBezTo>
                    <a:pt x="6710" y="4941"/>
                    <a:pt x="6721" y="4942"/>
                    <a:pt x="6731" y="4942"/>
                  </a:cubicBezTo>
                  <a:cubicBezTo>
                    <a:pt x="6861" y="4942"/>
                    <a:pt x="6936" y="4796"/>
                    <a:pt x="6861" y="4696"/>
                  </a:cubicBezTo>
                  <a:cubicBezTo>
                    <a:pt x="6834" y="4655"/>
                    <a:pt x="6793" y="4628"/>
                    <a:pt x="6753" y="4628"/>
                  </a:cubicBezTo>
                  <a:cubicBezTo>
                    <a:pt x="6631" y="4601"/>
                    <a:pt x="6496" y="4560"/>
                    <a:pt x="6374" y="4520"/>
                  </a:cubicBezTo>
                  <a:cubicBezTo>
                    <a:pt x="5589" y="4290"/>
                    <a:pt x="4845" y="3952"/>
                    <a:pt x="4155" y="3532"/>
                  </a:cubicBezTo>
                  <a:lnTo>
                    <a:pt x="4155" y="3532"/>
                  </a:lnTo>
                  <a:lnTo>
                    <a:pt x="4168" y="3546"/>
                  </a:lnTo>
                  <a:cubicBezTo>
                    <a:pt x="3871" y="3370"/>
                    <a:pt x="3573" y="3180"/>
                    <a:pt x="3289" y="2977"/>
                  </a:cubicBezTo>
                  <a:cubicBezTo>
                    <a:pt x="3005" y="2761"/>
                    <a:pt x="2707" y="2531"/>
                    <a:pt x="2423" y="2301"/>
                  </a:cubicBezTo>
                  <a:cubicBezTo>
                    <a:pt x="2139" y="2084"/>
                    <a:pt x="1881" y="1841"/>
                    <a:pt x="1624" y="1611"/>
                  </a:cubicBezTo>
                  <a:cubicBezTo>
                    <a:pt x="1354" y="1367"/>
                    <a:pt x="1097" y="1110"/>
                    <a:pt x="853" y="839"/>
                  </a:cubicBezTo>
                  <a:cubicBezTo>
                    <a:pt x="596" y="582"/>
                    <a:pt x="339" y="312"/>
                    <a:pt x="95" y="28"/>
                  </a:cubicBezTo>
                  <a:cubicBezTo>
                    <a:pt x="95" y="14"/>
                    <a:pt x="68" y="0"/>
                    <a:pt x="55" y="0"/>
                  </a:cubicBezTo>
                  <a:close/>
                </a:path>
              </a:pathLst>
            </a:custGeom>
            <a:solidFill>
              <a:srgbClr val="A2494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7" name="Google Shape;797;p35"/>
            <p:cNvSpPr/>
            <p:nvPr/>
          </p:nvSpPr>
          <p:spPr>
            <a:xfrm>
              <a:off x="7867013" y="3102569"/>
              <a:ext cx="507663" cy="338713"/>
            </a:xfrm>
            <a:custGeom>
              <a:avLst/>
              <a:gdLst/>
              <a:ahLst/>
              <a:cxnLst/>
              <a:rect l="l" t="t" r="r" b="b"/>
              <a:pathLst>
                <a:path w="8134" h="5427" extrusionOk="0">
                  <a:moveTo>
                    <a:pt x="55" y="0"/>
                  </a:moveTo>
                  <a:cubicBezTo>
                    <a:pt x="42" y="0"/>
                    <a:pt x="28" y="0"/>
                    <a:pt x="28" y="14"/>
                  </a:cubicBezTo>
                  <a:cubicBezTo>
                    <a:pt x="1" y="27"/>
                    <a:pt x="1" y="68"/>
                    <a:pt x="15" y="95"/>
                  </a:cubicBezTo>
                  <a:cubicBezTo>
                    <a:pt x="272" y="447"/>
                    <a:pt x="542" y="799"/>
                    <a:pt x="826" y="1137"/>
                  </a:cubicBezTo>
                  <a:cubicBezTo>
                    <a:pt x="1124" y="1475"/>
                    <a:pt x="1435" y="1813"/>
                    <a:pt x="1760" y="2138"/>
                  </a:cubicBezTo>
                  <a:cubicBezTo>
                    <a:pt x="2085" y="2463"/>
                    <a:pt x="2450" y="2774"/>
                    <a:pt x="2815" y="3072"/>
                  </a:cubicBezTo>
                  <a:cubicBezTo>
                    <a:pt x="3181" y="3356"/>
                    <a:pt x="3560" y="3640"/>
                    <a:pt x="3952" y="3884"/>
                  </a:cubicBezTo>
                  <a:cubicBezTo>
                    <a:pt x="4561" y="4276"/>
                    <a:pt x="5210" y="4614"/>
                    <a:pt x="5887" y="4885"/>
                  </a:cubicBezTo>
                  <a:cubicBezTo>
                    <a:pt x="6212" y="5020"/>
                    <a:pt x="6550" y="5129"/>
                    <a:pt x="6902" y="5223"/>
                  </a:cubicBezTo>
                  <a:cubicBezTo>
                    <a:pt x="7064" y="5264"/>
                    <a:pt x="7240" y="5305"/>
                    <a:pt x="7389" y="5345"/>
                  </a:cubicBezTo>
                  <a:cubicBezTo>
                    <a:pt x="7484" y="5359"/>
                    <a:pt x="7565" y="5372"/>
                    <a:pt x="7660" y="5386"/>
                  </a:cubicBezTo>
                  <a:cubicBezTo>
                    <a:pt x="7754" y="5399"/>
                    <a:pt x="7822" y="5413"/>
                    <a:pt x="7917" y="5426"/>
                  </a:cubicBezTo>
                  <a:cubicBezTo>
                    <a:pt x="8093" y="5413"/>
                    <a:pt x="8133" y="5156"/>
                    <a:pt x="7971" y="5102"/>
                  </a:cubicBezTo>
                  <a:cubicBezTo>
                    <a:pt x="7863" y="5088"/>
                    <a:pt x="7754" y="5061"/>
                    <a:pt x="7660" y="5047"/>
                  </a:cubicBezTo>
                  <a:cubicBezTo>
                    <a:pt x="7551" y="5020"/>
                    <a:pt x="7430" y="4993"/>
                    <a:pt x="7321" y="4980"/>
                  </a:cubicBezTo>
                  <a:cubicBezTo>
                    <a:pt x="7091" y="4926"/>
                    <a:pt x="6861" y="4872"/>
                    <a:pt x="6645" y="4804"/>
                  </a:cubicBezTo>
                  <a:lnTo>
                    <a:pt x="6645" y="4804"/>
                  </a:lnTo>
                  <a:lnTo>
                    <a:pt x="6685" y="4817"/>
                  </a:lnTo>
                  <a:cubicBezTo>
                    <a:pt x="6225" y="4682"/>
                    <a:pt x="5779" y="4520"/>
                    <a:pt x="5346" y="4330"/>
                  </a:cubicBezTo>
                  <a:cubicBezTo>
                    <a:pt x="4899" y="4127"/>
                    <a:pt x="4466" y="3897"/>
                    <a:pt x="4060" y="3654"/>
                  </a:cubicBezTo>
                  <a:cubicBezTo>
                    <a:pt x="3032" y="3031"/>
                    <a:pt x="2085" y="2274"/>
                    <a:pt x="1246" y="1408"/>
                  </a:cubicBezTo>
                  <a:lnTo>
                    <a:pt x="1246" y="1408"/>
                  </a:lnTo>
                  <a:lnTo>
                    <a:pt x="1259" y="1421"/>
                  </a:lnTo>
                  <a:cubicBezTo>
                    <a:pt x="1056" y="1191"/>
                    <a:pt x="840" y="961"/>
                    <a:pt x="650" y="731"/>
                  </a:cubicBezTo>
                  <a:cubicBezTo>
                    <a:pt x="461" y="501"/>
                    <a:pt x="272" y="271"/>
                    <a:pt x="96" y="27"/>
                  </a:cubicBezTo>
                  <a:cubicBezTo>
                    <a:pt x="96" y="14"/>
                    <a:pt x="69" y="0"/>
                    <a:pt x="55" y="0"/>
                  </a:cubicBezTo>
                  <a:close/>
                </a:path>
              </a:pathLst>
            </a:custGeom>
            <a:solidFill>
              <a:srgbClr val="A2494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8" name="Google Shape;798;p35"/>
            <p:cNvSpPr/>
            <p:nvPr/>
          </p:nvSpPr>
          <p:spPr>
            <a:xfrm>
              <a:off x="8095070" y="3054449"/>
              <a:ext cx="503357" cy="297645"/>
            </a:xfrm>
            <a:custGeom>
              <a:avLst/>
              <a:gdLst/>
              <a:ahLst/>
              <a:cxnLst/>
              <a:rect l="l" t="t" r="r" b="b"/>
              <a:pathLst>
                <a:path w="8065" h="4769" extrusionOk="0">
                  <a:moveTo>
                    <a:pt x="55" y="0"/>
                  </a:moveTo>
                  <a:cubicBezTo>
                    <a:pt x="41" y="0"/>
                    <a:pt x="41" y="0"/>
                    <a:pt x="27" y="14"/>
                  </a:cubicBezTo>
                  <a:lnTo>
                    <a:pt x="27" y="27"/>
                  </a:lnTo>
                  <a:cubicBezTo>
                    <a:pt x="14" y="41"/>
                    <a:pt x="0" y="68"/>
                    <a:pt x="14" y="81"/>
                  </a:cubicBezTo>
                  <a:cubicBezTo>
                    <a:pt x="312" y="433"/>
                    <a:pt x="636" y="758"/>
                    <a:pt x="961" y="1083"/>
                  </a:cubicBezTo>
                  <a:cubicBezTo>
                    <a:pt x="1137" y="1231"/>
                    <a:pt x="1299" y="1394"/>
                    <a:pt x="1475" y="1543"/>
                  </a:cubicBezTo>
                  <a:cubicBezTo>
                    <a:pt x="1665" y="1691"/>
                    <a:pt x="1841" y="1827"/>
                    <a:pt x="2017" y="1962"/>
                  </a:cubicBezTo>
                  <a:cubicBezTo>
                    <a:pt x="2382" y="2246"/>
                    <a:pt x="2774" y="2503"/>
                    <a:pt x="3167" y="2747"/>
                  </a:cubicBezTo>
                  <a:cubicBezTo>
                    <a:pt x="3559" y="2990"/>
                    <a:pt x="3965" y="3207"/>
                    <a:pt x="4371" y="3423"/>
                  </a:cubicBezTo>
                  <a:cubicBezTo>
                    <a:pt x="4926" y="3708"/>
                    <a:pt x="5508" y="3951"/>
                    <a:pt x="6089" y="4181"/>
                  </a:cubicBezTo>
                  <a:cubicBezTo>
                    <a:pt x="6387" y="4289"/>
                    <a:pt x="6685" y="4398"/>
                    <a:pt x="6982" y="4492"/>
                  </a:cubicBezTo>
                  <a:cubicBezTo>
                    <a:pt x="7280" y="4587"/>
                    <a:pt x="7578" y="4682"/>
                    <a:pt x="7875" y="4763"/>
                  </a:cubicBezTo>
                  <a:cubicBezTo>
                    <a:pt x="7886" y="4767"/>
                    <a:pt x="7898" y="4768"/>
                    <a:pt x="7910" y="4768"/>
                  </a:cubicBezTo>
                  <a:cubicBezTo>
                    <a:pt x="7943" y="4768"/>
                    <a:pt x="7977" y="4756"/>
                    <a:pt x="7997" y="4736"/>
                  </a:cubicBezTo>
                  <a:cubicBezTo>
                    <a:pt x="8038" y="4709"/>
                    <a:pt x="8051" y="4682"/>
                    <a:pt x="8065" y="4641"/>
                  </a:cubicBezTo>
                  <a:cubicBezTo>
                    <a:pt x="8065" y="4587"/>
                    <a:pt x="8051" y="4546"/>
                    <a:pt x="8038" y="4519"/>
                  </a:cubicBezTo>
                  <a:lnTo>
                    <a:pt x="7997" y="4492"/>
                  </a:lnTo>
                  <a:cubicBezTo>
                    <a:pt x="7984" y="4465"/>
                    <a:pt x="7957" y="4465"/>
                    <a:pt x="7930" y="4452"/>
                  </a:cubicBezTo>
                  <a:lnTo>
                    <a:pt x="7348" y="4289"/>
                  </a:lnTo>
                  <a:lnTo>
                    <a:pt x="7388" y="4303"/>
                  </a:lnTo>
                  <a:cubicBezTo>
                    <a:pt x="6631" y="4086"/>
                    <a:pt x="5886" y="3829"/>
                    <a:pt x="5169" y="3532"/>
                  </a:cubicBezTo>
                  <a:cubicBezTo>
                    <a:pt x="4452" y="3220"/>
                    <a:pt x="3749" y="2882"/>
                    <a:pt x="3072" y="2476"/>
                  </a:cubicBezTo>
                  <a:cubicBezTo>
                    <a:pt x="2098" y="1894"/>
                    <a:pt x="1205" y="1204"/>
                    <a:pt x="420" y="392"/>
                  </a:cubicBezTo>
                  <a:cubicBezTo>
                    <a:pt x="312" y="271"/>
                    <a:pt x="203" y="149"/>
                    <a:pt x="82" y="27"/>
                  </a:cubicBezTo>
                  <a:cubicBezTo>
                    <a:pt x="82" y="14"/>
                    <a:pt x="68" y="0"/>
                    <a:pt x="55" y="0"/>
                  </a:cubicBezTo>
                  <a:close/>
                </a:path>
              </a:pathLst>
            </a:custGeom>
            <a:solidFill>
              <a:srgbClr val="A2494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9" name="Google Shape;799;p35"/>
            <p:cNvSpPr/>
            <p:nvPr/>
          </p:nvSpPr>
          <p:spPr>
            <a:xfrm>
              <a:off x="8336609" y="3051016"/>
              <a:ext cx="194290" cy="115588"/>
            </a:xfrm>
            <a:custGeom>
              <a:avLst/>
              <a:gdLst/>
              <a:ahLst/>
              <a:cxnLst/>
              <a:rect l="l" t="t" r="r" b="b"/>
              <a:pathLst>
                <a:path w="3113" h="1852" extrusionOk="0">
                  <a:moveTo>
                    <a:pt x="41" y="1"/>
                  </a:moveTo>
                  <a:cubicBezTo>
                    <a:pt x="27" y="1"/>
                    <a:pt x="14" y="14"/>
                    <a:pt x="14" y="28"/>
                  </a:cubicBezTo>
                  <a:cubicBezTo>
                    <a:pt x="0" y="42"/>
                    <a:pt x="0" y="82"/>
                    <a:pt x="14" y="96"/>
                  </a:cubicBezTo>
                  <a:cubicBezTo>
                    <a:pt x="244" y="272"/>
                    <a:pt x="474" y="447"/>
                    <a:pt x="690" y="623"/>
                  </a:cubicBezTo>
                  <a:cubicBezTo>
                    <a:pt x="920" y="786"/>
                    <a:pt x="1150" y="935"/>
                    <a:pt x="1394" y="1083"/>
                  </a:cubicBezTo>
                  <a:lnTo>
                    <a:pt x="1746" y="1286"/>
                  </a:lnTo>
                  <a:cubicBezTo>
                    <a:pt x="1868" y="1368"/>
                    <a:pt x="1989" y="1435"/>
                    <a:pt x="2125" y="1503"/>
                  </a:cubicBezTo>
                  <a:cubicBezTo>
                    <a:pt x="2382" y="1625"/>
                    <a:pt x="2639" y="1733"/>
                    <a:pt x="2909" y="1841"/>
                  </a:cubicBezTo>
                  <a:cubicBezTo>
                    <a:pt x="2930" y="1848"/>
                    <a:pt x="2947" y="1851"/>
                    <a:pt x="2964" y="1851"/>
                  </a:cubicBezTo>
                  <a:cubicBezTo>
                    <a:pt x="2981" y="1851"/>
                    <a:pt x="2997" y="1848"/>
                    <a:pt x="3018" y="1841"/>
                  </a:cubicBezTo>
                  <a:cubicBezTo>
                    <a:pt x="3058" y="1814"/>
                    <a:pt x="3085" y="1787"/>
                    <a:pt x="3099" y="1760"/>
                  </a:cubicBezTo>
                  <a:cubicBezTo>
                    <a:pt x="3112" y="1719"/>
                    <a:pt x="3112" y="1679"/>
                    <a:pt x="3099" y="1652"/>
                  </a:cubicBezTo>
                  <a:cubicBezTo>
                    <a:pt x="3085" y="1611"/>
                    <a:pt x="3058" y="1584"/>
                    <a:pt x="3018" y="1571"/>
                  </a:cubicBezTo>
                  <a:cubicBezTo>
                    <a:pt x="2842" y="1516"/>
                    <a:pt x="2666" y="1449"/>
                    <a:pt x="2490" y="1381"/>
                  </a:cubicBezTo>
                  <a:cubicBezTo>
                    <a:pt x="2314" y="1313"/>
                    <a:pt x="2152" y="1246"/>
                    <a:pt x="1976" y="1178"/>
                  </a:cubicBezTo>
                  <a:cubicBezTo>
                    <a:pt x="1813" y="1097"/>
                    <a:pt x="1638" y="1016"/>
                    <a:pt x="1489" y="935"/>
                  </a:cubicBezTo>
                  <a:cubicBezTo>
                    <a:pt x="1326" y="840"/>
                    <a:pt x="1150" y="745"/>
                    <a:pt x="975" y="650"/>
                  </a:cubicBezTo>
                  <a:cubicBezTo>
                    <a:pt x="663" y="461"/>
                    <a:pt x="366" y="244"/>
                    <a:pt x="81" y="14"/>
                  </a:cubicBezTo>
                  <a:cubicBezTo>
                    <a:pt x="68" y="14"/>
                    <a:pt x="54" y="1"/>
                    <a:pt x="41" y="1"/>
                  </a:cubicBezTo>
                  <a:close/>
                </a:path>
              </a:pathLst>
            </a:custGeom>
            <a:solidFill>
              <a:srgbClr val="A2494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0" name="Google Shape;800;p35"/>
            <p:cNvSpPr/>
            <p:nvPr/>
          </p:nvSpPr>
          <p:spPr>
            <a:xfrm>
              <a:off x="8406698" y="3208109"/>
              <a:ext cx="154596" cy="192605"/>
            </a:xfrm>
            <a:custGeom>
              <a:avLst/>
              <a:gdLst/>
              <a:ahLst/>
              <a:cxnLst/>
              <a:rect l="l" t="t" r="r" b="b"/>
              <a:pathLst>
                <a:path w="2477" h="3086" extrusionOk="0">
                  <a:moveTo>
                    <a:pt x="2436" y="1"/>
                  </a:moveTo>
                  <a:cubicBezTo>
                    <a:pt x="2409" y="1"/>
                    <a:pt x="2395" y="14"/>
                    <a:pt x="2395" y="28"/>
                  </a:cubicBezTo>
                  <a:lnTo>
                    <a:pt x="2395" y="14"/>
                  </a:lnTo>
                  <a:cubicBezTo>
                    <a:pt x="2152" y="434"/>
                    <a:pt x="1895" y="840"/>
                    <a:pt x="1597" y="1232"/>
                  </a:cubicBezTo>
                  <a:cubicBezTo>
                    <a:pt x="1367" y="1516"/>
                    <a:pt x="1123" y="1800"/>
                    <a:pt x="866" y="2071"/>
                  </a:cubicBezTo>
                  <a:cubicBezTo>
                    <a:pt x="745" y="2193"/>
                    <a:pt x="609" y="2328"/>
                    <a:pt x="474" y="2450"/>
                  </a:cubicBezTo>
                  <a:cubicBezTo>
                    <a:pt x="352" y="2572"/>
                    <a:pt x="190" y="2707"/>
                    <a:pt x="54" y="2842"/>
                  </a:cubicBezTo>
                  <a:cubicBezTo>
                    <a:pt x="0" y="2896"/>
                    <a:pt x="0" y="2991"/>
                    <a:pt x="54" y="3045"/>
                  </a:cubicBezTo>
                  <a:cubicBezTo>
                    <a:pt x="82" y="3072"/>
                    <a:pt x="109" y="3086"/>
                    <a:pt x="149" y="3086"/>
                  </a:cubicBezTo>
                  <a:lnTo>
                    <a:pt x="190" y="3086"/>
                  </a:lnTo>
                  <a:cubicBezTo>
                    <a:pt x="217" y="3086"/>
                    <a:pt x="230" y="3072"/>
                    <a:pt x="257" y="3045"/>
                  </a:cubicBezTo>
                  <a:cubicBezTo>
                    <a:pt x="487" y="2856"/>
                    <a:pt x="718" y="2639"/>
                    <a:pt x="920" y="2409"/>
                  </a:cubicBezTo>
                  <a:cubicBezTo>
                    <a:pt x="1137" y="2179"/>
                    <a:pt x="1326" y="1922"/>
                    <a:pt x="1502" y="1665"/>
                  </a:cubicBezTo>
                  <a:cubicBezTo>
                    <a:pt x="1665" y="1408"/>
                    <a:pt x="1841" y="1151"/>
                    <a:pt x="1989" y="894"/>
                  </a:cubicBezTo>
                  <a:cubicBezTo>
                    <a:pt x="2071" y="758"/>
                    <a:pt x="2152" y="623"/>
                    <a:pt x="2219" y="501"/>
                  </a:cubicBezTo>
                  <a:cubicBezTo>
                    <a:pt x="2301" y="366"/>
                    <a:pt x="2395" y="217"/>
                    <a:pt x="2463" y="68"/>
                  </a:cubicBezTo>
                  <a:cubicBezTo>
                    <a:pt x="2477" y="41"/>
                    <a:pt x="2463" y="1"/>
                    <a:pt x="2436" y="1"/>
                  </a:cubicBezTo>
                  <a:close/>
                </a:path>
              </a:pathLst>
            </a:custGeom>
            <a:solidFill>
              <a:srgbClr val="A2494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1" name="Google Shape;801;p35"/>
            <p:cNvSpPr/>
            <p:nvPr/>
          </p:nvSpPr>
          <p:spPr>
            <a:xfrm>
              <a:off x="8171089" y="3093270"/>
              <a:ext cx="305759" cy="370793"/>
            </a:xfrm>
            <a:custGeom>
              <a:avLst/>
              <a:gdLst/>
              <a:ahLst/>
              <a:cxnLst/>
              <a:rect l="l" t="t" r="r" b="b"/>
              <a:pathLst>
                <a:path w="4899" h="5941" extrusionOk="0">
                  <a:moveTo>
                    <a:pt x="4844" y="0"/>
                  </a:moveTo>
                  <a:cubicBezTo>
                    <a:pt x="4817" y="0"/>
                    <a:pt x="4790" y="14"/>
                    <a:pt x="4790" y="41"/>
                  </a:cubicBezTo>
                  <a:lnTo>
                    <a:pt x="4790" y="28"/>
                  </a:lnTo>
                  <a:cubicBezTo>
                    <a:pt x="4750" y="136"/>
                    <a:pt x="4709" y="231"/>
                    <a:pt x="4668" y="339"/>
                  </a:cubicBezTo>
                  <a:cubicBezTo>
                    <a:pt x="4384" y="988"/>
                    <a:pt x="4005" y="1611"/>
                    <a:pt x="3559" y="2179"/>
                  </a:cubicBezTo>
                  <a:lnTo>
                    <a:pt x="3572" y="2165"/>
                  </a:lnTo>
                  <a:lnTo>
                    <a:pt x="3572" y="2165"/>
                  </a:lnTo>
                  <a:cubicBezTo>
                    <a:pt x="3315" y="2504"/>
                    <a:pt x="3045" y="2828"/>
                    <a:pt x="2761" y="3140"/>
                  </a:cubicBezTo>
                  <a:cubicBezTo>
                    <a:pt x="2463" y="3451"/>
                    <a:pt x="2165" y="3749"/>
                    <a:pt x="1854" y="4046"/>
                  </a:cubicBezTo>
                  <a:cubicBezTo>
                    <a:pt x="1705" y="4182"/>
                    <a:pt x="1570" y="4330"/>
                    <a:pt x="1407" y="4466"/>
                  </a:cubicBezTo>
                  <a:cubicBezTo>
                    <a:pt x="1259" y="4601"/>
                    <a:pt x="1096" y="4736"/>
                    <a:pt x="947" y="4872"/>
                  </a:cubicBezTo>
                  <a:cubicBezTo>
                    <a:pt x="650" y="5115"/>
                    <a:pt x="366" y="5359"/>
                    <a:pt x="68" y="5589"/>
                  </a:cubicBezTo>
                  <a:cubicBezTo>
                    <a:pt x="27" y="5629"/>
                    <a:pt x="0" y="5684"/>
                    <a:pt x="14" y="5738"/>
                  </a:cubicBezTo>
                  <a:cubicBezTo>
                    <a:pt x="14" y="5792"/>
                    <a:pt x="27" y="5846"/>
                    <a:pt x="68" y="5873"/>
                  </a:cubicBezTo>
                  <a:cubicBezTo>
                    <a:pt x="108" y="5914"/>
                    <a:pt x="149" y="5941"/>
                    <a:pt x="203" y="5941"/>
                  </a:cubicBezTo>
                  <a:lnTo>
                    <a:pt x="257" y="5941"/>
                  </a:lnTo>
                  <a:cubicBezTo>
                    <a:pt x="298" y="5927"/>
                    <a:pt x="325" y="5914"/>
                    <a:pt x="352" y="5887"/>
                  </a:cubicBezTo>
                  <a:cubicBezTo>
                    <a:pt x="663" y="5643"/>
                    <a:pt x="961" y="5386"/>
                    <a:pt x="1245" y="5102"/>
                  </a:cubicBezTo>
                  <a:cubicBezTo>
                    <a:pt x="1394" y="4953"/>
                    <a:pt x="1543" y="4804"/>
                    <a:pt x="1692" y="4642"/>
                  </a:cubicBezTo>
                  <a:cubicBezTo>
                    <a:pt x="1840" y="4493"/>
                    <a:pt x="2003" y="4317"/>
                    <a:pt x="2152" y="4155"/>
                  </a:cubicBezTo>
                  <a:cubicBezTo>
                    <a:pt x="2463" y="3816"/>
                    <a:pt x="2761" y="3478"/>
                    <a:pt x="3045" y="3126"/>
                  </a:cubicBezTo>
                  <a:cubicBezTo>
                    <a:pt x="3329" y="2761"/>
                    <a:pt x="3599" y="2423"/>
                    <a:pt x="3843" y="2044"/>
                  </a:cubicBezTo>
                  <a:cubicBezTo>
                    <a:pt x="4276" y="1435"/>
                    <a:pt x="4628" y="772"/>
                    <a:pt x="4898" y="55"/>
                  </a:cubicBezTo>
                  <a:cubicBezTo>
                    <a:pt x="4898" y="28"/>
                    <a:pt x="4885" y="0"/>
                    <a:pt x="4858" y="0"/>
                  </a:cubicBezTo>
                  <a:close/>
                </a:path>
              </a:pathLst>
            </a:custGeom>
            <a:solidFill>
              <a:srgbClr val="A2494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2" name="Google Shape;802;p35"/>
            <p:cNvSpPr/>
            <p:nvPr/>
          </p:nvSpPr>
          <p:spPr>
            <a:xfrm>
              <a:off x="7885924" y="3101695"/>
              <a:ext cx="402561" cy="409738"/>
            </a:xfrm>
            <a:custGeom>
              <a:avLst/>
              <a:gdLst/>
              <a:ahLst/>
              <a:cxnLst/>
              <a:rect l="l" t="t" r="r" b="b"/>
              <a:pathLst>
                <a:path w="6450" h="6565" extrusionOk="0">
                  <a:moveTo>
                    <a:pt x="6355" y="1"/>
                  </a:moveTo>
                  <a:cubicBezTo>
                    <a:pt x="6017" y="542"/>
                    <a:pt x="5665" y="1043"/>
                    <a:pt x="5286" y="1543"/>
                  </a:cubicBezTo>
                  <a:cubicBezTo>
                    <a:pt x="4759" y="2233"/>
                    <a:pt x="4190" y="2883"/>
                    <a:pt x="3581" y="3505"/>
                  </a:cubicBezTo>
                  <a:cubicBezTo>
                    <a:pt x="3270" y="3817"/>
                    <a:pt x="2945" y="4114"/>
                    <a:pt x="2621" y="4398"/>
                  </a:cubicBezTo>
                  <a:cubicBezTo>
                    <a:pt x="2282" y="4696"/>
                    <a:pt x="1944" y="4980"/>
                    <a:pt x="1606" y="5251"/>
                  </a:cubicBezTo>
                  <a:lnTo>
                    <a:pt x="1633" y="5224"/>
                  </a:lnTo>
                  <a:lnTo>
                    <a:pt x="1633" y="5224"/>
                  </a:lnTo>
                  <a:cubicBezTo>
                    <a:pt x="1389" y="5400"/>
                    <a:pt x="1146" y="5589"/>
                    <a:pt x="902" y="5752"/>
                  </a:cubicBezTo>
                  <a:cubicBezTo>
                    <a:pt x="780" y="5833"/>
                    <a:pt x="659" y="5927"/>
                    <a:pt x="537" y="5995"/>
                  </a:cubicBezTo>
                  <a:lnTo>
                    <a:pt x="375" y="6117"/>
                  </a:lnTo>
                  <a:cubicBezTo>
                    <a:pt x="307" y="6157"/>
                    <a:pt x="239" y="6198"/>
                    <a:pt x="172" y="6239"/>
                  </a:cubicBezTo>
                  <a:cubicBezTo>
                    <a:pt x="1" y="6330"/>
                    <a:pt x="98" y="6564"/>
                    <a:pt x="254" y="6564"/>
                  </a:cubicBezTo>
                  <a:cubicBezTo>
                    <a:pt x="284" y="6564"/>
                    <a:pt x="315" y="6556"/>
                    <a:pt x="347" y="6536"/>
                  </a:cubicBezTo>
                  <a:cubicBezTo>
                    <a:pt x="388" y="6509"/>
                    <a:pt x="429" y="6496"/>
                    <a:pt x="483" y="6469"/>
                  </a:cubicBezTo>
                  <a:cubicBezTo>
                    <a:pt x="523" y="6442"/>
                    <a:pt x="578" y="6415"/>
                    <a:pt x="618" y="6387"/>
                  </a:cubicBezTo>
                  <a:cubicBezTo>
                    <a:pt x="713" y="6320"/>
                    <a:pt x="808" y="6266"/>
                    <a:pt x="902" y="6198"/>
                  </a:cubicBezTo>
                  <a:cubicBezTo>
                    <a:pt x="1105" y="6063"/>
                    <a:pt x="1295" y="5927"/>
                    <a:pt x="1471" y="5779"/>
                  </a:cubicBezTo>
                  <a:cubicBezTo>
                    <a:pt x="1849" y="5494"/>
                    <a:pt x="2201" y="5183"/>
                    <a:pt x="2540" y="4858"/>
                  </a:cubicBezTo>
                  <a:cubicBezTo>
                    <a:pt x="2891" y="4534"/>
                    <a:pt x="3230" y="4182"/>
                    <a:pt x="3554" y="3817"/>
                  </a:cubicBezTo>
                  <a:cubicBezTo>
                    <a:pt x="3879" y="3451"/>
                    <a:pt x="4217" y="3099"/>
                    <a:pt x="4529" y="2721"/>
                  </a:cubicBezTo>
                  <a:cubicBezTo>
                    <a:pt x="5219" y="1882"/>
                    <a:pt x="5868" y="1002"/>
                    <a:pt x="6436" y="68"/>
                  </a:cubicBezTo>
                  <a:cubicBezTo>
                    <a:pt x="6450" y="55"/>
                    <a:pt x="6450" y="14"/>
                    <a:pt x="6423" y="1"/>
                  </a:cubicBezTo>
                  <a:lnTo>
                    <a:pt x="6396" y="1"/>
                  </a:lnTo>
                  <a:cubicBezTo>
                    <a:pt x="6382" y="1"/>
                    <a:pt x="6355" y="14"/>
                    <a:pt x="6355" y="28"/>
                  </a:cubicBezTo>
                  <a:lnTo>
                    <a:pt x="6355" y="1"/>
                  </a:lnTo>
                  <a:close/>
                </a:path>
              </a:pathLst>
            </a:custGeom>
            <a:solidFill>
              <a:srgbClr val="A2494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3" name="Google Shape;803;p35"/>
            <p:cNvSpPr/>
            <p:nvPr/>
          </p:nvSpPr>
          <p:spPr>
            <a:xfrm>
              <a:off x="7592583" y="3152374"/>
              <a:ext cx="483135" cy="409676"/>
            </a:xfrm>
            <a:custGeom>
              <a:avLst/>
              <a:gdLst/>
              <a:ahLst/>
              <a:cxnLst/>
              <a:rect l="l" t="t" r="r" b="b"/>
              <a:pathLst>
                <a:path w="7741" h="6564" extrusionOk="0">
                  <a:moveTo>
                    <a:pt x="7673" y="1"/>
                  </a:moveTo>
                  <a:cubicBezTo>
                    <a:pt x="7645" y="1"/>
                    <a:pt x="7632" y="14"/>
                    <a:pt x="7618" y="41"/>
                  </a:cubicBezTo>
                  <a:lnTo>
                    <a:pt x="7618" y="14"/>
                  </a:lnTo>
                  <a:lnTo>
                    <a:pt x="7564" y="95"/>
                  </a:lnTo>
                  <a:cubicBezTo>
                    <a:pt x="7172" y="664"/>
                    <a:pt x="6739" y="1205"/>
                    <a:pt x="6265" y="1719"/>
                  </a:cubicBezTo>
                  <a:cubicBezTo>
                    <a:pt x="5765" y="2260"/>
                    <a:pt x="5237" y="2775"/>
                    <a:pt x="4669" y="3248"/>
                  </a:cubicBezTo>
                  <a:lnTo>
                    <a:pt x="4696" y="3235"/>
                  </a:lnTo>
                  <a:lnTo>
                    <a:pt x="4696" y="3235"/>
                  </a:lnTo>
                  <a:cubicBezTo>
                    <a:pt x="4357" y="3519"/>
                    <a:pt x="4033" y="3776"/>
                    <a:pt x="3681" y="4033"/>
                  </a:cubicBezTo>
                  <a:cubicBezTo>
                    <a:pt x="3343" y="4290"/>
                    <a:pt x="2991" y="4534"/>
                    <a:pt x="2639" y="4764"/>
                  </a:cubicBezTo>
                  <a:cubicBezTo>
                    <a:pt x="2287" y="5007"/>
                    <a:pt x="1935" y="5210"/>
                    <a:pt x="1570" y="5413"/>
                  </a:cubicBezTo>
                  <a:cubicBezTo>
                    <a:pt x="1205" y="5616"/>
                    <a:pt x="866" y="5805"/>
                    <a:pt x="501" y="5981"/>
                  </a:cubicBezTo>
                  <a:cubicBezTo>
                    <a:pt x="366" y="6036"/>
                    <a:pt x="230" y="6090"/>
                    <a:pt x="109" y="6157"/>
                  </a:cubicBezTo>
                  <a:cubicBezTo>
                    <a:pt x="54" y="6184"/>
                    <a:pt x="14" y="6238"/>
                    <a:pt x="14" y="6293"/>
                  </a:cubicBezTo>
                  <a:cubicBezTo>
                    <a:pt x="0" y="6360"/>
                    <a:pt x="14" y="6414"/>
                    <a:pt x="41" y="6469"/>
                  </a:cubicBezTo>
                  <a:cubicBezTo>
                    <a:pt x="68" y="6523"/>
                    <a:pt x="122" y="6550"/>
                    <a:pt x="176" y="6563"/>
                  </a:cubicBezTo>
                  <a:lnTo>
                    <a:pt x="230" y="6563"/>
                  </a:lnTo>
                  <a:cubicBezTo>
                    <a:pt x="271" y="6563"/>
                    <a:pt x="312" y="6550"/>
                    <a:pt x="339" y="6536"/>
                  </a:cubicBezTo>
                  <a:cubicBezTo>
                    <a:pt x="433" y="6482"/>
                    <a:pt x="528" y="6428"/>
                    <a:pt x="623" y="6374"/>
                  </a:cubicBezTo>
                  <a:cubicBezTo>
                    <a:pt x="718" y="6333"/>
                    <a:pt x="826" y="6266"/>
                    <a:pt x="920" y="6211"/>
                  </a:cubicBezTo>
                  <a:cubicBezTo>
                    <a:pt x="1123" y="6103"/>
                    <a:pt x="1326" y="5981"/>
                    <a:pt x="1516" y="5860"/>
                  </a:cubicBezTo>
                  <a:cubicBezTo>
                    <a:pt x="1922" y="5616"/>
                    <a:pt x="2301" y="5345"/>
                    <a:pt x="2693" y="5075"/>
                  </a:cubicBezTo>
                  <a:cubicBezTo>
                    <a:pt x="3478" y="4507"/>
                    <a:pt x="4236" y="3898"/>
                    <a:pt x="4953" y="3248"/>
                  </a:cubicBezTo>
                  <a:cubicBezTo>
                    <a:pt x="5995" y="2301"/>
                    <a:pt x="6928" y="1246"/>
                    <a:pt x="7727" y="82"/>
                  </a:cubicBezTo>
                  <a:cubicBezTo>
                    <a:pt x="7740" y="55"/>
                    <a:pt x="7727" y="14"/>
                    <a:pt x="7700" y="1"/>
                  </a:cubicBezTo>
                  <a:close/>
                </a:path>
              </a:pathLst>
            </a:custGeom>
            <a:solidFill>
              <a:srgbClr val="A2494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4" name="Google Shape;804;p35"/>
            <p:cNvSpPr/>
            <p:nvPr/>
          </p:nvSpPr>
          <p:spPr>
            <a:xfrm>
              <a:off x="7515003" y="3170973"/>
              <a:ext cx="324233" cy="245968"/>
            </a:xfrm>
            <a:custGeom>
              <a:avLst/>
              <a:gdLst/>
              <a:ahLst/>
              <a:cxnLst/>
              <a:rect l="l" t="t" r="r" b="b"/>
              <a:pathLst>
                <a:path w="5195" h="3941" extrusionOk="0">
                  <a:moveTo>
                    <a:pt x="5140" y="0"/>
                  </a:moveTo>
                  <a:cubicBezTo>
                    <a:pt x="5113" y="0"/>
                    <a:pt x="5100" y="0"/>
                    <a:pt x="5100" y="14"/>
                  </a:cubicBezTo>
                  <a:lnTo>
                    <a:pt x="5086" y="14"/>
                  </a:lnTo>
                  <a:cubicBezTo>
                    <a:pt x="4761" y="393"/>
                    <a:pt x="4396" y="745"/>
                    <a:pt x="4017" y="1069"/>
                  </a:cubicBezTo>
                  <a:lnTo>
                    <a:pt x="4031" y="1056"/>
                  </a:lnTo>
                  <a:lnTo>
                    <a:pt x="4031" y="1056"/>
                  </a:lnTo>
                  <a:cubicBezTo>
                    <a:pt x="3733" y="1299"/>
                    <a:pt x="3435" y="1543"/>
                    <a:pt x="3124" y="1773"/>
                  </a:cubicBezTo>
                  <a:cubicBezTo>
                    <a:pt x="2813" y="1989"/>
                    <a:pt x="2488" y="2206"/>
                    <a:pt x="2163" y="2422"/>
                  </a:cubicBezTo>
                  <a:cubicBezTo>
                    <a:pt x="1839" y="2639"/>
                    <a:pt x="1500" y="2828"/>
                    <a:pt x="1176" y="3031"/>
                  </a:cubicBezTo>
                  <a:lnTo>
                    <a:pt x="675" y="3315"/>
                  </a:lnTo>
                  <a:cubicBezTo>
                    <a:pt x="513" y="3410"/>
                    <a:pt x="350" y="3505"/>
                    <a:pt x="188" y="3600"/>
                  </a:cubicBezTo>
                  <a:cubicBezTo>
                    <a:pt x="1" y="3699"/>
                    <a:pt x="109" y="3941"/>
                    <a:pt x="272" y="3941"/>
                  </a:cubicBezTo>
                  <a:cubicBezTo>
                    <a:pt x="310" y="3941"/>
                    <a:pt x="350" y="3928"/>
                    <a:pt x="391" y="3897"/>
                  </a:cubicBezTo>
                  <a:cubicBezTo>
                    <a:pt x="580" y="3762"/>
                    <a:pt x="770" y="3627"/>
                    <a:pt x="959" y="3491"/>
                  </a:cubicBezTo>
                  <a:lnTo>
                    <a:pt x="1555" y="3085"/>
                  </a:lnTo>
                  <a:cubicBezTo>
                    <a:pt x="1947" y="2815"/>
                    <a:pt x="2339" y="2531"/>
                    <a:pt x="2732" y="2247"/>
                  </a:cubicBezTo>
                  <a:cubicBezTo>
                    <a:pt x="3124" y="1949"/>
                    <a:pt x="3503" y="1665"/>
                    <a:pt x="3882" y="1340"/>
                  </a:cubicBezTo>
                  <a:cubicBezTo>
                    <a:pt x="4234" y="1042"/>
                    <a:pt x="4586" y="717"/>
                    <a:pt x="4910" y="379"/>
                  </a:cubicBezTo>
                  <a:cubicBezTo>
                    <a:pt x="4991" y="284"/>
                    <a:pt x="5073" y="190"/>
                    <a:pt x="5167" y="95"/>
                  </a:cubicBezTo>
                  <a:cubicBezTo>
                    <a:pt x="5194" y="68"/>
                    <a:pt x="5194" y="27"/>
                    <a:pt x="5167" y="14"/>
                  </a:cubicBezTo>
                  <a:cubicBezTo>
                    <a:pt x="5167" y="0"/>
                    <a:pt x="5154" y="0"/>
                    <a:pt x="5140" y="0"/>
                  </a:cubicBezTo>
                  <a:close/>
                </a:path>
              </a:pathLst>
            </a:custGeom>
            <a:solidFill>
              <a:srgbClr val="A2494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5" name="Google Shape;805;p35"/>
            <p:cNvSpPr/>
            <p:nvPr/>
          </p:nvSpPr>
          <p:spPr>
            <a:xfrm>
              <a:off x="8615283" y="3480041"/>
              <a:ext cx="209519" cy="259324"/>
            </a:xfrm>
            <a:custGeom>
              <a:avLst/>
              <a:gdLst/>
              <a:ahLst/>
              <a:cxnLst/>
              <a:rect l="l" t="t" r="r" b="b"/>
              <a:pathLst>
                <a:path w="3357" h="4155" extrusionOk="0">
                  <a:moveTo>
                    <a:pt x="406" y="1"/>
                  </a:moveTo>
                  <a:cubicBezTo>
                    <a:pt x="298" y="1"/>
                    <a:pt x="204" y="41"/>
                    <a:pt x="122" y="109"/>
                  </a:cubicBezTo>
                  <a:cubicBezTo>
                    <a:pt x="55" y="190"/>
                    <a:pt x="1" y="298"/>
                    <a:pt x="1" y="407"/>
                  </a:cubicBezTo>
                  <a:cubicBezTo>
                    <a:pt x="1" y="461"/>
                    <a:pt x="1" y="515"/>
                    <a:pt x="1" y="569"/>
                  </a:cubicBezTo>
                  <a:cubicBezTo>
                    <a:pt x="14" y="637"/>
                    <a:pt x="28" y="704"/>
                    <a:pt x="41" y="758"/>
                  </a:cubicBezTo>
                  <a:cubicBezTo>
                    <a:pt x="82" y="894"/>
                    <a:pt x="136" y="1029"/>
                    <a:pt x="217" y="1151"/>
                  </a:cubicBezTo>
                  <a:cubicBezTo>
                    <a:pt x="285" y="1300"/>
                    <a:pt x="379" y="1421"/>
                    <a:pt x="488" y="1543"/>
                  </a:cubicBezTo>
                  <a:cubicBezTo>
                    <a:pt x="785" y="1895"/>
                    <a:pt x="1110" y="2260"/>
                    <a:pt x="1557" y="2707"/>
                  </a:cubicBezTo>
                  <a:cubicBezTo>
                    <a:pt x="1760" y="2910"/>
                    <a:pt x="1963" y="3126"/>
                    <a:pt x="2179" y="3329"/>
                  </a:cubicBezTo>
                  <a:lnTo>
                    <a:pt x="2206" y="3356"/>
                  </a:lnTo>
                  <a:lnTo>
                    <a:pt x="2328" y="3478"/>
                  </a:lnTo>
                  <a:cubicBezTo>
                    <a:pt x="2396" y="3559"/>
                    <a:pt x="2463" y="3614"/>
                    <a:pt x="2544" y="3681"/>
                  </a:cubicBezTo>
                  <a:cubicBezTo>
                    <a:pt x="2612" y="3749"/>
                    <a:pt x="2666" y="3830"/>
                    <a:pt x="2734" y="3884"/>
                  </a:cubicBezTo>
                  <a:cubicBezTo>
                    <a:pt x="2788" y="3952"/>
                    <a:pt x="2842" y="3992"/>
                    <a:pt x="2896" y="4033"/>
                  </a:cubicBezTo>
                  <a:cubicBezTo>
                    <a:pt x="2950" y="4074"/>
                    <a:pt x="2991" y="4101"/>
                    <a:pt x="3045" y="4128"/>
                  </a:cubicBezTo>
                  <a:cubicBezTo>
                    <a:pt x="3086" y="4141"/>
                    <a:pt x="3126" y="4155"/>
                    <a:pt x="3180" y="4155"/>
                  </a:cubicBezTo>
                  <a:cubicBezTo>
                    <a:pt x="3207" y="4155"/>
                    <a:pt x="3234" y="4141"/>
                    <a:pt x="3248" y="4128"/>
                  </a:cubicBezTo>
                  <a:cubicBezTo>
                    <a:pt x="3316" y="4087"/>
                    <a:pt x="3356" y="4019"/>
                    <a:pt x="3343" y="3938"/>
                  </a:cubicBezTo>
                  <a:cubicBezTo>
                    <a:pt x="3356" y="3898"/>
                    <a:pt x="3356" y="3871"/>
                    <a:pt x="3356" y="3830"/>
                  </a:cubicBezTo>
                  <a:cubicBezTo>
                    <a:pt x="3356" y="3776"/>
                    <a:pt x="3343" y="3722"/>
                    <a:pt x="3329" y="3654"/>
                  </a:cubicBezTo>
                  <a:cubicBezTo>
                    <a:pt x="3316" y="3532"/>
                    <a:pt x="3275" y="3424"/>
                    <a:pt x="3248" y="3316"/>
                  </a:cubicBezTo>
                  <a:cubicBezTo>
                    <a:pt x="3180" y="3086"/>
                    <a:pt x="3099" y="2856"/>
                    <a:pt x="3004" y="2639"/>
                  </a:cubicBezTo>
                  <a:cubicBezTo>
                    <a:pt x="2964" y="2558"/>
                    <a:pt x="2923" y="2477"/>
                    <a:pt x="2883" y="2396"/>
                  </a:cubicBezTo>
                  <a:cubicBezTo>
                    <a:pt x="2788" y="2206"/>
                    <a:pt x="2707" y="2030"/>
                    <a:pt x="2612" y="1882"/>
                  </a:cubicBezTo>
                  <a:cubicBezTo>
                    <a:pt x="2409" y="1503"/>
                    <a:pt x="2166" y="1164"/>
                    <a:pt x="1895" y="853"/>
                  </a:cubicBezTo>
                  <a:cubicBezTo>
                    <a:pt x="1760" y="691"/>
                    <a:pt x="1611" y="555"/>
                    <a:pt x="1448" y="434"/>
                  </a:cubicBezTo>
                  <a:cubicBezTo>
                    <a:pt x="1286" y="312"/>
                    <a:pt x="1124" y="204"/>
                    <a:pt x="934" y="122"/>
                  </a:cubicBezTo>
                  <a:cubicBezTo>
                    <a:pt x="853" y="82"/>
                    <a:pt x="772" y="55"/>
                    <a:pt x="677" y="28"/>
                  </a:cubicBezTo>
                  <a:cubicBezTo>
                    <a:pt x="596" y="14"/>
                    <a:pt x="528" y="1"/>
                    <a:pt x="447" y="1"/>
                  </a:cubicBezTo>
                  <a:close/>
                </a:path>
              </a:pathLst>
            </a:custGeom>
            <a:solidFill>
              <a:srgbClr val="FEFEF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6" name="Google Shape;806;p35"/>
            <p:cNvSpPr/>
            <p:nvPr/>
          </p:nvSpPr>
          <p:spPr>
            <a:xfrm>
              <a:off x="8822182" y="3759588"/>
              <a:ext cx="49868" cy="69652"/>
            </a:xfrm>
            <a:custGeom>
              <a:avLst/>
              <a:gdLst/>
              <a:ahLst/>
              <a:cxnLst/>
              <a:rect l="l" t="t" r="r" b="b"/>
              <a:pathLst>
                <a:path w="799" h="1116" extrusionOk="0">
                  <a:moveTo>
                    <a:pt x="231" y="1"/>
                  </a:moveTo>
                  <a:cubicBezTo>
                    <a:pt x="190" y="14"/>
                    <a:pt x="150" y="41"/>
                    <a:pt x="122" y="68"/>
                  </a:cubicBezTo>
                  <a:cubicBezTo>
                    <a:pt x="68" y="95"/>
                    <a:pt x="41" y="149"/>
                    <a:pt x="28" y="203"/>
                  </a:cubicBezTo>
                  <a:cubicBezTo>
                    <a:pt x="1" y="271"/>
                    <a:pt x="1" y="325"/>
                    <a:pt x="1" y="393"/>
                  </a:cubicBezTo>
                  <a:cubicBezTo>
                    <a:pt x="14" y="488"/>
                    <a:pt x="28" y="569"/>
                    <a:pt x="55" y="650"/>
                  </a:cubicBezTo>
                  <a:cubicBezTo>
                    <a:pt x="82" y="731"/>
                    <a:pt x="122" y="826"/>
                    <a:pt x="177" y="894"/>
                  </a:cubicBezTo>
                  <a:cubicBezTo>
                    <a:pt x="217" y="961"/>
                    <a:pt x="271" y="1029"/>
                    <a:pt x="339" y="1069"/>
                  </a:cubicBezTo>
                  <a:lnTo>
                    <a:pt x="393" y="1083"/>
                  </a:lnTo>
                  <a:lnTo>
                    <a:pt x="407" y="1083"/>
                  </a:lnTo>
                  <a:cubicBezTo>
                    <a:pt x="446" y="1103"/>
                    <a:pt x="486" y="1115"/>
                    <a:pt x="531" y="1115"/>
                  </a:cubicBezTo>
                  <a:cubicBezTo>
                    <a:pt x="547" y="1115"/>
                    <a:pt x="564" y="1114"/>
                    <a:pt x="583" y="1110"/>
                  </a:cubicBezTo>
                  <a:cubicBezTo>
                    <a:pt x="637" y="1097"/>
                    <a:pt x="691" y="1069"/>
                    <a:pt x="731" y="1015"/>
                  </a:cubicBezTo>
                  <a:cubicBezTo>
                    <a:pt x="772" y="961"/>
                    <a:pt x="785" y="907"/>
                    <a:pt x="799" y="839"/>
                  </a:cubicBezTo>
                  <a:cubicBezTo>
                    <a:pt x="799" y="785"/>
                    <a:pt x="799" y="718"/>
                    <a:pt x="785" y="664"/>
                  </a:cubicBezTo>
                  <a:cubicBezTo>
                    <a:pt x="772" y="582"/>
                    <a:pt x="758" y="501"/>
                    <a:pt x="731" y="434"/>
                  </a:cubicBezTo>
                  <a:cubicBezTo>
                    <a:pt x="691" y="298"/>
                    <a:pt x="610" y="163"/>
                    <a:pt x="488" y="68"/>
                  </a:cubicBezTo>
                  <a:cubicBezTo>
                    <a:pt x="447" y="28"/>
                    <a:pt x="380" y="14"/>
                    <a:pt x="325" y="1"/>
                  </a:cubicBezTo>
                  <a:close/>
                </a:path>
              </a:pathLst>
            </a:custGeom>
            <a:solidFill>
              <a:srgbClr val="FEFEF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7" name="Google Shape;807;p35"/>
            <p:cNvSpPr/>
            <p:nvPr/>
          </p:nvSpPr>
          <p:spPr>
            <a:xfrm>
              <a:off x="7653373" y="3797722"/>
              <a:ext cx="325232" cy="322423"/>
            </a:xfrm>
            <a:custGeom>
              <a:avLst/>
              <a:gdLst/>
              <a:ahLst/>
              <a:cxnLst/>
              <a:rect l="l" t="t" r="r" b="b"/>
              <a:pathLst>
                <a:path w="5211" h="5166" extrusionOk="0">
                  <a:moveTo>
                    <a:pt x="2497" y="0"/>
                  </a:moveTo>
                  <a:cubicBezTo>
                    <a:pt x="2342" y="0"/>
                    <a:pt x="2186" y="17"/>
                    <a:pt x="2030" y="53"/>
                  </a:cubicBezTo>
                  <a:cubicBezTo>
                    <a:pt x="772" y="337"/>
                    <a:pt x="1" y="1703"/>
                    <a:pt x="325" y="3097"/>
                  </a:cubicBezTo>
                  <a:cubicBezTo>
                    <a:pt x="610" y="4318"/>
                    <a:pt x="1622" y="5165"/>
                    <a:pt x="2714" y="5165"/>
                  </a:cubicBezTo>
                  <a:cubicBezTo>
                    <a:pt x="2869" y="5165"/>
                    <a:pt x="3025" y="5148"/>
                    <a:pt x="3180" y="5113"/>
                  </a:cubicBezTo>
                  <a:cubicBezTo>
                    <a:pt x="4439" y="4829"/>
                    <a:pt x="5210" y="3462"/>
                    <a:pt x="4885" y="2069"/>
                  </a:cubicBezTo>
                  <a:cubicBezTo>
                    <a:pt x="4613" y="848"/>
                    <a:pt x="3592" y="0"/>
                    <a:pt x="2497" y="0"/>
                  </a:cubicBezTo>
                  <a:close/>
                </a:path>
              </a:pathLst>
            </a:custGeom>
            <a:solidFill>
              <a:srgbClr val="FEFEF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8" name="Google Shape;808;p35"/>
            <p:cNvSpPr/>
            <p:nvPr/>
          </p:nvSpPr>
          <p:spPr>
            <a:xfrm>
              <a:off x="7743747" y="3837416"/>
              <a:ext cx="227244" cy="225247"/>
            </a:xfrm>
            <a:custGeom>
              <a:avLst/>
              <a:gdLst/>
              <a:ahLst/>
              <a:cxnLst/>
              <a:rect l="l" t="t" r="r" b="b"/>
              <a:pathLst>
                <a:path w="3641" h="3609" extrusionOk="0">
                  <a:moveTo>
                    <a:pt x="1757" y="1"/>
                  </a:moveTo>
                  <a:cubicBezTo>
                    <a:pt x="1646" y="1"/>
                    <a:pt x="1533" y="13"/>
                    <a:pt x="1421" y="39"/>
                  </a:cubicBezTo>
                  <a:cubicBezTo>
                    <a:pt x="542" y="228"/>
                    <a:pt x="0" y="1189"/>
                    <a:pt x="230" y="2163"/>
                  </a:cubicBezTo>
                  <a:cubicBezTo>
                    <a:pt x="420" y="3015"/>
                    <a:pt x="1126" y="3608"/>
                    <a:pt x="1889" y="3608"/>
                  </a:cubicBezTo>
                  <a:cubicBezTo>
                    <a:pt x="1998" y="3608"/>
                    <a:pt x="2109" y="3596"/>
                    <a:pt x="2220" y="3571"/>
                  </a:cubicBezTo>
                  <a:cubicBezTo>
                    <a:pt x="3099" y="3368"/>
                    <a:pt x="3640" y="2420"/>
                    <a:pt x="3424" y="1446"/>
                  </a:cubicBezTo>
                  <a:cubicBezTo>
                    <a:pt x="3223" y="584"/>
                    <a:pt x="2518" y="1"/>
                    <a:pt x="1757" y="1"/>
                  </a:cubicBezTo>
                  <a:close/>
                </a:path>
              </a:pathLst>
            </a:custGeom>
            <a:solidFill>
              <a:srgbClr val="682F2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9" name="Google Shape;809;p35"/>
            <p:cNvSpPr/>
            <p:nvPr/>
          </p:nvSpPr>
          <p:spPr>
            <a:xfrm>
              <a:off x="7701493" y="3966111"/>
              <a:ext cx="103979" cy="43065"/>
            </a:xfrm>
            <a:custGeom>
              <a:avLst/>
              <a:gdLst/>
              <a:ahLst/>
              <a:cxnLst/>
              <a:rect l="l" t="t" r="r" b="b"/>
              <a:pathLst>
                <a:path w="1666" h="690" extrusionOk="0">
                  <a:moveTo>
                    <a:pt x="1180" y="1"/>
                  </a:moveTo>
                  <a:cubicBezTo>
                    <a:pt x="1056" y="1"/>
                    <a:pt x="916" y="16"/>
                    <a:pt x="772" y="47"/>
                  </a:cubicBezTo>
                  <a:cubicBezTo>
                    <a:pt x="326" y="142"/>
                    <a:pt x="1" y="358"/>
                    <a:pt x="41" y="521"/>
                  </a:cubicBezTo>
                  <a:cubicBezTo>
                    <a:pt x="69" y="629"/>
                    <a:pt x="246" y="689"/>
                    <a:pt x="494" y="689"/>
                  </a:cubicBezTo>
                  <a:cubicBezTo>
                    <a:pt x="617" y="689"/>
                    <a:pt x="759" y="674"/>
                    <a:pt x="907" y="643"/>
                  </a:cubicBezTo>
                  <a:cubicBezTo>
                    <a:pt x="1340" y="534"/>
                    <a:pt x="1665" y="331"/>
                    <a:pt x="1638" y="169"/>
                  </a:cubicBezTo>
                  <a:cubicBezTo>
                    <a:pt x="1611" y="61"/>
                    <a:pt x="1428" y="1"/>
                    <a:pt x="1180" y="1"/>
                  </a:cubicBezTo>
                  <a:close/>
                </a:path>
              </a:pathLst>
            </a:custGeom>
            <a:solidFill>
              <a:srgbClr val="FEFEF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0" name="Google Shape;810;p35"/>
            <p:cNvSpPr/>
            <p:nvPr/>
          </p:nvSpPr>
          <p:spPr>
            <a:xfrm>
              <a:off x="7623851" y="3653923"/>
              <a:ext cx="186676" cy="97800"/>
            </a:xfrm>
            <a:custGeom>
              <a:avLst/>
              <a:gdLst/>
              <a:ahLst/>
              <a:cxnLst/>
              <a:rect l="l" t="t" r="r" b="b"/>
              <a:pathLst>
                <a:path w="2991" h="1567" extrusionOk="0">
                  <a:moveTo>
                    <a:pt x="2199" y="0"/>
                  </a:moveTo>
                  <a:cubicBezTo>
                    <a:pt x="1929" y="0"/>
                    <a:pt x="1605" y="59"/>
                    <a:pt x="1272" y="178"/>
                  </a:cubicBezTo>
                  <a:cubicBezTo>
                    <a:pt x="514" y="462"/>
                    <a:pt x="0" y="949"/>
                    <a:pt x="122" y="1288"/>
                  </a:cubicBezTo>
                  <a:cubicBezTo>
                    <a:pt x="190" y="1470"/>
                    <a:pt x="446" y="1567"/>
                    <a:pt x="790" y="1567"/>
                  </a:cubicBezTo>
                  <a:cubicBezTo>
                    <a:pt x="1061" y="1567"/>
                    <a:pt x="1386" y="1507"/>
                    <a:pt x="1718" y="1382"/>
                  </a:cubicBezTo>
                  <a:cubicBezTo>
                    <a:pt x="2476" y="1112"/>
                    <a:pt x="2990" y="611"/>
                    <a:pt x="2869" y="286"/>
                  </a:cubicBezTo>
                  <a:cubicBezTo>
                    <a:pt x="2800" y="96"/>
                    <a:pt x="2545" y="0"/>
                    <a:pt x="2199" y="0"/>
                  </a:cubicBezTo>
                  <a:close/>
                </a:path>
              </a:pathLst>
            </a:custGeom>
            <a:solidFill>
              <a:srgbClr val="A2494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1" name="Google Shape;811;p35"/>
            <p:cNvSpPr/>
            <p:nvPr/>
          </p:nvSpPr>
          <p:spPr>
            <a:xfrm>
              <a:off x="8396525" y="3649928"/>
              <a:ext cx="320987" cy="322610"/>
            </a:xfrm>
            <a:custGeom>
              <a:avLst/>
              <a:gdLst/>
              <a:ahLst/>
              <a:cxnLst/>
              <a:rect l="l" t="t" r="r" b="b"/>
              <a:pathLst>
                <a:path w="5143" h="5169" extrusionOk="0">
                  <a:moveTo>
                    <a:pt x="2477" y="0"/>
                  </a:moveTo>
                  <a:cubicBezTo>
                    <a:pt x="2343" y="0"/>
                    <a:pt x="2207" y="13"/>
                    <a:pt x="2071" y="39"/>
                  </a:cubicBezTo>
                  <a:cubicBezTo>
                    <a:pt x="813" y="283"/>
                    <a:pt x="1" y="1622"/>
                    <a:pt x="272" y="3029"/>
                  </a:cubicBezTo>
                  <a:cubicBezTo>
                    <a:pt x="524" y="4281"/>
                    <a:pt x="1537" y="5169"/>
                    <a:pt x="2653" y="5169"/>
                  </a:cubicBezTo>
                  <a:cubicBezTo>
                    <a:pt x="2792" y="5169"/>
                    <a:pt x="2932" y="5155"/>
                    <a:pt x="3073" y="5127"/>
                  </a:cubicBezTo>
                  <a:cubicBezTo>
                    <a:pt x="4344" y="4883"/>
                    <a:pt x="5143" y="3544"/>
                    <a:pt x="4872" y="2136"/>
                  </a:cubicBezTo>
                  <a:cubicBezTo>
                    <a:pt x="4618" y="880"/>
                    <a:pt x="3598" y="0"/>
                    <a:pt x="2477" y="0"/>
                  </a:cubicBezTo>
                  <a:close/>
                </a:path>
              </a:pathLst>
            </a:custGeom>
            <a:solidFill>
              <a:srgbClr val="FEFEF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2" name="Google Shape;812;p35"/>
            <p:cNvSpPr/>
            <p:nvPr/>
          </p:nvSpPr>
          <p:spPr>
            <a:xfrm>
              <a:off x="8403328" y="3707099"/>
              <a:ext cx="224685" cy="225746"/>
            </a:xfrm>
            <a:custGeom>
              <a:avLst/>
              <a:gdLst/>
              <a:ahLst/>
              <a:cxnLst/>
              <a:rect l="l" t="t" r="r" b="b"/>
              <a:pathLst>
                <a:path w="3600" h="3617" extrusionOk="0">
                  <a:moveTo>
                    <a:pt x="1741" y="1"/>
                  </a:moveTo>
                  <a:cubicBezTo>
                    <a:pt x="1644" y="1"/>
                    <a:pt x="1546" y="10"/>
                    <a:pt x="1448" y="30"/>
                  </a:cubicBezTo>
                  <a:cubicBezTo>
                    <a:pt x="569" y="192"/>
                    <a:pt x="0" y="1139"/>
                    <a:pt x="190" y="2113"/>
                  </a:cubicBezTo>
                  <a:cubicBezTo>
                    <a:pt x="359" y="2994"/>
                    <a:pt x="1076" y="3617"/>
                    <a:pt x="1862" y="3617"/>
                  </a:cubicBezTo>
                  <a:cubicBezTo>
                    <a:pt x="1958" y="3617"/>
                    <a:pt x="2055" y="3607"/>
                    <a:pt x="2152" y="3588"/>
                  </a:cubicBezTo>
                  <a:cubicBezTo>
                    <a:pt x="3031" y="3412"/>
                    <a:pt x="3600" y="2465"/>
                    <a:pt x="3410" y="1491"/>
                  </a:cubicBezTo>
                  <a:cubicBezTo>
                    <a:pt x="3229" y="612"/>
                    <a:pt x="2524" y="1"/>
                    <a:pt x="1741" y="1"/>
                  </a:cubicBezTo>
                  <a:close/>
                </a:path>
              </a:pathLst>
            </a:custGeom>
            <a:solidFill>
              <a:srgbClr val="682F2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3" name="Google Shape;813;p35"/>
            <p:cNvSpPr/>
            <p:nvPr/>
          </p:nvSpPr>
          <p:spPr>
            <a:xfrm>
              <a:off x="8573029" y="3791044"/>
              <a:ext cx="103979" cy="41879"/>
            </a:xfrm>
            <a:custGeom>
              <a:avLst/>
              <a:gdLst/>
              <a:ahLst/>
              <a:cxnLst/>
              <a:rect l="l" t="t" r="r" b="b"/>
              <a:pathLst>
                <a:path w="1666" h="671" extrusionOk="0">
                  <a:moveTo>
                    <a:pt x="1161" y="1"/>
                  </a:moveTo>
                  <a:cubicBezTo>
                    <a:pt x="1046" y="1"/>
                    <a:pt x="918" y="13"/>
                    <a:pt x="786" y="38"/>
                  </a:cubicBezTo>
                  <a:cubicBezTo>
                    <a:pt x="339" y="132"/>
                    <a:pt x="1" y="335"/>
                    <a:pt x="42" y="498"/>
                  </a:cubicBezTo>
                  <a:cubicBezTo>
                    <a:pt x="60" y="610"/>
                    <a:pt x="247" y="670"/>
                    <a:pt x="507" y="670"/>
                  </a:cubicBezTo>
                  <a:cubicBezTo>
                    <a:pt x="624" y="670"/>
                    <a:pt x="756" y="658"/>
                    <a:pt x="894" y="633"/>
                  </a:cubicBezTo>
                  <a:cubicBezTo>
                    <a:pt x="1341" y="552"/>
                    <a:pt x="1665" y="349"/>
                    <a:pt x="1638" y="187"/>
                  </a:cubicBezTo>
                  <a:cubicBezTo>
                    <a:pt x="1619" y="64"/>
                    <a:pt x="1424" y="1"/>
                    <a:pt x="1161" y="1"/>
                  </a:cubicBezTo>
                  <a:close/>
                </a:path>
              </a:pathLst>
            </a:custGeom>
            <a:solidFill>
              <a:srgbClr val="FEFEF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4" name="Google Shape;814;p35"/>
            <p:cNvSpPr/>
            <p:nvPr/>
          </p:nvSpPr>
          <p:spPr>
            <a:xfrm>
              <a:off x="8432849" y="3502010"/>
              <a:ext cx="183368" cy="80325"/>
            </a:xfrm>
            <a:custGeom>
              <a:avLst/>
              <a:gdLst/>
              <a:ahLst/>
              <a:cxnLst/>
              <a:rect l="l" t="t" r="r" b="b"/>
              <a:pathLst>
                <a:path w="2938" h="1287" extrusionOk="0">
                  <a:moveTo>
                    <a:pt x="1507" y="0"/>
                  </a:moveTo>
                  <a:cubicBezTo>
                    <a:pt x="1488" y="0"/>
                    <a:pt x="1468" y="0"/>
                    <a:pt x="1449" y="1"/>
                  </a:cubicBezTo>
                  <a:cubicBezTo>
                    <a:pt x="650" y="28"/>
                    <a:pt x="1" y="325"/>
                    <a:pt x="1" y="677"/>
                  </a:cubicBezTo>
                  <a:cubicBezTo>
                    <a:pt x="14" y="1033"/>
                    <a:pt x="644" y="1286"/>
                    <a:pt x="1428" y="1286"/>
                  </a:cubicBezTo>
                  <a:cubicBezTo>
                    <a:pt x="1448" y="1286"/>
                    <a:pt x="1469" y="1286"/>
                    <a:pt x="1489" y="1286"/>
                  </a:cubicBezTo>
                  <a:cubicBezTo>
                    <a:pt x="2288" y="1259"/>
                    <a:pt x="2937" y="961"/>
                    <a:pt x="2924" y="609"/>
                  </a:cubicBezTo>
                  <a:cubicBezTo>
                    <a:pt x="2924" y="266"/>
                    <a:pt x="2292" y="0"/>
                    <a:pt x="1507" y="0"/>
                  </a:cubicBezTo>
                  <a:close/>
                </a:path>
              </a:pathLst>
            </a:custGeom>
            <a:solidFill>
              <a:srgbClr val="A2494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5" name="Google Shape;815;p35"/>
            <p:cNvSpPr/>
            <p:nvPr/>
          </p:nvSpPr>
          <p:spPr>
            <a:xfrm>
              <a:off x="8100125" y="3936964"/>
              <a:ext cx="239040" cy="131253"/>
            </a:xfrm>
            <a:custGeom>
              <a:avLst/>
              <a:gdLst/>
              <a:ahLst/>
              <a:cxnLst/>
              <a:rect l="l" t="t" r="r" b="b"/>
              <a:pathLst>
                <a:path w="3830" h="2103" extrusionOk="0">
                  <a:moveTo>
                    <a:pt x="2220" y="0"/>
                  </a:moveTo>
                  <a:cubicBezTo>
                    <a:pt x="2111" y="0"/>
                    <a:pt x="2017" y="14"/>
                    <a:pt x="1908" y="41"/>
                  </a:cubicBezTo>
                  <a:cubicBezTo>
                    <a:pt x="1597" y="95"/>
                    <a:pt x="1286" y="203"/>
                    <a:pt x="1002" y="352"/>
                  </a:cubicBezTo>
                  <a:cubicBezTo>
                    <a:pt x="772" y="487"/>
                    <a:pt x="555" y="650"/>
                    <a:pt x="393" y="866"/>
                  </a:cubicBezTo>
                  <a:cubicBezTo>
                    <a:pt x="231" y="1042"/>
                    <a:pt x="136" y="1272"/>
                    <a:pt x="95" y="1502"/>
                  </a:cubicBezTo>
                  <a:cubicBezTo>
                    <a:pt x="68" y="1502"/>
                    <a:pt x="55" y="1516"/>
                    <a:pt x="55" y="1529"/>
                  </a:cubicBezTo>
                  <a:cubicBezTo>
                    <a:pt x="1" y="1583"/>
                    <a:pt x="14" y="1664"/>
                    <a:pt x="68" y="1705"/>
                  </a:cubicBezTo>
                  <a:cubicBezTo>
                    <a:pt x="190" y="1813"/>
                    <a:pt x="339" y="1894"/>
                    <a:pt x="501" y="1962"/>
                  </a:cubicBezTo>
                  <a:cubicBezTo>
                    <a:pt x="664" y="2016"/>
                    <a:pt x="840" y="2057"/>
                    <a:pt x="1015" y="2084"/>
                  </a:cubicBezTo>
                  <a:cubicBezTo>
                    <a:pt x="1121" y="2093"/>
                    <a:pt x="1233" y="2103"/>
                    <a:pt x="1347" y="2103"/>
                  </a:cubicBezTo>
                  <a:cubicBezTo>
                    <a:pt x="1394" y="2103"/>
                    <a:pt x="1441" y="2101"/>
                    <a:pt x="1489" y="2097"/>
                  </a:cubicBezTo>
                  <a:cubicBezTo>
                    <a:pt x="1692" y="2097"/>
                    <a:pt x="1881" y="2070"/>
                    <a:pt x="2084" y="2016"/>
                  </a:cubicBezTo>
                  <a:cubicBezTo>
                    <a:pt x="2247" y="1989"/>
                    <a:pt x="2423" y="1935"/>
                    <a:pt x="2585" y="1867"/>
                  </a:cubicBezTo>
                  <a:cubicBezTo>
                    <a:pt x="2720" y="1813"/>
                    <a:pt x="2856" y="1759"/>
                    <a:pt x="2991" y="1691"/>
                  </a:cubicBezTo>
                  <a:cubicBezTo>
                    <a:pt x="3126" y="1624"/>
                    <a:pt x="3262" y="1543"/>
                    <a:pt x="3383" y="1448"/>
                  </a:cubicBezTo>
                  <a:cubicBezTo>
                    <a:pt x="3451" y="1407"/>
                    <a:pt x="3505" y="1367"/>
                    <a:pt x="3573" y="1313"/>
                  </a:cubicBezTo>
                  <a:cubicBezTo>
                    <a:pt x="3627" y="1258"/>
                    <a:pt x="3695" y="1204"/>
                    <a:pt x="3735" y="1150"/>
                  </a:cubicBezTo>
                  <a:cubicBezTo>
                    <a:pt x="3776" y="1096"/>
                    <a:pt x="3803" y="1028"/>
                    <a:pt x="3816" y="961"/>
                  </a:cubicBezTo>
                  <a:cubicBezTo>
                    <a:pt x="3830" y="934"/>
                    <a:pt x="3830" y="907"/>
                    <a:pt x="3816" y="866"/>
                  </a:cubicBezTo>
                  <a:cubicBezTo>
                    <a:pt x="3816" y="825"/>
                    <a:pt x="3816" y="785"/>
                    <a:pt x="3803" y="758"/>
                  </a:cubicBezTo>
                  <a:cubicBezTo>
                    <a:pt x="3789" y="690"/>
                    <a:pt x="3749" y="636"/>
                    <a:pt x="3708" y="582"/>
                  </a:cubicBezTo>
                  <a:cubicBezTo>
                    <a:pt x="3668" y="528"/>
                    <a:pt x="3613" y="474"/>
                    <a:pt x="3559" y="420"/>
                  </a:cubicBezTo>
                  <a:cubicBezTo>
                    <a:pt x="3437" y="325"/>
                    <a:pt x="3302" y="244"/>
                    <a:pt x="3153" y="189"/>
                  </a:cubicBezTo>
                  <a:cubicBezTo>
                    <a:pt x="3018" y="135"/>
                    <a:pt x="2883" y="81"/>
                    <a:pt x="2734" y="54"/>
                  </a:cubicBezTo>
                  <a:cubicBezTo>
                    <a:pt x="2612" y="24"/>
                    <a:pt x="2483" y="8"/>
                    <a:pt x="2357" y="8"/>
                  </a:cubicBezTo>
                  <a:cubicBezTo>
                    <a:pt x="2315" y="8"/>
                    <a:pt x="2274" y="10"/>
                    <a:pt x="2233" y="14"/>
                  </a:cubicBezTo>
                  <a:lnTo>
                    <a:pt x="2220" y="0"/>
                  </a:lnTo>
                  <a:close/>
                </a:path>
              </a:pathLst>
            </a:custGeom>
            <a:solidFill>
              <a:srgbClr val="FF776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6" name="Google Shape;816;p35"/>
            <p:cNvSpPr/>
            <p:nvPr/>
          </p:nvSpPr>
          <p:spPr>
            <a:xfrm>
              <a:off x="8039335" y="3837291"/>
              <a:ext cx="329413" cy="240725"/>
            </a:xfrm>
            <a:custGeom>
              <a:avLst/>
              <a:gdLst/>
              <a:ahLst/>
              <a:cxnLst/>
              <a:rect l="l" t="t" r="r" b="b"/>
              <a:pathLst>
                <a:path w="5278" h="3857" extrusionOk="0">
                  <a:moveTo>
                    <a:pt x="3194" y="1803"/>
                  </a:moveTo>
                  <a:cubicBezTo>
                    <a:pt x="3248" y="1803"/>
                    <a:pt x="3302" y="1807"/>
                    <a:pt x="3356" y="1814"/>
                  </a:cubicBezTo>
                  <a:lnTo>
                    <a:pt x="3315" y="1814"/>
                  </a:lnTo>
                  <a:cubicBezTo>
                    <a:pt x="3505" y="1827"/>
                    <a:pt x="3694" y="1868"/>
                    <a:pt x="3884" y="1935"/>
                  </a:cubicBezTo>
                  <a:lnTo>
                    <a:pt x="3897" y="1935"/>
                  </a:lnTo>
                  <a:cubicBezTo>
                    <a:pt x="4046" y="1989"/>
                    <a:pt x="4181" y="2057"/>
                    <a:pt x="4317" y="2152"/>
                  </a:cubicBezTo>
                  <a:cubicBezTo>
                    <a:pt x="4425" y="2233"/>
                    <a:pt x="4533" y="2328"/>
                    <a:pt x="4628" y="2436"/>
                  </a:cubicBezTo>
                  <a:cubicBezTo>
                    <a:pt x="4655" y="2477"/>
                    <a:pt x="4682" y="2504"/>
                    <a:pt x="4709" y="2531"/>
                  </a:cubicBezTo>
                  <a:lnTo>
                    <a:pt x="4682" y="2571"/>
                  </a:lnTo>
                  <a:cubicBezTo>
                    <a:pt x="4574" y="2734"/>
                    <a:pt x="4452" y="2869"/>
                    <a:pt x="4317" y="2991"/>
                  </a:cubicBezTo>
                  <a:cubicBezTo>
                    <a:pt x="4141" y="3113"/>
                    <a:pt x="3965" y="3234"/>
                    <a:pt x="3776" y="3329"/>
                  </a:cubicBezTo>
                  <a:cubicBezTo>
                    <a:pt x="3518" y="3437"/>
                    <a:pt x="3261" y="3532"/>
                    <a:pt x="2977" y="3586"/>
                  </a:cubicBezTo>
                  <a:lnTo>
                    <a:pt x="3004" y="3586"/>
                  </a:lnTo>
                  <a:cubicBezTo>
                    <a:pt x="2869" y="3600"/>
                    <a:pt x="2720" y="3613"/>
                    <a:pt x="2571" y="3627"/>
                  </a:cubicBezTo>
                  <a:lnTo>
                    <a:pt x="2152" y="3627"/>
                  </a:lnTo>
                  <a:cubicBezTo>
                    <a:pt x="1935" y="3600"/>
                    <a:pt x="1719" y="3546"/>
                    <a:pt x="1502" y="3478"/>
                  </a:cubicBezTo>
                  <a:cubicBezTo>
                    <a:pt x="1381" y="3437"/>
                    <a:pt x="1272" y="3370"/>
                    <a:pt x="1164" y="3315"/>
                  </a:cubicBezTo>
                  <a:cubicBezTo>
                    <a:pt x="1178" y="3194"/>
                    <a:pt x="1205" y="3072"/>
                    <a:pt x="1245" y="2964"/>
                  </a:cubicBezTo>
                  <a:cubicBezTo>
                    <a:pt x="1299" y="2828"/>
                    <a:pt x="1353" y="2707"/>
                    <a:pt x="1435" y="2598"/>
                  </a:cubicBezTo>
                  <a:cubicBezTo>
                    <a:pt x="1516" y="2490"/>
                    <a:pt x="1611" y="2382"/>
                    <a:pt x="1732" y="2287"/>
                  </a:cubicBezTo>
                  <a:cubicBezTo>
                    <a:pt x="1854" y="2179"/>
                    <a:pt x="2003" y="2084"/>
                    <a:pt x="2152" y="2017"/>
                  </a:cubicBezTo>
                  <a:cubicBezTo>
                    <a:pt x="2328" y="1935"/>
                    <a:pt x="2517" y="1881"/>
                    <a:pt x="2707" y="1841"/>
                  </a:cubicBezTo>
                  <a:cubicBezTo>
                    <a:pt x="2815" y="1827"/>
                    <a:pt x="2923" y="1814"/>
                    <a:pt x="3031" y="1814"/>
                  </a:cubicBezTo>
                  <a:cubicBezTo>
                    <a:pt x="3085" y="1807"/>
                    <a:pt x="3140" y="1803"/>
                    <a:pt x="3194" y="1803"/>
                  </a:cubicBezTo>
                  <a:close/>
                  <a:moveTo>
                    <a:pt x="4073" y="0"/>
                  </a:moveTo>
                  <a:lnTo>
                    <a:pt x="4073" y="0"/>
                  </a:lnTo>
                  <a:cubicBezTo>
                    <a:pt x="3965" y="14"/>
                    <a:pt x="3857" y="27"/>
                    <a:pt x="3762" y="68"/>
                  </a:cubicBezTo>
                  <a:cubicBezTo>
                    <a:pt x="3545" y="149"/>
                    <a:pt x="3356" y="257"/>
                    <a:pt x="3180" y="406"/>
                  </a:cubicBezTo>
                  <a:lnTo>
                    <a:pt x="3099" y="460"/>
                  </a:lnTo>
                  <a:cubicBezTo>
                    <a:pt x="2950" y="582"/>
                    <a:pt x="2788" y="677"/>
                    <a:pt x="2612" y="772"/>
                  </a:cubicBezTo>
                  <a:lnTo>
                    <a:pt x="2571" y="799"/>
                  </a:lnTo>
                  <a:cubicBezTo>
                    <a:pt x="2382" y="772"/>
                    <a:pt x="2192" y="745"/>
                    <a:pt x="2003" y="690"/>
                  </a:cubicBezTo>
                  <a:cubicBezTo>
                    <a:pt x="1827" y="650"/>
                    <a:pt x="1638" y="623"/>
                    <a:pt x="1462" y="596"/>
                  </a:cubicBezTo>
                  <a:cubicBezTo>
                    <a:pt x="1367" y="582"/>
                    <a:pt x="1272" y="582"/>
                    <a:pt x="1178" y="582"/>
                  </a:cubicBezTo>
                  <a:cubicBezTo>
                    <a:pt x="1083" y="596"/>
                    <a:pt x="988" y="609"/>
                    <a:pt x="893" y="636"/>
                  </a:cubicBezTo>
                  <a:cubicBezTo>
                    <a:pt x="704" y="690"/>
                    <a:pt x="528" y="799"/>
                    <a:pt x="393" y="934"/>
                  </a:cubicBezTo>
                  <a:cubicBezTo>
                    <a:pt x="257" y="1069"/>
                    <a:pt x="163" y="1218"/>
                    <a:pt x="95" y="1394"/>
                  </a:cubicBezTo>
                  <a:cubicBezTo>
                    <a:pt x="41" y="1543"/>
                    <a:pt x="0" y="1705"/>
                    <a:pt x="14" y="1881"/>
                  </a:cubicBezTo>
                  <a:cubicBezTo>
                    <a:pt x="14" y="2044"/>
                    <a:pt x="41" y="2206"/>
                    <a:pt x="95" y="2355"/>
                  </a:cubicBezTo>
                  <a:cubicBezTo>
                    <a:pt x="149" y="2517"/>
                    <a:pt x="230" y="2666"/>
                    <a:pt x="325" y="2815"/>
                  </a:cubicBezTo>
                  <a:cubicBezTo>
                    <a:pt x="515" y="3099"/>
                    <a:pt x="772" y="3343"/>
                    <a:pt x="1069" y="3518"/>
                  </a:cubicBezTo>
                  <a:cubicBezTo>
                    <a:pt x="1353" y="3681"/>
                    <a:pt x="1665" y="3789"/>
                    <a:pt x="1989" y="3830"/>
                  </a:cubicBezTo>
                  <a:cubicBezTo>
                    <a:pt x="2192" y="3857"/>
                    <a:pt x="2395" y="3857"/>
                    <a:pt x="2585" y="3857"/>
                  </a:cubicBezTo>
                  <a:cubicBezTo>
                    <a:pt x="3072" y="3830"/>
                    <a:pt x="3545" y="3708"/>
                    <a:pt x="3978" y="3478"/>
                  </a:cubicBezTo>
                  <a:cubicBezTo>
                    <a:pt x="4263" y="3329"/>
                    <a:pt x="4533" y="3126"/>
                    <a:pt x="4750" y="2869"/>
                  </a:cubicBezTo>
                  <a:cubicBezTo>
                    <a:pt x="4858" y="2747"/>
                    <a:pt x="4953" y="2598"/>
                    <a:pt x="5034" y="2463"/>
                  </a:cubicBezTo>
                  <a:cubicBezTo>
                    <a:pt x="5088" y="2328"/>
                    <a:pt x="5142" y="2206"/>
                    <a:pt x="5183" y="2071"/>
                  </a:cubicBezTo>
                  <a:cubicBezTo>
                    <a:pt x="5223" y="1922"/>
                    <a:pt x="5250" y="1786"/>
                    <a:pt x="5264" y="1638"/>
                  </a:cubicBezTo>
                  <a:cubicBezTo>
                    <a:pt x="5277" y="1489"/>
                    <a:pt x="5277" y="1340"/>
                    <a:pt x="5264" y="1191"/>
                  </a:cubicBezTo>
                  <a:cubicBezTo>
                    <a:pt x="5250" y="893"/>
                    <a:pt x="5142" y="623"/>
                    <a:pt x="4953" y="393"/>
                  </a:cubicBezTo>
                  <a:cubicBezTo>
                    <a:pt x="4745" y="159"/>
                    <a:pt x="4451" y="13"/>
                    <a:pt x="4141" y="13"/>
                  </a:cubicBezTo>
                  <a:cubicBezTo>
                    <a:pt x="4128" y="13"/>
                    <a:pt x="4114" y="13"/>
                    <a:pt x="4100" y="14"/>
                  </a:cubicBezTo>
                  <a:lnTo>
                    <a:pt x="4060" y="14"/>
                  </a:lnTo>
                  <a:lnTo>
                    <a:pt x="4073" y="0"/>
                  </a:lnTo>
                  <a:close/>
                </a:path>
              </a:pathLst>
            </a:custGeom>
            <a:solidFill>
              <a:srgbClr val="682F2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817" name="Google Shape;817;p35"/>
          <p:cNvGrpSpPr/>
          <p:nvPr/>
        </p:nvGrpSpPr>
        <p:grpSpPr>
          <a:xfrm rot="-273" flipH="1">
            <a:off x="-317993" y="3265152"/>
            <a:ext cx="1608753" cy="1471876"/>
            <a:chOff x="761688" y="3500250"/>
            <a:chExt cx="1279326" cy="1170478"/>
          </a:xfrm>
        </p:grpSpPr>
        <p:sp>
          <p:nvSpPr>
            <p:cNvPr id="818" name="Google Shape;818;p35"/>
            <p:cNvSpPr/>
            <p:nvPr/>
          </p:nvSpPr>
          <p:spPr>
            <a:xfrm>
              <a:off x="761688" y="3500250"/>
              <a:ext cx="1279326" cy="1170478"/>
            </a:xfrm>
            <a:custGeom>
              <a:avLst/>
              <a:gdLst/>
              <a:ahLst/>
              <a:cxnLst/>
              <a:rect l="l" t="t" r="r" b="b"/>
              <a:pathLst>
                <a:path w="16772" h="15345" extrusionOk="0">
                  <a:moveTo>
                    <a:pt x="13786" y="0"/>
                  </a:moveTo>
                  <a:cubicBezTo>
                    <a:pt x="13760" y="0"/>
                    <a:pt x="13734" y="0"/>
                    <a:pt x="13708" y="1"/>
                  </a:cubicBezTo>
                  <a:cubicBezTo>
                    <a:pt x="13370" y="1"/>
                    <a:pt x="13007" y="53"/>
                    <a:pt x="12696" y="131"/>
                  </a:cubicBezTo>
                  <a:cubicBezTo>
                    <a:pt x="12358" y="235"/>
                    <a:pt x="12021" y="365"/>
                    <a:pt x="11709" y="520"/>
                  </a:cubicBezTo>
                  <a:cubicBezTo>
                    <a:pt x="11397" y="676"/>
                    <a:pt x="11086" y="858"/>
                    <a:pt x="10774" y="1040"/>
                  </a:cubicBezTo>
                  <a:cubicBezTo>
                    <a:pt x="10593" y="1195"/>
                    <a:pt x="10385" y="1325"/>
                    <a:pt x="10177" y="1481"/>
                  </a:cubicBezTo>
                  <a:cubicBezTo>
                    <a:pt x="9944" y="1040"/>
                    <a:pt x="9580" y="702"/>
                    <a:pt x="9139" y="520"/>
                  </a:cubicBezTo>
                  <a:cubicBezTo>
                    <a:pt x="8853" y="391"/>
                    <a:pt x="8568" y="339"/>
                    <a:pt x="8282" y="339"/>
                  </a:cubicBezTo>
                  <a:cubicBezTo>
                    <a:pt x="8023" y="339"/>
                    <a:pt x="7763" y="391"/>
                    <a:pt x="7503" y="469"/>
                  </a:cubicBezTo>
                  <a:cubicBezTo>
                    <a:pt x="7036" y="598"/>
                    <a:pt x="6621" y="806"/>
                    <a:pt x="6257" y="1118"/>
                  </a:cubicBezTo>
                  <a:cubicBezTo>
                    <a:pt x="5556" y="1689"/>
                    <a:pt x="5011" y="2416"/>
                    <a:pt x="4674" y="3246"/>
                  </a:cubicBezTo>
                  <a:cubicBezTo>
                    <a:pt x="4570" y="3454"/>
                    <a:pt x="4466" y="3714"/>
                    <a:pt x="4388" y="3947"/>
                  </a:cubicBezTo>
                  <a:cubicBezTo>
                    <a:pt x="4258" y="3920"/>
                    <a:pt x="4129" y="3907"/>
                    <a:pt x="4000" y="3907"/>
                  </a:cubicBezTo>
                  <a:cubicBezTo>
                    <a:pt x="3641" y="3907"/>
                    <a:pt x="3292" y="4009"/>
                    <a:pt x="2986" y="4181"/>
                  </a:cubicBezTo>
                  <a:cubicBezTo>
                    <a:pt x="2856" y="4259"/>
                    <a:pt x="2727" y="4363"/>
                    <a:pt x="2623" y="4467"/>
                  </a:cubicBezTo>
                  <a:cubicBezTo>
                    <a:pt x="2493" y="4570"/>
                    <a:pt x="2389" y="4700"/>
                    <a:pt x="2259" y="4830"/>
                  </a:cubicBezTo>
                  <a:cubicBezTo>
                    <a:pt x="2104" y="5038"/>
                    <a:pt x="1974" y="5271"/>
                    <a:pt x="1870" y="5505"/>
                  </a:cubicBezTo>
                  <a:cubicBezTo>
                    <a:pt x="1558" y="6310"/>
                    <a:pt x="1429" y="7166"/>
                    <a:pt x="1506" y="8023"/>
                  </a:cubicBezTo>
                  <a:cubicBezTo>
                    <a:pt x="1506" y="8257"/>
                    <a:pt x="1532" y="8490"/>
                    <a:pt x="1558" y="8724"/>
                  </a:cubicBezTo>
                  <a:cubicBezTo>
                    <a:pt x="1584" y="9062"/>
                    <a:pt x="1610" y="9425"/>
                    <a:pt x="1610" y="9763"/>
                  </a:cubicBezTo>
                  <a:cubicBezTo>
                    <a:pt x="1169" y="10308"/>
                    <a:pt x="805" y="10957"/>
                    <a:pt x="546" y="11606"/>
                  </a:cubicBezTo>
                  <a:cubicBezTo>
                    <a:pt x="416" y="11943"/>
                    <a:pt x="312" y="12281"/>
                    <a:pt x="208" y="12618"/>
                  </a:cubicBezTo>
                  <a:cubicBezTo>
                    <a:pt x="156" y="12826"/>
                    <a:pt x="131" y="13034"/>
                    <a:pt x="79" y="13241"/>
                  </a:cubicBezTo>
                  <a:cubicBezTo>
                    <a:pt x="53" y="13371"/>
                    <a:pt x="53" y="13527"/>
                    <a:pt x="27" y="13683"/>
                  </a:cubicBezTo>
                  <a:lnTo>
                    <a:pt x="27" y="13812"/>
                  </a:lnTo>
                  <a:cubicBezTo>
                    <a:pt x="1" y="14176"/>
                    <a:pt x="105" y="14539"/>
                    <a:pt x="338" y="14825"/>
                  </a:cubicBezTo>
                  <a:cubicBezTo>
                    <a:pt x="572" y="15110"/>
                    <a:pt x="909" y="15292"/>
                    <a:pt x="1273" y="15344"/>
                  </a:cubicBezTo>
                  <a:lnTo>
                    <a:pt x="1403" y="15344"/>
                  </a:lnTo>
                  <a:cubicBezTo>
                    <a:pt x="2104" y="15344"/>
                    <a:pt x="2701" y="14799"/>
                    <a:pt x="2779" y="14098"/>
                  </a:cubicBezTo>
                  <a:cubicBezTo>
                    <a:pt x="2779" y="14046"/>
                    <a:pt x="2804" y="13968"/>
                    <a:pt x="2830" y="13890"/>
                  </a:cubicBezTo>
                  <a:lnTo>
                    <a:pt x="2830" y="13838"/>
                  </a:lnTo>
                  <a:lnTo>
                    <a:pt x="2882" y="13501"/>
                  </a:lnTo>
                  <a:cubicBezTo>
                    <a:pt x="3012" y="12982"/>
                    <a:pt x="3220" y="12462"/>
                    <a:pt x="3453" y="11995"/>
                  </a:cubicBezTo>
                  <a:lnTo>
                    <a:pt x="3453" y="11969"/>
                  </a:lnTo>
                  <a:lnTo>
                    <a:pt x="3583" y="11943"/>
                  </a:lnTo>
                  <a:cubicBezTo>
                    <a:pt x="3973" y="11865"/>
                    <a:pt x="4336" y="11839"/>
                    <a:pt x="4726" y="11839"/>
                  </a:cubicBezTo>
                  <a:lnTo>
                    <a:pt x="5115" y="11839"/>
                  </a:lnTo>
                  <a:cubicBezTo>
                    <a:pt x="6076" y="11917"/>
                    <a:pt x="7062" y="12099"/>
                    <a:pt x="7997" y="12385"/>
                  </a:cubicBezTo>
                  <a:lnTo>
                    <a:pt x="8360" y="12488"/>
                  </a:lnTo>
                  <a:cubicBezTo>
                    <a:pt x="9009" y="12696"/>
                    <a:pt x="9684" y="12826"/>
                    <a:pt x="10385" y="12878"/>
                  </a:cubicBezTo>
                  <a:lnTo>
                    <a:pt x="10671" y="12878"/>
                  </a:lnTo>
                  <a:cubicBezTo>
                    <a:pt x="10722" y="12881"/>
                    <a:pt x="10773" y="12883"/>
                    <a:pt x="10823" y="12883"/>
                  </a:cubicBezTo>
                  <a:cubicBezTo>
                    <a:pt x="11156" y="12883"/>
                    <a:pt x="11471" y="12812"/>
                    <a:pt x="11787" y="12722"/>
                  </a:cubicBezTo>
                  <a:cubicBezTo>
                    <a:pt x="12306" y="12566"/>
                    <a:pt x="12773" y="12255"/>
                    <a:pt x="13137" y="11813"/>
                  </a:cubicBezTo>
                  <a:cubicBezTo>
                    <a:pt x="13526" y="11320"/>
                    <a:pt x="13760" y="10723"/>
                    <a:pt x="13786" y="10100"/>
                  </a:cubicBezTo>
                  <a:cubicBezTo>
                    <a:pt x="13916" y="10074"/>
                    <a:pt x="14071" y="10048"/>
                    <a:pt x="14227" y="10022"/>
                  </a:cubicBezTo>
                  <a:cubicBezTo>
                    <a:pt x="14643" y="9944"/>
                    <a:pt x="15006" y="9788"/>
                    <a:pt x="15369" y="9607"/>
                  </a:cubicBezTo>
                  <a:cubicBezTo>
                    <a:pt x="15551" y="9503"/>
                    <a:pt x="15759" y="9347"/>
                    <a:pt x="15915" y="9191"/>
                  </a:cubicBezTo>
                  <a:cubicBezTo>
                    <a:pt x="16096" y="9036"/>
                    <a:pt x="16252" y="8854"/>
                    <a:pt x="16382" y="8620"/>
                  </a:cubicBezTo>
                  <a:cubicBezTo>
                    <a:pt x="16512" y="8413"/>
                    <a:pt x="16616" y="8205"/>
                    <a:pt x="16668" y="7945"/>
                  </a:cubicBezTo>
                  <a:cubicBezTo>
                    <a:pt x="16745" y="7686"/>
                    <a:pt x="16771" y="7426"/>
                    <a:pt x="16745" y="7140"/>
                  </a:cubicBezTo>
                  <a:cubicBezTo>
                    <a:pt x="16745" y="6907"/>
                    <a:pt x="16693" y="6673"/>
                    <a:pt x="16590" y="6465"/>
                  </a:cubicBezTo>
                  <a:cubicBezTo>
                    <a:pt x="16512" y="6232"/>
                    <a:pt x="16382" y="5998"/>
                    <a:pt x="16226" y="5816"/>
                  </a:cubicBezTo>
                  <a:cubicBezTo>
                    <a:pt x="16096" y="5635"/>
                    <a:pt x="15941" y="5479"/>
                    <a:pt x="15759" y="5349"/>
                  </a:cubicBezTo>
                  <a:cubicBezTo>
                    <a:pt x="15655" y="5297"/>
                    <a:pt x="15577" y="5245"/>
                    <a:pt x="15473" y="5193"/>
                  </a:cubicBezTo>
                  <a:cubicBezTo>
                    <a:pt x="15577" y="5064"/>
                    <a:pt x="15655" y="4960"/>
                    <a:pt x="15759" y="4830"/>
                  </a:cubicBezTo>
                  <a:cubicBezTo>
                    <a:pt x="16018" y="4467"/>
                    <a:pt x="16226" y="4077"/>
                    <a:pt x="16356" y="3636"/>
                  </a:cubicBezTo>
                  <a:cubicBezTo>
                    <a:pt x="16512" y="3168"/>
                    <a:pt x="16512" y="2675"/>
                    <a:pt x="16408" y="2208"/>
                  </a:cubicBezTo>
                  <a:cubicBezTo>
                    <a:pt x="16304" y="1767"/>
                    <a:pt x="16122" y="1377"/>
                    <a:pt x="15837" y="1014"/>
                  </a:cubicBezTo>
                  <a:cubicBezTo>
                    <a:pt x="15334" y="385"/>
                    <a:pt x="14587" y="0"/>
                    <a:pt x="13786" y="0"/>
                  </a:cubicBezTo>
                  <a:close/>
                </a:path>
              </a:pathLst>
            </a:custGeom>
            <a:solidFill>
              <a:srgbClr val="FFFFFF"/>
            </a:solidFill>
            <a:ln>
              <a:noFill/>
            </a:ln>
            <a:effectLst>
              <a:outerShdw dist="38100" dir="3000000" algn="bl" rotWithShape="0">
                <a:srgbClr val="000000">
                  <a:alpha val="1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9" name="Google Shape;819;p35"/>
            <p:cNvSpPr/>
            <p:nvPr/>
          </p:nvSpPr>
          <p:spPr>
            <a:xfrm>
              <a:off x="947880" y="3573552"/>
              <a:ext cx="1017847" cy="837756"/>
            </a:xfrm>
            <a:custGeom>
              <a:avLst/>
              <a:gdLst/>
              <a:ahLst/>
              <a:cxnLst/>
              <a:rect l="l" t="t" r="r" b="b"/>
              <a:pathLst>
                <a:path w="13344" h="10983" extrusionOk="0">
                  <a:moveTo>
                    <a:pt x="11267" y="1"/>
                  </a:moveTo>
                  <a:cubicBezTo>
                    <a:pt x="11007" y="1"/>
                    <a:pt x="10748" y="53"/>
                    <a:pt x="10514" y="105"/>
                  </a:cubicBezTo>
                  <a:cubicBezTo>
                    <a:pt x="10229" y="209"/>
                    <a:pt x="9969" y="312"/>
                    <a:pt x="9709" y="442"/>
                  </a:cubicBezTo>
                  <a:cubicBezTo>
                    <a:pt x="9424" y="572"/>
                    <a:pt x="9138" y="728"/>
                    <a:pt x="8879" y="909"/>
                  </a:cubicBezTo>
                  <a:cubicBezTo>
                    <a:pt x="8359" y="1273"/>
                    <a:pt x="7866" y="1662"/>
                    <a:pt x="7399" y="2078"/>
                  </a:cubicBezTo>
                  <a:cubicBezTo>
                    <a:pt x="7269" y="2207"/>
                    <a:pt x="7165" y="2311"/>
                    <a:pt x="7035" y="2441"/>
                  </a:cubicBezTo>
                  <a:cubicBezTo>
                    <a:pt x="7061" y="2233"/>
                    <a:pt x="7061" y="2026"/>
                    <a:pt x="7061" y="1818"/>
                  </a:cubicBezTo>
                  <a:cubicBezTo>
                    <a:pt x="7061" y="1481"/>
                    <a:pt x="6932" y="728"/>
                    <a:pt x="6308" y="442"/>
                  </a:cubicBezTo>
                  <a:cubicBezTo>
                    <a:pt x="6153" y="390"/>
                    <a:pt x="5997" y="364"/>
                    <a:pt x="5841" y="364"/>
                  </a:cubicBezTo>
                  <a:cubicBezTo>
                    <a:pt x="5659" y="364"/>
                    <a:pt x="5478" y="390"/>
                    <a:pt x="5322" y="442"/>
                  </a:cubicBezTo>
                  <a:cubicBezTo>
                    <a:pt x="4984" y="520"/>
                    <a:pt x="4673" y="702"/>
                    <a:pt x="4413" y="909"/>
                  </a:cubicBezTo>
                  <a:cubicBezTo>
                    <a:pt x="3842" y="1377"/>
                    <a:pt x="3401" y="2000"/>
                    <a:pt x="3115" y="2675"/>
                  </a:cubicBezTo>
                  <a:cubicBezTo>
                    <a:pt x="2856" y="3220"/>
                    <a:pt x="2674" y="3817"/>
                    <a:pt x="2544" y="4388"/>
                  </a:cubicBezTo>
                  <a:lnTo>
                    <a:pt x="2544" y="4440"/>
                  </a:lnTo>
                  <a:lnTo>
                    <a:pt x="2544" y="4518"/>
                  </a:lnTo>
                  <a:cubicBezTo>
                    <a:pt x="2414" y="4310"/>
                    <a:pt x="2233" y="4155"/>
                    <a:pt x="2025" y="4051"/>
                  </a:cubicBezTo>
                  <a:cubicBezTo>
                    <a:pt x="1869" y="3973"/>
                    <a:pt x="1713" y="3921"/>
                    <a:pt x="1558" y="3921"/>
                  </a:cubicBezTo>
                  <a:cubicBezTo>
                    <a:pt x="1376" y="3921"/>
                    <a:pt x="1194" y="3973"/>
                    <a:pt x="1038" y="4077"/>
                  </a:cubicBezTo>
                  <a:cubicBezTo>
                    <a:pt x="961" y="4103"/>
                    <a:pt x="909" y="4155"/>
                    <a:pt x="831" y="4206"/>
                  </a:cubicBezTo>
                  <a:cubicBezTo>
                    <a:pt x="753" y="4284"/>
                    <a:pt x="675" y="4388"/>
                    <a:pt x="597" y="4492"/>
                  </a:cubicBezTo>
                  <a:cubicBezTo>
                    <a:pt x="493" y="4622"/>
                    <a:pt x="389" y="4778"/>
                    <a:pt x="312" y="4933"/>
                  </a:cubicBezTo>
                  <a:cubicBezTo>
                    <a:pt x="78" y="5608"/>
                    <a:pt x="0" y="6309"/>
                    <a:pt x="52" y="7010"/>
                  </a:cubicBezTo>
                  <a:cubicBezTo>
                    <a:pt x="52" y="7244"/>
                    <a:pt x="78" y="7478"/>
                    <a:pt x="104" y="7711"/>
                  </a:cubicBezTo>
                  <a:cubicBezTo>
                    <a:pt x="130" y="8178"/>
                    <a:pt x="156" y="8646"/>
                    <a:pt x="156" y="9139"/>
                  </a:cubicBezTo>
                  <a:cubicBezTo>
                    <a:pt x="130" y="9347"/>
                    <a:pt x="104" y="9528"/>
                    <a:pt x="52" y="9736"/>
                  </a:cubicBezTo>
                  <a:cubicBezTo>
                    <a:pt x="52" y="9840"/>
                    <a:pt x="104" y="9944"/>
                    <a:pt x="208" y="9996"/>
                  </a:cubicBezTo>
                  <a:cubicBezTo>
                    <a:pt x="208" y="9996"/>
                    <a:pt x="208" y="10022"/>
                    <a:pt x="208" y="10022"/>
                  </a:cubicBezTo>
                  <a:cubicBezTo>
                    <a:pt x="234" y="10100"/>
                    <a:pt x="312" y="10177"/>
                    <a:pt x="389" y="10177"/>
                  </a:cubicBezTo>
                  <a:lnTo>
                    <a:pt x="467" y="10177"/>
                  </a:lnTo>
                  <a:cubicBezTo>
                    <a:pt x="623" y="10126"/>
                    <a:pt x="805" y="10074"/>
                    <a:pt x="987" y="10048"/>
                  </a:cubicBezTo>
                  <a:cubicBezTo>
                    <a:pt x="1402" y="9970"/>
                    <a:pt x="1843" y="9918"/>
                    <a:pt x="2285" y="9918"/>
                  </a:cubicBezTo>
                  <a:lnTo>
                    <a:pt x="2726" y="9918"/>
                  </a:lnTo>
                  <a:cubicBezTo>
                    <a:pt x="3764" y="9996"/>
                    <a:pt x="4803" y="10203"/>
                    <a:pt x="5815" y="10489"/>
                  </a:cubicBezTo>
                  <a:lnTo>
                    <a:pt x="6179" y="10593"/>
                  </a:lnTo>
                  <a:cubicBezTo>
                    <a:pt x="6776" y="10775"/>
                    <a:pt x="7373" y="10904"/>
                    <a:pt x="7996" y="10982"/>
                  </a:cubicBezTo>
                  <a:lnTo>
                    <a:pt x="8230" y="10982"/>
                  </a:lnTo>
                  <a:cubicBezTo>
                    <a:pt x="8515" y="10982"/>
                    <a:pt x="8775" y="10930"/>
                    <a:pt x="9060" y="10852"/>
                  </a:cubicBezTo>
                  <a:cubicBezTo>
                    <a:pt x="9398" y="10749"/>
                    <a:pt x="9683" y="10541"/>
                    <a:pt x="9917" y="10255"/>
                  </a:cubicBezTo>
                  <a:cubicBezTo>
                    <a:pt x="10203" y="9918"/>
                    <a:pt x="10358" y="9476"/>
                    <a:pt x="10332" y="9035"/>
                  </a:cubicBezTo>
                  <a:cubicBezTo>
                    <a:pt x="10332" y="8853"/>
                    <a:pt x="10280" y="8672"/>
                    <a:pt x="10203" y="8490"/>
                  </a:cubicBezTo>
                  <a:cubicBezTo>
                    <a:pt x="10177" y="8412"/>
                    <a:pt x="10125" y="8334"/>
                    <a:pt x="10073" y="8256"/>
                  </a:cubicBezTo>
                  <a:lnTo>
                    <a:pt x="10618" y="8256"/>
                  </a:lnTo>
                  <a:cubicBezTo>
                    <a:pt x="10929" y="8230"/>
                    <a:pt x="11267" y="8204"/>
                    <a:pt x="11579" y="8127"/>
                  </a:cubicBezTo>
                  <a:cubicBezTo>
                    <a:pt x="11890" y="8049"/>
                    <a:pt x="12176" y="7945"/>
                    <a:pt x="12435" y="7789"/>
                  </a:cubicBezTo>
                  <a:cubicBezTo>
                    <a:pt x="12565" y="7737"/>
                    <a:pt x="12695" y="7633"/>
                    <a:pt x="12799" y="7529"/>
                  </a:cubicBezTo>
                  <a:cubicBezTo>
                    <a:pt x="12928" y="7426"/>
                    <a:pt x="13032" y="7296"/>
                    <a:pt x="13110" y="7166"/>
                  </a:cubicBezTo>
                  <a:cubicBezTo>
                    <a:pt x="13188" y="7036"/>
                    <a:pt x="13240" y="6880"/>
                    <a:pt x="13266" y="6751"/>
                  </a:cubicBezTo>
                  <a:cubicBezTo>
                    <a:pt x="13318" y="6569"/>
                    <a:pt x="13344" y="6413"/>
                    <a:pt x="13318" y="6257"/>
                  </a:cubicBezTo>
                  <a:cubicBezTo>
                    <a:pt x="13318" y="5946"/>
                    <a:pt x="13214" y="5686"/>
                    <a:pt x="13032" y="5453"/>
                  </a:cubicBezTo>
                  <a:cubicBezTo>
                    <a:pt x="12954" y="5349"/>
                    <a:pt x="12851" y="5245"/>
                    <a:pt x="12721" y="5167"/>
                  </a:cubicBezTo>
                  <a:cubicBezTo>
                    <a:pt x="12617" y="5089"/>
                    <a:pt x="12461" y="5011"/>
                    <a:pt x="12331" y="4959"/>
                  </a:cubicBezTo>
                  <a:cubicBezTo>
                    <a:pt x="12046" y="4830"/>
                    <a:pt x="11760" y="4778"/>
                    <a:pt x="11475" y="4726"/>
                  </a:cubicBezTo>
                  <a:cubicBezTo>
                    <a:pt x="11319" y="4700"/>
                    <a:pt x="11137" y="4700"/>
                    <a:pt x="10981" y="4700"/>
                  </a:cubicBezTo>
                  <a:cubicBezTo>
                    <a:pt x="11267" y="4492"/>
                    <a:pt x="11553" y="4258"/>
                    <a:pt x="11838" y="4025"/>
                  </a:cubicBezTo>
                  <a:cubicBezTo>
                    <a:pt x="12072" y="3791"/>
                    <a:pt x="12331" y="3531"/>
                    <a:pt x="12539" y="3272"/>
                  </a:cubicBezTo>
                  <a:cubicBezTo>
                    <a:pt x="12721" y="3012"/>
                    <a:pt x="12877" y="2701"/>
                    <a:pt x="12980" y="2389"/>
                  </a:cubicBezTo>
                  <a:cubicBezTo>
                    <a:pt x="13084" y="2078"/>
                    <a:pt x="13084" y="1766"/>
                    <a:pt x="13006" y="1455"/>
                  </a:cubicBezTo>
                  <a:cubicBezTo>
                    <a:pt x="12928" y="1169"/>
                    <a:pt x="12799" y="883"/>
                    <a:pt x="12617" y="650"/>
                  </a:cubicBezTo>
                  <a:cubicBezTo>
                    <a:pt x="12461" y="442"/>
                    <a:pt x="12253" y="260"/>
                    <a:pt x="12020" y="157"/>
                  </a:cubicBezTo>
                  <a:cubicBezTo>
                    <a:pt x="11786" y="53"/>
                    <a:pt x="11527" y="1"/>
                    <a:pt x="11267"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0" name="Google Shape;820;p35"/>
            <p:cNvSpPr/>
            <p:nvPr/>
          </p:nvSpPr>
          <p:spPr>
            <a:xfrm>
              <a:off x="836973" y="3672560"/>
              <a:ext cx="1029746" cy="925094"/>
            </a:xfrm>
            <a:custGeom>
              <a:avLst/>
              <a:gdLst/>
              <a:ahLst/>
              <a:cxnLst/>
              <a:rect l="l" t="t" r="r" b="b"/>
              <a:pathLst>
                <a:path w="13500" h="12128" extrusionOk="0">
                  <a:moveTo>
                    <a:pt x="11215" y="1"/>
                  </a:moveTo>
                  <a:cubicBezTo>
                    <a:pt x="11189" y="1"/>
                    <a:pt x="11163" y="27"/>
                    <a:pt x="11163" y="27"/>
                  </a:cubicBezTo>
                  <a:cubicBezTo>
                    <a:pt x="10930" y="442"/>
                    <a:pt x="10670" y="858"/>
                    <a:pt x="10359" y="1247"/>
                  </a:cubicBezTo>
                  <a:cubicBezTo>
                    <a:pt x="10047" y="1636"/>
                    <a:pt x="9710" y="2000"/>
                    <a:pt x="9398" y="2389"/>
                  </a:cubicBezTo>
                  <a:cubicBezTo>
                    <a:pt x="9372" y="2389"/>
                    <a:pt x="9372" y="2415"/>
                    <a:pt x="9372" y="2441"/>
                  </a:cubicBezTo>
                  <a:lnTo>
                    <a:pt x="7970" y="3220"/>
                  </a:lnTo>
                  <a:cubicBezTo>
                    <a:pt x="7165" y="3687"/>
                    <a:pt x="6335" y="4155"/>
                    <a:pt x="5556" y="4622"/>
                  </a:cubicBezTo>
                  <a:lnTo>
                    <a:pt x="5400" y="4700"/>
                  </a:lnTo>
                  <a:cubicBezTo>
                    <a:pt x="5426" y="4648"/>
                    <a:pt x="5478" y="4596"/>
                    <a:pt x="5530" y="4518"/>
                  </a:cubicBezTo>
                  <a:cubicBezTo>
                    <a:pt x="5763" y="4103"/>
                    <a:pt x="5971" y="3661"/>
                    <a:pt x="6179" y="3220"/>
                  </a:cubicBezTo>
                  <a:cubicBezTo>
                    <a:pt x="6568" y="2311"/>
                    <a:pt x="6932" y="1403"/>
                    <a:pt x="7373" y="520"/>
                  </a:cubicBezTo>
                  <a:cubicBezTo>
                    <a:pt x="7399" y="468"/>
                    <a:pt x="7373" y="416"/>
                    <a:pt x="7321" y="390"/>
                  </a:cubicBezTo>
                  <a:lnTo>
                    <a:pt x="7295" y="390"/>
                  </a:lnTo>
                  <a:cubicBezTo>
                    <a:pt x="7243" y="390"/>
                    <a:pt x="7217" y="416"/>
                    <a:pt x="7217" y="442"/>
                  </a:cubicBezTo>
                  <a:cubicBezTo>
                    <a:pt x="6802" y="1247"/>
                    <a:pt x="6438" y="2078"/>
                    <a:pt x="6023" y="2831"/>
                  </a:cubicBezTo>
                  <a:cubicBezTo>
                    <a:pt x="5789" y="3298"/>
                    <a:pt x="5530" y="3713"/>
                    <a:pt x="5270" y="4129"/>
                  </a:cubicBezTo>
                  <a:cubicBezTo>
                    <a:pt x="4985" y="4570"/>
                    <a:pt x="4673" y="5011"/>
                    <a:pt x="4336" y="5401"/>
                  </a:cubicBezTo>
                  <a:cubicBezTo>
                    <a:pt x="4336" y="5427"/>
                    <a:pt x="4336" y="5427"/>
                    <a:pt x="4310" y="5453"/>
                  </a:cubicBezTo>
                  <a:cubicBezTo>
                    <a:pt x="3790" y="5816"/>
                    <a:pt x="3271" y="6231"/>
                    <a:pt x="2778" y="6673"/>
                  </a:cubicBezTo>
                  <a:lnTo>
                    <a:pt x="2700" y="6725"/>
                  </a:lnTo>
                  <a:cubicBezTo>
                    <a:pt x="2804" y="6439"/>
                    <a:pt x="2908" y="6180"/>
                    <a:pt x="2960" y="5894"/>
                  </a:cubicBezTo>
                  <a:cubicBezTo>
                    <a:pt x="3038" y="5634"/>
                    <a:pt x="3090" y="5349"/>
                    <a:pt x="3115" y="5089"/>
                  </a:cubicBezTo>
                  <a:cubicBezTo>
                    <a:pt x="3141" y="4804"/>
                    <a:pt x="3115" y="4518"/>
                    <a:pt x="3064" y="4232"/>
                  </a:cubicBezTo>
                  <a:cubicBezTo>
                    <a:pt x="3038" y="4206"/>
                    <a:pt x="3012" y="4181"/>
                    <a:pt x="2960" y="4181"/>
                  </a:cubicBezTo>
                  <a:cubicBezTo>
                    <a:pt x="2934" y="4181"/>
                    <a:pt x="2908" y="4206"/>
                    <a:pt x="2908" y="4258"/>
                  </a:cubicBezTo>
                  <a:cubicBezTo>
                    <a:pt x="2934" y="4388"/>
                    <a:pt x="2934" y="4544"/>
                    <a:pt x="2960" y="4674"/>
                  </a:cubicBezTo>
                  <a:cubicBezTo>
                    <a:pt x="2960" y="4804"/>
                    <a:pt x="2960" y="4933"/>
                    <a:pt x="2934" y="5063"/>
                  </a:cubicBezTo>
                  <a:cubicBezTo>
                    <a:pt x="2908" y="5219"/>
                    <a:pt x="2882" y="5375"/>
                    <a:pt x="2856" y="5530"/>
                  </a:cubicBezTo>
                  <a:lnTo>
                    <a:pt x="2856" y="5505"/>
                  </a:lnTo>
                  <a:cubicBezTo>
                    <a:pt x="2778" y="5842"/>
                    <a:pt x="2674" y="6128"/>
                    <a:pt x="2544" y="6439"/>
                  </a:cubicBezTo>
                  <a:cubicBezTo>
                    <a:pt x="2441" y="6699"/>
                    <a:pt x="2363" y="6932"/>
                    <a:pt x="2259" y="7166"/>
                  </a:cubicBezTo>
                  <a:cubicBezTo>
                    <a:pt x="1973" y="7452"/>
                    <a:pt x="1688" y="7763"/>
                    <a:pt x="1428" y="8075"/>
                  </a:cubicBezTo>
                  <a:cubicBezTo>
                    <a:pt x="1039" y="8594"/>
                    <a:pt x="727" y="9139"/>
                    <a:pt x="468" y="9736"/>
                  </a:cubicBezTo>
                  <a:cubicBezTo>
                    <a:pt x="364" y="10022"/>
                    <a:pt x="260" y="10333"/>
                    <a:pt x="182" y="10619"/>
                  </a:cubicBezTo>
                  <a:cubicBezTo>
                    <a:pt x="130" y="10801"/>
                    <a:pt x="104" y="10982"/>
                    <a:pt x="78" y="11164"/>
                  </a:cubicBezTo>
                  <a:cubicBezTo>
                    <a:pt x="52" y="11346"/>
                    <a:pt x="26" y="11501"/>
                    <a:pt x="26" y="11683"/>
                  </a:cubicBezTo>
                  <a:cubicBezTo>
                    <a:pt x="0" y="11917"/>
                    <a:pt x="156" y="12099"/>
                    <a:pt x="390" y="12125"/>
                  </a:cubicBezTo>
                  <a:cubicBezTo>
                    <a:pt x="405" y="12126"/>
                    <a:pt x="420" y="12127"/>
                    <a:pt x="435" y="12127"/>
                  </a:cubicBezTo>
                  <a:cubicBezTo>
                    <a:pt x="627" y="12127"/>
                    <a:pt x="807" y="11978"/>
                    <a:pt x="831" y="11761"/>
                  </a:cubicBezTo>
                  <a:cubicBezTo>
                    <a:pt x="857" y="11657"/>
                    <a:pt x="857" y="11527"/>
                    <a:pt x="883" y="11398"/>
                  </a:cubicBezTo>
                  <a:lnTo>
                    <a:pt x="961" y="11034"/>
                  </a:lnTo>
                  <a:cubicBezTo>
                    <a:pt x="1117" y="10437"/>
                    <a:pt x="1350" y="9840"/>
                    <a:pt x="1636" y="9295"/>
                  </a:cubicBezTo>
                  <a:cubicBezTo>
                    <a:pt x="1843" y="8905"/>
                    <a:pt x="2077" y="8542"/>
                    <a:pt x="2337" y="8178"/>
                  </a:cubicBezTo>
                  <a:lnTo>
                    <a:pt x="2466" y="8101"/>
                  </a:lnTo>
                  <a:cubicBezTo>
                    <a:pt x="2648" y="8023"/>
                    <a:pt x="2804" y="7945"/>
                    <a:pt x="2986" y="7867"/>
                  </a:cubicBezTo>
                  <a:cubicBezTo>
                    <a:pt x="3297" y="7737"/>
                    <a:pt x="3609" y="7633"/>
                    <a:pt x="3946" y="7529"/>
                  </a:cubicBezTo>
                  <a:cubicBezTo>
                    <a:pt x="4694" y="7319"/>
                    <a:pt x="5484" y="7214"/>
                    <a:pt x="6278" y="7214"/>
                  </a:cubicBezTo>
                  <a:cubicBezTo>
                    <a:pt x="6366" y="7214"/>
                    <a:pt x="6454" y="7215"/>
                    <a:pt x="6542" y="7218"/>
                  </a:cubicBezTo>
                  <a:cubicBezTo>
                    <a:pt x="7711" y="7218"/>
                    <a:pt x="8879" y="7348"/>
                    <a:pt x="10021" y="7607"/>
                  </a:cubicBezTo>
                  <a:cubicBezTo>
                    <a:pt x="10047" y="7607"/>
                    <a:pt x="10099" y="7581"/>
                    <a:pt x="10099" y="7529"/>
                  </a:cubicBezTo>
                  <a:cubicBezTo>
                    <a:pt x="10099" y="7478"/>
                    <a:pt x="10073" y="7452"/>
                    <a:pt x="10021" y="7426"/>
                  </a:cubicBezTo>
                  <a:cubicBezTo>
                    <a:pt x="9346" y="7296"/>
                    <a:pt x="8671" y="7166"/>
                    <a:pt x="7996" y="7088"/>
                  </a:cubicBezTo>
                  <a:cubicBezTo>
                    <a:pt x="7373" y="7010"/>
                    <a:pt x="6724" y="6958"/>
                    <a:pt x="6075" y="6958"/>
                  </a:cubicBezTo>
                  <a:lnTo>
                    <a:pt x="5893" y="6958"/>
                  </a:lnTo>
                  <a:cubicBezTo>
                    <a:pt x="5530" y="6984"/>
                    <a:pt x="5192" y="7010"/>
                    <a:pt x="4829" y="7036"/>
                  </a:cubicBezTo>
                  <a:cubicBezTo>
                    <a:pt x="4491" y="7088"/>
                    <a:pt x="4128" y="7140"/>
                    <a:pt x="3790" y="7218"/>
                  </a:cubicBezTo>
                  <a:cubicBezTo>
                    <a:pt x="3479" y="7296"/>
                    <a:pt x="3193" y="7400"/>
                    <a:pt x="2908" y="7504"/>
                  </a:cubicBezTo>
                  <a:cubicBezTo>
                    <a:pt x="2986" y="7400"/>
                    <a:pt x="3090" y="7296"/>
                    <a:pt x="3193" y="7192"/>
                  </a:cubicBezTo>
                  <a:cubicBezTo>
                    <a:pt x="3479" y="6854"/>
                    <a:pt x="3790" y="6569"/>
                    <a:pt x="4128" y="6283"/>
                  </a:cubicBezTo>
                  <a:cubicBezTo>
                    <a:pt x="4465" y="5998"/>
                    <a:pt x="4855" y="5660"/>
                    <a:pt x="5244" y="5375"/>
                  </a:cubicBezTo>
                  <a:cubicBezTo>
                    <a:pt x="5452" y="5219"/>
                    <a:pt x="5686" y="5063"/>
                    <a:pt x="5893" y="4933"/>
                  </a:cubicBezTo>
                  <a:cubicBezTo>
                    <a:pt x="6075" y="4856"/>
                    <a:pt x="6231" y="4804"/>
                    <a:pt x="6413" y="4752"/>
                  </a:cubicBezTo>
                  <a:cubicBezTo>
                    <a:pt x="6854" y="4648"/>
                    <a:pt x="7295" y="4544"/>
                    <a:pt x="7737" y="4492"/>
                  </a:cubicBezTo>
                  <a:cubicBezTo>
                    <a:pt x="8199" y="4441"/>
                    <a:pt x="8636" y="4415"/>
                    <a:pt x="9098" y="4414"/>
                  </a:cubicBezTo>
                  <a:lnTo>
                    <a:pt x="9098" y="4414"/>
                  </a:lnTo>
                  <a:cubicBezTo>
                    <a:pt x="9458" y="4415"/>
                    <a:pt x="9817" y="4440"/>
                    <a:pt x="10177" y="4440"/>
                  </a:cubicBezTo>
                  <a:cubicBezTo>
                    <a:pt x="10514" y="4440"/>
                    <a:pt x="10878" y="4492"/>
                    <a:pt x="11241" y="4518"/>
                  </a:cubicBezTo>
                  <a:cubicBezTo>
                    <a:pt x="11579" y="4544"/>
                    <a:pt x="11942" y="4596"/>
                    <a:pt x="12280" y="4622"/>
                  </a:cubicBezTo>
                  <a:lnTo>
                    <a:pt x="13370" y="4752"/>
                  </a:lnTo>
                  <a:cubicBezTo>
                    <a:pt x="13474" y="4752"/>
                    <a:pt x="13500" y="4596"/>
                    <a:pt x="13396" y="4570"/>
                  </a:cubicBezTo>
                  <a:lnTo>
                    <a:pt x="13344" y="4544"/>
                  </a:lnTo>
                  <a:cubicBezTo>
                    <a:pt x="13033" y="4518"/>
                    <a:pt x="12695" y="4466"/>
                    <a:pt x="12383" y="4414"/>
                  </a:cubicBezTo>
                  <a:lnTo>
                    <a:pt x="11319" y="4284"/>
                  </a:lnTo>
                  <a:cubicBezTo>
                    <a:pt x="10618" y="4206"/>
                    <a:pt x="9917" y="4129"/>
                    <a:pt x="9190" y="4077"/>
                  </a:cubicBezTo>
                  <a:lnTo>
                    <a:pt x="8152" y="4077"/>
                  </a:lnTo>
                  <a:cubicBezTo>
                    <a:pt x="7814" y="4077"/>
                    <a:pt x="7451" y="4103"/>
                    <a:pt x="7113" y="4155"/>
                  </a:cubicBezTo>
                  <a:cubicBezTo>
                    <a:pt x="7010" y="4155"/>
                    <a:pt x="6932" y="4206"/>
                    <a:pt x="6828" y="4206"/>
                  </a:cubicBezTo>
                  <a:lnTo>
                    <a:pt x="7555" y="3765"/>
                  </a:lnTo>
                  <a:cubicBezTo>
                    <a:pt x="8178" y="3376"/>
                    <a:pt x="8827" y="2986"/>
                    <a:pt x="9450" y="2623"/>
                  </a:cubicBezTo>
                  <a:lnTo>
                    <a:pt x="9502" y="2623"/>
                  </a:lnTo>
                  <a:cubicBezTo>
                    <a:pt x="9658" y="2571"/>
                    <a:pt x="9839" y="2519"/>
                    <a:pt x="10021" y="2467"/>
                  </a:cubicBezTo>
                  <a:cubicBezTo>
                    <a:pt x="10177" y="2415"/>
                    <a:pt x="10436" y="2363"/>
                    <a:pt x="10644" y="2311"/>
                  </a:cubicBezTo>
                  <a:cubicBezTo>
                    <a:pt x="10852" y="2259"/>
                    <a:pt x="11059" y="2233"/>
                    <a:pt x="11267" y="2208"/>
                  </a:cubicBezTo>
                  <a:cubicBezTo>
                    <a:pt x="11475" y="2156"/>
                    <a:pt x="11683" y="2130"/>
                    <a:pt x="11916" y="2104"/>
                  </a:cubicBezTo>
                  <a:cubicBezTo>
                    <a:pt x="12150" y="2078"/>
                    <a:pt x="12332" y="2078"/>
                    <a:pt x="12539" y="2052"/>
                  </a:cubicBezTo>
                  <a:cubicBezTo>
                    <a:pt x="12591" y="2052"/>
                    <a:pt x="12617" y="2000"/>
                    <a:pt x="12617" y="1948"/>
                  </a:cubicBezTo>
                  <a:cubicBezTo>
                    <a:pt x="12617" y="1927"/>
                    <a:pt x="12583" y="1889"/>
                    <a:pt x="12556" y="1889"/>
                  </a:cubicBezTo>
                  <a:cubicBezTo>
                    <a:pt x="12550" y="1889"/>
                    <a:pt x="12544" y="1891"/>
                    <a:pt x="12539" y="1896"/>
                  </a:cubicBezTo>
                  <a:cubicBezTo>
                    <a:pt x="12280" y="1896"/>
                    <a:pt x="12020" y="1922"/>
                    <a:pt x="11760" y="1948"/>
                  </a:cubicBezTo>
                  <a:cubicBezTo>
                    <a:pt x="11501" y="1974"/>
                    <a:pt x="11215" y="2000"/>
                    <a:pt x="10930" y="2052"/>
                  </a:cubicBezTo>
                  <a:cubicBezTo>
                    <a:pt x="10722" y="2078"/>
                    <a:pt x="10488" y="2130"/>
                    <a:pt x="10255" y="2182"/>
                  </a:cubicBezTo>
                  <a:lnTo>
                    <a:pt x="10488" y="2052"/>
                  </a:lnTo>
                  <a:cubicBezTo>
                    <a:pt x="11345" y="1533"/>
                    <a:pt x="12202" y="987"/>
                    <a:pt x="13007" y="390"/>
                  </a:cubicBezTo>
                  <a:cubicBezTo>
                    <a:pt x="13058" y="338"/>
                    <a:pt x="13007" y="235"/>
                    <a:pt x="12929" y="235"/>
                  </a:cubicBezTo>
                  <a:cubicBezTo>
                    <a:pt x="12929" y="235"/>
                    <a:pt x="12903" y="235"/>
                    <a:pt x="12877" y="260"/>
                  </a:cubicBezTo>
                  <a:cubicBezTo>
                    <a:pt x="12435" y="598"/>
                    <a:pt x="11968" y="909"/>
                    <a:pt x="11475" y="1221"/>
                  </a:cubicBezTo>
                  <a:cubicBezTo>
                    <a:pt x="10930" y="1559"/>
                    <a:pt x="10359" y="1870"/>
                    <a:pt x="9813" y="2208"/>
                  </a:cubicBezTo>
                  <a:cubicBezTo>
                    <a:pt x="10047" y="1922"/>
                    <a:pt x="10281" y="1662"/>
                    <a:pt x="10488" y="1377"/>
                  </a:cubicBezTo>
                  <a:cubicBezTo>
                    <a:pt x="10774" y="987"/>
                    <a:pt x="11059" y="546"/>
                    <a:pt x="11293" y="105"/>
                  </a:cubicBezTo>
                  <a:cubicBezTo>
                    <a:pt x="11293" y="105"/>
                    <a:pt x="11293" y="79"/>
                    <a:pt x="11293" y="53"/>
                  </a:cubicBezTo>
                  <a:cubicBezTo>
                    <a:pt x="11293" y="27"/>
                    <a:pt x="11293" y="1"/>
                    <a:pt x="11267" y="1"/>
                  </a:cubicBezTo>
                  <a:close/>
                </a:path>
              </a:pathLst>
            </a:custGeom>
            <a:solidFill>
              <a:srgbClr val="F96E0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821" name="Google Shape;821;p35"/>
          <p:cNvGrpSpPr/>
          <p:nvPr/>
        </p:nvGrpSpPr>
        <p:grpSpPr>
          <a:xfrm>
            <a:off x="822044" y="307064"/>
            <a:ext cx="1088147" cy="592593"/>
            <a:chOff x="816462" y="899275"/>
            <a:chExt cx="981285" cy="534397"/>
          </a:xfrm>
        </p:grpSpPr>
        <p:sp>
          <p:nvSpPr>
            <p:cNvPr id="822" name="Google Shape;822;p35"/>
            <p:cNvSpPr/>
            <p:nvPr/>
          </p:nvSpPr>
          <p:spPr>
            <a:xfrm>
              <a:off x="816462" y="899275"/>
              <a:ext cx="981285" cy="534397"/>
            </a:xfrm>
            <a:custGeom>
              <a:avLst/>
              <a:gdLst/>
              <a:ahLst/>
              <a:cxnLst/>
              <a:rect l="l" t="t" r="r" b="b"/>
              <a:pathLst>
                <a:path w="13770" h="7499" extrusionOk="0">
                  <a:moveTo>
                    <a:pt x="7065" y="1"/>
                  </a:moveTo>
                  <a:cubicBezTo>
                    <a:pt x="6780" y="1"/>
                    <a:pt x="6480" y="35"/>
                    <a:pt x="6165" y="105"/>
                  </a:cubicBezTo>
                  <a:cubicBezTo>
                    <a:pt x="5858" y="182"/>
                    <a:pt x="5551" y="297"/>
                    <a:pt x="5263" y="451"/>
                  </a:cubicBezTo>
                  <a:cubicBezTo>
                    <a:pt x="5032" y="566"/>
                    <a:pt x="4763" y="758"/>
                    <a:pt x="4552" y="950"/>
                  </a:cubicBezTo>
                  <a:cubicBezTo>
                    <a:pt x="4168" y="1296"/>
                    <a:pt x="3822" y="1737"/>
                    <a:pt x="3534" y="2275"/>
                  </a:cubicBezTo>
                  <a:cubicBezTo>
                    <a:pt x="3400" y="2505"/>
                    <a:pt x="3265" y="2794"/>
                    <a:pt x="3169" y="3082"/>
                  </a:cubicBezTo>
                  <a:cubicBezTo>
                    <a:pt x="3112" y="3043"/>
                    <a:pt x="3035" y="2986"/>
                    <a:pt x="2958" y="2966"/>
                  </a:cubicBezTo>
                  <a:cubicBezTo>
                    <a:pt x="2824" y="2870"/>
                    <a:pt x="2632" y="2832"/>
                    <a:pt x="2440" y="2774"/>
                  </a:cubicBezTo>
                  <a:cubicBezTo>
                    <a:pt x="2344" y="2755"/>
                    <a:pt x="2252" y="2746"/>
                    <a:pt x="2152" y="2746"/>
                  </a:cubicBezTo>
                  <a:cubicBezTo>
                    <a:pt x="2051" y="2746"/>
                    <a:pt x="1940" y="2755"/>
                    <a:pt x="1806" y="2774"/>
                  </a:cubicBezTo>
                  <a:cubicBezTo>
                    <a:pt x="1595" y="2832"/>
                    <a:pt x="1403" y="2890"/>
                    <a:pt x="1249" y="2947"/>
                  </a:cubicBezTo>
                  <a:cubicBezTo>
                    <a:pt x="1095" y="3024"/>
                    <a:pt x="942" y="3120"/>
                    <a:pt x="769" y="3254"/>
                  </a:cubicBezTo>
                  <a:cubicBezTo>
                    <a:pt x="538" y="3466"/>
                    <a:pt x="346" y="3735"/>
                    <a:pt x="193" y="4099"/>
                  </a:cubicBezTo>
                  <a:cubicBezTo>
                    <a:pt x="97" y="4368"/>
                    <a:pt x="58" y="4618"/>
                    <a:pt x="39" y="5002"/>
                  </a:cubicBezTo>
                  <a:cubicBezTo>
                    <a:pt x="1" y="5252"/>
                    <a:pt x="39" y="5520"/>
                    <a:pt x="58" y="5847"/>
                  </a:cubicBezTo>
                  <a:cubicBezTo>
                    <a:pt x="78" y="6135"/>
                    <a:pt x="154" y="6423"/>
                    <a:pt x="193" y="6730"/>
                  </a:cubicBezTo>
                  <a:lnTo>
                    <a:pt x="231" y="6903"/>
                  </a:lnTo>
                  <a:cubicBezTo>
                    <a:pt x="289" y="7249"/>
                    <a:pt x="577" y="7498"/>
                    <a:pt x="922" y="7498"/>
                  </a:cubicBezTo>
                  <a:lnTo>
                    <a:pt x="12464" y="7498"/>
                  </a:lnTo>
                  <a:cubicBezTo>
                    <a:pt x="12675" y="7498"/>
                    <a:pt x="12886" y="7402"/>
                    <a:pt x="13021" y="7268"/>
                  </a:cubicBezTo>
                  <a:lnTo>
                    <a:pt x="13136" y="7114"/>
                  </a:lnTo>
                  <a:cubicBezTo>
                    <a:pt x="13155" y="7095"/>
                    <a:pt x="13194" y="7057"/>
                    <a:pt x="13213" y="7018"/>
                  </a:cubicBezTo>
                  <a:cubicBezTo>
                    <a:pt x="13616" y="6423"/>
                    <a:pt x="13770" y="5866"/>
                    <a:pt x="13693" y="5328"/>
                  </a:cubicBezTo>
                  <a:cubicBezTo>
                    <a:pt x="13635" y="4752"/>
                    <a:pt x="13366" y="4234"/>
                    <a:pt x="12925" y="3888"/>
                  </a:cubicBezTo>
                  <a:cubicBezTo>
                    <a:pt x="12521" y="3542"/>
                    <a:pt x="11984" y="3370"/>
                    <a:pt x="11408" y="3350"/>
                  </a:cubicBezTo>
                  <a:lnTo>
                    <a:pt x="11369" y="3350"/>
                  </a:lnTo>
                  <a:cubicBezTo>
                    <a:pt x="11043" y="3350"/>
                    <a:pt x="10755" y="3408"/>
                    <a:pt x="10447" y="3504"/>
                  </a:cubicBezTo>
                  <a:cubicBezTo>
                    <a:pt x="10409" y="3139"/>
                    <a:pt x="10313" y="2774"/>
                    <a:pt x="10179" y="2448"/>
                  </a:cubicBezTo>
                  <a:cubicBezTo>
                    <a:pt x="10006" y="1910"/>
                    <a:pt x="9737" y="1430"/>
                    <a:pt x="9391" y="1046"/>
                  </a:cubicBezTo>
                  <a:cubicBezTo>
                    <a:pt x="9007" y="624"/>
                    <a:pt x="8566" y="297"/>
                    <a:pt x="8028" y="143"/>
                  </a:cubicBezTo>
                  <a:cubicBezTo>
                    <a:pt x="7725" y="49"/>
                    <a:pt x="7405" y="1"/>
                    <a:pt x="7065" y="1"/>
                  </a:cubicBezTo>
                  <a:close/>
                </a:path>
              </a:pathLst>
            </a:custGeom>
            <a:solidFill>
              <a:srgbClr val="FFFFFF"/>
            </a:solidFill>
            <a:ln>
              <a:noFill/>
            </a:ln>
            <a:effectLst>
              <a:outerShdw dist="38100" dir="3000000" algn="bl" rotWithShape="0">
                <a:srgbClr val="000000">
                  <a:alpha val="1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3" name="Google Shape;823;p35"/>
            <p:cNvSpPr/>
            <p:nvPr/>
          </p:nvSpPr>
          <p:spPr>
            <a:xfrm>
              <a:off x="875325" y="950512"/>
              <a:ext cx="870400" cy="432492"/>
            </a:xfrm>
            <a:custGeom>
              <a:avLst/>
              <a:gdLst/>
              <a:ahLst/>
              <a:cxnLst/>
              <a:rect l="l" t="t" r="r" b="b"/>
              <a:pathLst>
                <a:path w="12214" h="6069" extrusionOk="0">
                  <a:moveTo>
                    <a:pt x="6318" y="1"/>
                  </a:moveTo>
                  <a:cubicBezTo>
                    <a:pt x="6069" y="1"/>
                    <a:pt x="5819" y="20"/>
                    <a:pt x="5531" y="97"/>
                  </a:cubicBezTo>
                  <a:cubicBezTo>
                    <a:pt x="5281" y="135"/>
                    <a:pt x="5051" y="231"/>
                    <a:pt x="4801" y="346"/>
                  </a:cubicBezTo>
                  <a:cubicBezTo>
                    <a:pt x="4609" y="442"/>
                    <a:pt x="4417" y="596"/>
                    <a:pt x="4225" y="769"/>
                  </a:cubicBezTo>
                  <a:cubicBezTo>
                    <a:pt x="3918" y="1057"/>
                    <a:pt x="3630" y="1402"/>
                    <a:pt x="3380" y="1883"/>
                  </a:cubicBezTo>
                  <a:cubicBezTo>
                    <a:pt x="3188" y="2267"/>
                    <a:pt x="3035" y="2708"/>
                    <a:pt x="2843" y="3265"/>
                  </a:cubicBezTo>
                  <a:cubicBezTo>
                    <a:pt x="2766" y="3515"/>
                    <a:pt x="2689" y="3784"/>
                    <a:pt x="2612" y="3995"/>
                  </a:cubicBezTo>
                  <a:cubicBezTo>
                    <a:pt x="2555" y="3745"/>
                    <a:pt x="2420" y="3553"/>
                    <a:pt x="2305" y="3361"/>
                  </a:cubicBezTo>
                  <a:cubicBezTo>
                    <a:pt x="2170" y="3131"/>
                    <a:pt x="1998" y="2996"/>
                    <a:pt x="1825" y="2900"/>
                  </a:cubicBezTo>
                  <a:cubicBezTo>
                    <a:pt x="1729" y="2843"/>
                    <a:pt x="1633" y="2804"/>
                    <a:pt x="1537" y="2804"/>
                  </a:cubicBezTo>
                  <a:cubicBezTo>
                    <a:pt x="1498" y="2804"/>
                    <a:pt x="1422" y="2785"/>
                    <a:pt x="1364" y="2785"/>
                  </a:cubicBezTo>
                  <a:cubicBezTo>
                    <a:pt x="1306" y="2785"/>
                    <a:pt x="1230" y="2785"/>
                    <a:pt x="1153" y="2804"/>
                  </a:cubicBezTo>
                  <a:cubicBezTo>
                    <a:pt x="1018" y="2823"/>
                    <a:pt x="884" y="2881"/>
                    <a:pt x="788" y="2920"/>
                  </a:cubicBezTo>
                  <a:cubicBezTo>
                    <a:pt x="692" y="2977"/>
                    <a:pt x="596" y="3035"/>
                    <a:pt x="481" y="3131"/>
                  </a:cubicBezTo>
                  <a:cubicBezTo>
                    <a:pt x="346" y="3284"/>
                    <a:pt x="212" y="3457"/>
                    <a:pt x="116" y="3688"/>
                  </a:cubicBezTo>
                  <a:cubicBezTo>
                    <a:pt x="58" y="3860"/>
                    <a:pt x="0" y="4072"/>
                    <a:pt x="0" y="4360"/>
                  </a:cubicBezTo>
                  <a:cubicBezTo>
                    <a:pt x="0" y="4552"/>
                    <a:pt x="0" y="4801"/>
                    <a:pt x="20" y="5090"/>
                  </a:cubicBezTo>
                  <a:cubicBezTo>
                    <a:pt x="58" y="5378"/>
                    <a:pt x="96" y="5627"/>
                    <a:pt x="154" y="5896"/>
                  </a:cubicBezTo>
                  <a:lnTo>
                    <a:pt x="154" y="5954"/>
                  </a:lnTo>
                  <a:lnTo>
                    <a:pt x="173" y="6069"/>
                  </a:lnTo>
                  <a:lnTo>
                    <a:pt x="11734" y="6069"/>
                  </a:lnTo>
                  <a:lnTo>
                    <a:pt x="11772" y="6050"/>
                  </a:lnTo>
                  <a:lnTo>
                    <a:pt x="11830" y="5954"/>
                  </a:lnTo>
                  <a:cubicBezTo>
                    <a:pt x="12099" y="5493"/>
                    <a:pt x="12214" y="5051"/>
                    <a:pt x="12176" y="4667"/>
                  </a:cubicBezTo>
                  <a:cubicBezTo>
                    <a:pt x="12118" y="4283"/>
                    <a:pt x="11964" y="3957"/>
                    <a:pt x="11676" y="3707"/>
                  </a:cubicBezTo>
                  <a:cubicBezTo>
                    <a:pt x="11388" y="3476"/>
                    <a:pt x="11023" y="3361"/>
                    <a:pt x="10620" y="3361"/>
                  </a:cubicBezTo>
                  <a:lnTo>
                    <a:pt x="10562" y="3361"/>
                  </a:lnTo>
                  <a:cubicBezTo>
                    <a:pt x="10178" y="3361"/>
                    <a:pt x="9775" y="3476"/>
                    <a:pt x="9391" y="3707"/>
                  </a:cubicBezTo>
                  <a:cubicBezTo>
                    <a:pt x="9237" y="3803"/>
                    <a:pt x="9103" y="3899"/>
                    <a:pt x="8988" y="4033"/>
                  </a:cubicBezTo>
                  <a:cubicBezTo>
                    <a:pt x="9007" y="3841"/>
                    <a:pt x="9007" y="3592"/>
                    <a:pt x="8988" y="3323"/>
                  </a:cubicBezTo>
                  <a:cubicBezTo>
                    <a:pt x="8949" y="2843"/>
                    <a:pt x="8853" y="2401"/>
                    <a:pt x="8719" y="1979"/>
                  </a:cubicBezTo>
                  <a:cubicBezTo>
                    <a:pt x="8546" y="1537"/>
                    <a:pt x="8335" y="1153"/>
                    <a:pt x="8066" y="826"/>
                  </a:cubicBezTo>
                  <a:cubicBezTo>
                    <a:pt x="7778" y="500"/>
                    <a:pt x="7413" y="250"/>
                    <a:pt x="7010" y="135"/>
                  </a:cubicBezTo>
                  <a:cubicBezTo>
                    <a:pt x="6799" y="39"/>
                    <a:pt x="6549" y="1"/>
                    <a:pt x="6318" y="1"/>
                  </a:cubicBezTo>
                  <a:close/>
                </a:path>
              </a:pathLst>
            </a:custGeom>
            <a:solidFill>
              <a:srgbClr val="7ABEA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824" name="Google Shape;824;p35"/>
          <p:cNvGrpSpPr/>
          <p:nvPr/>
        </p:nvGrpSpPr>
        <p:grpSpPr>
          <a:xfrm>
            <a:off x="2166261" y="774312"/>
            <a:ext cx="490238" cy="355904"/>
            <a:chOff x="8787625" y="134475"/>
            <a:chExt cx="838586" cy="608799"/>
          </a:xfrm>
        </p:grpSpPr>
        <p:sp>
          <p:nvSpPr>
            <p:cNvPr id="825" name="Google Shape;825;p35"/>
            <p:cNvSpPr/>
            <p:nvPr/>
          </p:nvSpPr>
          <p:spPr>
            <a:xfrm>
              <a:off x="8787625" y="134475"/>
              <a:ext cx="838586" cy="608799"/>
            </a:xfrm>
            <a:custGeom>
              <a:avLst/>
              <a:gdLst/>
              <a:ahLst/>
              <a:cxnLst/>
              <a:rect l="l" t="t" r="r" b="b"/>
              <a:pathLst>
                <a:path w="7682" h="5577" extrusionOk="0">
                  <a:moveTo>
                    <a:pt x="4010" y="0"/>
                  </a:moveTo>
                  <a:cubicBezTo>
                    <a:pt x="3863" y="0"/>
                    <a:pt x="3708" y="18"/>
                    <a:pt x="3553" y="46"/>
                  </a:cubicBezTo>
                  <a:cubicBezTo>
                    <a:pt x="3188" y="123"/>
                    <a:pt x="2804" y="296"/>
                    <a:pt x="2459" y="526"/>
                  </a:cubicBezTo>
                  <a:cubicBezTo>
                    <a:pt x="1863" y="968"/>
                    <a:pt x="1402" y="1621"/>
                    <a:pt x="1191" y="2331"/>
                  </a:cubicBezTo>
                  <a:cubicBezTo>
                    <a:pt x="1057" y="2351"/>
                    <a:pt x="903" y="2427"/>
                    <a:pt x="769" y="2504"/>
                  </a:cubicBezTo>
                  <a:cubicBezTo>
                    <a:pt x="634" y="2581"/>
                    <a:pt x="519" y="2677"/>
                    <a:pt x="404" y="2811"/>
                  </a:cubicBezTo>
                  <a:cubicBezTo>
                    <a:pt x="135" y="3119"/>
                    <a:pt x="1" y="3541"/>
                    <a:pt x="1" y="4041"/>
                  </a:cubicBezTo>
                  <a:cubicBezTo>
                    <a:pt x="1" y="4213"/>
                    <a:pt x="20" y="4405"/>
                    <a:pt x="58" y="4597"/>
                  </a:cubicBezTo>
                  <a:cubicBezTo>
                    <a:pt x="97" y="4732"/>
                    <a:pt x="135" y="4847"/>
                    <a:pt x="193" y="5001"/>
                  </a:cubicBezTo>
                  <a:cubicBezTo>
                    <a:pt x="250" y="5327"/>
                    <a:pt x="538" y="5577"/>
                    <a:pt x="884" y="5577"/>
                  </a:cubicBezTo>
                  <a:lnTo>
                    <a:pt x="6818" y="5577"/>
                  </a:lnTo>
                  <a:cubicBezTo>
                    <a:pt x="7106" y="5577"/>
                    <a:pt x="7394" y="5385"/>
                    <a:pt x="7490" y="5116"/>
                  </a:cubicBezTo>
                  <a:cubicBezTo>
                    <a:pt x="7624" y="4751"/>
                    <a:pt x="7682" y="4367"/>
                    <a:pt x="7682" y="3983"/>
                  </a:cubicBezTo>
                  <a:cubicBezTo>
                    <a:pt x="7682" y="3445"/>
                    <a:pt x="7490" y="2984"/>
                    <a:pt x="7144" y="2677"/>
                  </a:cubicBezTo>
                  <a:cubicBezTo>
                    <a:pt x="6952" y="2504"/>
                    <a:pt x="6722" y="2389"/>
                    <a:pt x="6472" y="2331"/>
                  </a:cubicBezTo>
                  <a:cubicBezTo>
                    <a:pt x="6453" y="2139"/>
                    <a:pt x="6395" y="1967"/>
                    <a:pt x="6357" y="1813"/>
                  </a:cubicBezTo>
                  <a:cubicBezTo>
                    <a:pt x="6299" y="1640"/>
                    <a:pt x="6242" y="1467"/>
                    <a:pt x="6165" y="1294"/>
                  </a:cubicBezTo>
                  <a:cubicBezTo>
                    <a:pt x="6088" y="1141"/>
                    <a:pt x="5973" y="968"/>
                    <a:pt x="5858" y="814"/>
                  </a:cubicBezTo>
                  <a:cubicBezTo>
                    <a:pt x="5589" y="507"/>
                    <a:pt x="5224" y="277"/>
                    <a:pt x="4821" y="123"/>
                  </a:cubicBezTo>
                  <a:cubicBezTo>
                    <a:pt x="4629" y="46"/>
                    <a:pt x="4417" y="8"/>
                    <a:pt x="4168" y="8"/>
                  </a:cubicBezTo>
                  <a:cubicBezTo>
                    <a:pt x="4116" y="3"/>
                    <a:pt x="4063" y="0"/>
                    <a:pt x="4010" y="0"/>
                  </a:cubicBezTo>
                  <a:close/>
                </a:path>
              </a:pathLst>
            </a:custGeom>
            <a:solidFill>
              <a:srgbClr val="FFFFFF"/>
            </a:solidFill>
            <a:ln>
              <a:noFill/>
            </a:ln>
            <a:effectLst>
              <a:outerShdw dist="38100" dir="3000000" algn="bl" rotWithShape="0">
                <a:srgbClr val="000000">
                  <a:alpha val="1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6" name="Google Shape;826;p35"/>
            <p:cNvSpPr/>
            <p:nvPr/>
          </p:nvSpPr>
          <p:spPr>
            <a:xfrm>
              <a:off x="8865240" y="212854"/>
              <a:ext cx="679318" cy="450841"/>
            </a:xfrm>
            <a:custGeom>
              <a:avLst/>
              <a:gdLst/>
              <a:ahLst/>
              <a:cxnLst/>
              <a:rect l="l" t="t" r="r" b="b"/>
              <a:pathLst>
                <a:path w="6223" h="4130" extrusionOk="0">
                  <a:moveTo>
                    <a:pt x="3322" y="0"/>
                  </a:moveTo>
                  <a:cubicBezTo>
                    <a:pt x="3226" y="0"/>
                    <a:pt x="3092" y="39"/>
                    <a:pt x="2977" y="39"/>
                  </a:cubicBezTo>
                  <a:cubicBezTo>
                    <a:pt x="2708" y="77"/>
                    <a:pt x="2420" y="192"/>
                    <a:pt x="2189" y="384"/>
                  </a:cubicBezTo>
                  <a:cubicBezTo>
                    <a:pt x="1709" y="749"/>
                    <a:pt x="1325" y="1287"/>
                    <a:pt x="1172" y="1882"/>
                  </a:cubicBezTo>
                  <a:cubicBezTo>
                    <a:pt x="1133" y="2074"/>
                    <a:pt x="1114" y="2286"/>
                    <a:pt x="1114" y="2478"/>
                  </a:cubicBezTo>
                  <a:cubicBezTo>
                    <a:pt x="1076" y="2458"/>
                    <a:pt x="1056" y="2439"/>
                    <a:pt x="1018" y="2401"/>
                  </a:cubicBezTo>
                  <a:cubicBezTo>
                    <a:pt x="960" y="2382"/>
                    <a:pt x="883" y="2362"/>
                    <a:pt x="845" y="2343"/>
                  </a:cubicBezTo>
                  <a:lnTo>
                    <a:pt x="634" y="2343"/>
                  </a:lnTo>
                  <a:cubicBezTo>
                    <a:pt x="576" y="2343"/>
                    <a:pt x="499" y="2382"/>
                    <a:pt x="442" y="2401"/>
                  </a:cubicBezTo>
                  <a:cubicBezTo>
                    <a:pt x="365" y="2458"/>
                    <a:pt x="307" y="2497"/>
                    <a:pt x="250" y="2574"/>
                  </a:cubicBezTo>
                  <a:cubicBezTo>
                    <a:pt x="96" y="2746"/>
                    <a:pt x="0" y="3015"/>
                    <a:pt x="0" y="3323"/>
                  </a:cubicBezTo>
                  <a:cubicBezTo>
                    <a:pt x="0" y="3438"/>
                    <a:pt x="19" y="3591"/>
                    <a:pt x="58" y="3726"/>
                  </a:cubicBezTo>
                  <a:cubicBezTo>
                    <a:pt x="77" y="3841"/>
                    <a:pt x="115" y="3975"/>
                    <a:pt x="154" y="4091"/>
                  </a:cubicBezTo>
                  <a:lnTo>
                    <a:pt x="154" y="4110"/>
                  </a:lnTo>
                  <a:lnTo>
                    <a:pt x="154" y="4129"/>
                  </a:lnTo>
                  <a:lnTo>
                    <a:pt x="6068" y="4129"/>
                  </a:lnTo>
                  <a:cubicBezTo>
                    <a:pt x="6164" y="3879"/>
                    <a:pt x="6222" y="3553"/>
                    <a:pt x="6222" y="3265"/>
                  </a:cubicBezTo>
                  <a:cubicBezTo>
                    <a:pt x="6222" y="2938"/>
                    <a:pt x="6107" y="2650"/>
                    <a:pt x="5915" y="2478"/>
                  </a:cubicBezTo>
                  <a:cubicBezTo>
                    <a:pt x="5819" y="2401"/>
                    <a:pt x="5723" y="2343"/>
                    <a:pt x="5588" y="2343"/>
                  </a:cubicBezTo>
                  <a:lnTo>
                    <a:pt x="5396" y="2343"/>
                  </a:lnTo>
                  <a:cubicBezTo>
                    <a:pt x="5339" y="2343"/>
                    <a:pt x="5281" y="2362"/>
                    <a:pt x="5243" y="2382"/>
                  </a:cubicBezTo>
                  <a:cubicBezTo>
                    <a:pt x="5166" y="2401"/>
                    <a:pt x="5089" y="2458"/>
                    <a:pt x="5051" y="2535"/>
                  </a:cubicBezTo>
                  <a:lnTo>
                    <a:pt x="5051" y="2170"/>
                  </a:lnTo>
                  <a:cubicBezTo>
                    <a:pt x="5012" y="1863"/>
                    <a:pt x="4993" y="1575"/>
                    <a:pt x="4897" y="1325"/>
                  </a:cubicBezTo>
                  <a:cubicBezTo>
                    <a:pt x="4859" y="1172"/>
                    <a:pt x="4801" y="1056"/>
                    <a:pt x="4763" y="941"/>
                  </a:cubicBezTo>
                  <a:cubicBezTo>
                    <a:pt x="4705" y="826"/>
                    <a:pt x="4609" y="692"/>
                    <a:pt x="4532" y="615"/>
                  </a:cubicBezTo>
                  <a:cubicBezTo>
                    <a:pt x="4379" y="384"/>
                    <a:pt x="4110" y="250"/>
                    <a:pt x="3822" y="154"/>
                  </a:cubicBezTo>
                  <a:cubicBezTo>
                    <a:pt x="3668" y="96"/>
                    <a:pt x="3534" y="77"/>
                    <a:pt x="3361" y="58"/>
                  </a:cubicBezTo>
                  <a:cubicBezTo>
                    <a:pt x="3380" y="0"/>
                    <a:pt x="3361" y="0"/>
                    <a:pt x="3322" y="0"/>
                  </a:cubicBezTo>
                  <a:close/>
                </a:path>
              </a:pathLst>
            </a:custGeom>
            <a:solidFill>
              <a:srgbClr val="7ABEA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827" name="Google Shape;827;p35"/>
          <p:cNvGrpSpPr/>
          <p:nvPr/>
        </p:nvGrpSpPr>
        <p:grpSpPr>
          <a:xfrm>
            <a:off x="796125" y="2814700"/>
            <a:ext cx="1124406" cy="2075119"/>
            <a:chOff x="715100" y="2823675"/>
            <a:chExt cx="1124406" cy="2075119"/>
          </a:xfrm>
        </p:grpSpPr>
        <p:sp>
          <p:nvSpPr>
            <p:cNvPr id="828" name="Google Shape;828;p35"/>
            <p:cNvSpPr/>
            <p:nvPr/>
          </p:nvSpPr>
          <p:spPr>
            <a:xfrm>
              <a:off x="715100" y="2823675"/>
              <a:ext cx="1124406" cy="2075119"/>
            </a:xfrm>
            <a:custGeom>
              <a:avLst/>
              <a:gdLst/>
              <a:ahLst/>
              <a:cxnLst/>
              <a:rect l="l" t="t" r="r" b="b"/>
              <a:pathLst>
                <a:path w="20042" h="36988" extrusionOk="0">
                  <a:moveTo>
                    <a:pt x="6136" y="1"/>
                  </a:moveTo>
                  <a:cubicBezTo>
                    <a:pt x="5240" y="1"/>
                    <a:pt x="4390" y="547"/>
                    <a:pt x="4050" y="1448"/>
                  </a:cubicBezTo>
                  <a:cubicBezTo>
                    <a:pt x="3790" y="2175"/>
                    <a:pt x="3609" y="2953"/>
                    <a:pt x="3479" y="3732"/>
                  </a:cubicBezTo>
                  <a:cubicBezTo>
                    <a:pt x="3323" y="4511"/>
                    <a:pt x="3219" y="5290"/>
                    <a:pt x="3141" y="6095"/>
                  </a:cubicBezTo>
                  <a:cubicBezTo>
                    <a:pt x="3038" y="7626"/>
                    <a:pt x="3089" y="9184"/>
                    <a:pt x="3297" y="10742"/>
                  </a:cubicBezTo>
                  <a:cubicBezTo>
                    <a:pt x="3505" y="12170"/>
                    <a:pt x="3816" y="13571"/>
                    <a:pt x="4284" y="14947"/>
                  </a:cubicBezTo>
                  <a:cubicBezTo>
                    <a:pt x="4595" y="15934"/>
                    <a:pt x="4985" y="16920"/>
                    <a:pt x="5400" y="17881"/>
                  </a:cubicBezTo>
                  <a:cubicBezTo>
                    <a:pt x="4595" y="18192"/>
                    <a:pt x="3816" y="18556"/>
                    <a:pt x="3089" y="18971"/>
                  </a:cubicBezTo>
                  <a:cubicBezTo>
                    <a:pt x="2233" y="19439"/>
                    <a:pt x="1480" y="20036"/>
                    <a:pt x="857" y="20788"/>
                  </a:cubicBezTo>
                  <a:cubicBezTo>
                    <a:pt x="545" y="21178"/>
                    <a:pt x="312" y="21619"/>
                    <a:pt x="182" y="22087"/>
                  </a:cubicBezTo>
                  <a:cubicBezTo>
                    <a:pt x="26" y="22580"/>
                    <a:pt x="0" y="23099"/>
                    <a:pt x="52" y="23618"/>
                  </a:cubicBezTo>
                  <a:cubicBezTo>
                    <a:pt x="78" y="24085"/>
                    <a:pt x="234" y="24527"/>
                    <a:pt x="441" y="24942"/>
                  </a:cubicBezTo>
                  <a:cubicBezTo>
                    <a:pt x="571" y="25150"/>
                    <a:pt x="701" y="25332"/>
                    <a:pt x="857" y="25513"/>
                  </a:cubicBezTo>
                  <a:cubicBezTo>
                    <a:pt x="1039" y="25695"/>
                    <a:pt x="1246" y="25851"/>
                    <a:pt x="1480" y="25955"/>
                  </a:cubicBezTo>
                  <a:cubicBezTo>
                    <a:pt x="1350" y="26318"/>
                    <a:pt x="1272" y="26682"/>
                    <a:pt x="1194" y="27071"/>
                  </a:cubicBezTo>
                  <a:cubicBezTo>
                    <a:pt x="883" y="28706"/>
                    <a:pt x="1090" y="30420"/>
                    <a:pt x="1739" y="31952"/>
                  </a:cubicBezTo>
                  <a:cubicBezTo>
                    <a:pt x="2285" y="33224"/>
                    <a:pt x="3167" y="34314"/>
                    <a:pt x="4284" y="35145"/>
                  </a:cubicBezTo>
                  <a:cubicBezTo>
                    <a:pt x="5374" y="35950"/>
                    <a:pt x="6620" y="36495"/>
                    <a:pt x="7944" y="36754"/>
                  </a:cubicBezTo>
                  <a:cubicBezTo>
                    <a:pt x="8671" y="36910"/>
                    <a:pt x="9398" y="36988"/>
                    <a:pt x="10125" y="36988"/>
                  </a:cubicBezTo>
                  <a:cubicBezTo>
                    <a:pt x="10774" y="36988"/>
                    <a:pt x="11397" y="36936"/>
                    <a:pt x="12020" y="36832"/>
                  </a:cubicBezTo>
                  <a:cubicBezTo>
                    <a:pt x="13422" y="36599"/>
                    <a:pt x="14772" y="36079"/>
                    <a:pt x="15940" y="35249"/>
                  </a:cubicBezTo>
                  <a:cubicBezTo>
                    <a:pt x="17264" y="34366"/>
                    <a:pt x="18328" y="33172"/>
                    <a:pt x="19081" y="31796"/>
                  </a:cubicBezTo>
                  <a:cubicBezTo>
                    <a:pt x="19782" y="30420"/>
                    <a:pt x="20042" y="28888"/>
                    <a:pt x="19808" y="27382"/>
                  </a:cubicBezTo>
                  <a:cubicBezTo>
                    <a:pt x="19549" y="25851"/>
                    <a:pt x="18925" y="24449"/>
                    <a:pt x="17965" y="23255"/>
                  </a:cubicBezTo>
                  <a:cubicBezTo>
                    <a:pt x="17394" y="22502"/>
                    <a:pt x="16745" y="21853"/>
                    <a:pt x="16018" y="21282"/>
                  </a:cubicBezTo>
                  <a:cubicBezTo>
                    <a:pt x="16252" y="20866"/>
                    <a:pt x="16381" y="20373"/>
                    <a:pt x="16329" y="19906"/>
                  </a:cubicBezTo>
                  <a:cubicBezTo>
                    <a:pt x="16303" y="19490"/>
                    <a:pt x="16200" y="19075"/>
                    <a:pt x="16018" y="18712"/>
                  </a:cubicBezTo>
                  <a:cubicBezTo>
                    <a:pt x="15784" y="18270"/>
                    <a:pt x="15473" y="17907"/>
                    <a:pt x="15109" y="17621"/>
                  </a:cubicBezTo>
                  <a:cubicBezTo>
                    <a:pt x="14720" y="17336"/>
                    <a:pt x="14330" y="17102"/>
                    <a:pt x="13889" y="16972"/>
                  </a:cubicBezTo>
                  <a:cubicBezTo>
                    <a:pt x="13448" y="16816"/>
                    <a:pt x="13006" y="16713"/>
                    <a:pt x="12539" y="16635"/>
                  </a:cubicBezTo>
                  <a:cubicBezTo>
                    <a:pt x="12098" y="16583"/>
                    <a:pt x="11631" y="16531"/>
                    <a:pt x="11189" y="16531"/>
                  </a:cubicBezTo>
                  <a:cubicBezTo>
                    <a:pt x="10800" y="16531"/>
                    <a:pt x="10410" y="16557"/>
                    <a:pt x="9969" y="16609"/>
                  </a:cubicBezTo>
                  <a:cubicBezTo>
                    <a:pt x="9580" y="16635"/>
                    <a:pt x="9216" y="16687"/>
                    <a:pt x="8853" y="16765"/>
                  </a:cubicBezTo>
                  <a:cubicBezTo>
                    <a:pt x="8697" y="16375"/>
                    <a:pt x="8567" y="15986"/>
                    <a:pt x="8437" y="15622"/>
                  </a:cubicBezTo>
                  <a:cubicBezTo>
                    <a:pt x="8178" y="14610"/>
                    <a:pt x="7944" y="13701"/>
                    <a:pt x="7788" y="12870"/>
                  </a:cubicBezTo>
                  <a:cubicBezTo>
                    <a:pt x="7607" y="11884"/>
                    <a:pt x="7503" y="10871"/>
                    <a:pt x="7477" y="9859"/>
                  </a:cubicBezTo>
                  <a:cubicBezTo>
                    <a:pt x="7477" y="8743"/>
                    <a:pt x="7529" y="7652"/>
                    <a:pt x="7659" y="6536"/>
                  </a:cubicBezTo>
                  <a:cubicBezTo>
                    <a:pt x="7710" y="5939"/>
                    <a:pt x="7814" y="5290"/>
                    <a:pt x="7944" y="4589"/>
                  </a:cubicBezTo>
                  <a:cubicBezTo>
                    <a:pt x="7996" y="4303"/>
                    <a:pt x="8048" y="4018"/>
                    <a:pt x="8100" y="3732"/>
                  </a:cubicBezTo>
                  <a:cubicBezTo>
                    <a:pt x="8178" y="3317"/>
                    <a:pt x="8256" y="2902"/>
                    <a:pt x="8334" y="2486"/>
                  </a:cubicBezTo>
                  <a:cubicBezTo>
                    <a:pt x="8437" y="1500"/>
                    <a:pt x="7892" y="539"/>
                    <a:pt x="6932" y="150"/>
                  </a:cubicBezTo>
                  <a:cubicBezTo>
                    <a:pt x="6670" y="49"/>
                    <a:pt x="6401" y="1"/>
                    <a:pt x="6136" y="1"/>
                  </a:cubicBezTo>
                  <a:close/>
                </a:path>
              </a:pathLst>
            </a:custGeom>
            <a:solidFill>
              <a:srgbClr val="FFFFFF"/>
            </a:solidFill>
            <a:ln w="19050" cap="flat" cmpd="sng">
              <a:solidFill>
                <a:schemeClr val="lt1"/>
              </a:solidFill>
              <a:prstDash val="solid"/>
              <a:round/>
              <a:headEnd type="none" w="sm" len="sm"/>
              <a:tailEnd type="none" w="sm" len="sm"/>
            </a:ln>
            <a:effectLst>
              <a:outerShdw dist="38100" dir="3000000" algn="bl" rotWithShape="0">
                <a:srgbClr val="000000">
                  <a:alpha val="1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9" name="Google Shape;829;p35"/>
            <p:cNvSpPr/>
            <p:nvPr/>
          </p:nvSpPr>
          <p:spPr>
            <a:xfrm>
              <a:off x="821416" y="3915670"/>
              <a:ext cx="962775" cy="927823"/>
            </a:xfrm>
            <a:custGeom>
              <a:avLst/>
              <a:gdLst/>
              <a:ahLst/>
              <a:cxnLst/>
              <a:rect l="l" t="t" r="r" b="b"/>
              <a:pathLst>
                <a:path w="17161" h="16538" extrusionOk="0">
                  <a:moveTo>
                    <a:pt x="6932" y="0"/>
                  </a:moveTo>
                  <a:lnTo>
                    <a:pt x="6906" y="26"/>
                  </a:lnTo>
                  <a:lnTo>
                    <a:pt x="6854" y="26"/>
                  </a:lnTo>
                  <a:cubicBezTo>
                    <a:pt x="6542" y="26"/>
                    <a:pt x="6231" y="182"/>
                    <a:pt x="6049" y="468"/>
                  </a:cubicBezTo>
                  <a:cubicBezTo>
                    <a:pt x="5997" y="416"/>
                    <a:pt x="5919" y="416"/>
                    <a:pt x="5841" y="416"/>
                  </a:cubicBezTo>
                  <a:cubicBezTo>
                    <a:pt x="5764" y="416"/>
                    <a:pt x="5660" y="442"/>
                    <a:pt x="5608" y="494"/>
                  </a:cubicBezTo>
                  <a:cubicBezTo>
                    <a:pt x="3609" y="1999"/>
                    <a:pt x="883" y="4362"/>
                    <a:pt x="260" y="7763"/>
                  </a:cubicBezTo>
                  <a:cubicBezTo>
                    <a:pt x="0" y="9217"/>
                    <a:pt x="156" y="10722"/>
                    <a:pt x="753" y="12072"/>
                  </a:cubicBezTo>
                  <a:cubicBezTo>
                    <a:pt x="1220" y="13189"/>
                    <a:pt x="1999" y="14149"/>
                    <a:pt x="2986" y="14876"/>
                  </a:cubicBezTo>
                  <a:cubicBezTo>
                    <a:pt x="3972" y="15577"/>
                    <a:pt x="5089" y="16096"/>
                    <a:pt x="6283" y="16330"/>
                  </a:cubicBezTo>
                  <a:cubicBezTo>
                    <a:pt x="6932" y="16486"/>
                    <a:pt x="7581" y="16537"/>
                    <a:pt x="8256" y="16537"/>
                  </a:cubicBezTo>
                  <a:cubicBezTo>
                    <a:pt x="8827" y="16537"/>
                    <a:pt x="9424" y="16486"/>
                    <a:pt x="9995" y="16408"/>
                  </a:cubicBezTo>
                  <a:cubicBezTo>
                    <a:pt x="11241" y="16200"/>
                    <a:pt x="12461" y="15707"/>
                    <a:pt x="13500" y="14980"/>
                  </a:cubicBezTo>
                  <a:cubicBezTo>
                    <a:pt x="14694" y="14175"/>
                    <a:pt x="15655" y="13111"/>
                    <a:pt x="16356" y="11865"/>
                  </a:cubicBezTo>
                  <a:cubicBezTo>
                    <a:pt x="16953" y="10696"/>
                    <a:pt x="17160" y="9346"/>
                    <a:pt x="16953" y="8048"/>
                  </a:cubicBezTo>
                  <a:cubicBezTo>
                    <a:pt x="16719" y="6698"/>
                    <a:pt x="16148" y="5452"/>
                    <a:pt x="15291" y="4388"/>
                  </a:cubicBezTo>
                  <a:cubicBezTo>
                    <a:pt x="14382" y="3220"/>
                    <a:pt x="13266" y="2259"/>
                    <a:pt x="11994" y="1532"/>
                  </a:cubicBezTo>
                  <a:cubicBezTo>
                    <a:pt x="11319" y="1143"/>
                    <a:pt x="10592" y="831"/>
                    <a:pt x="9865" y="598"/>
                  </a:cubicBezTo>
                  <a:cubicBezTo>
                    <a:pt x="9450" y="468"/>
                    <a:pt x="9035" y="364"/>
                    <a:pt x="8593" y="260"/>
                  </a:cubicBezTo>
                  <a:cubicBezTo>
                    <a:pt x="8048" y="130"/>
                    <a:pt x="7503" y="52"/>
                    <a:pt x="6932"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0" name="Google Shape;830;p35"/>
            <p:cNvSpPr/>
            <p:nvPr/>
          </p:nvSpPr>
          <p:spPr>
            <a:xfrm>
              <a:off x="1082128" y="4592894"/>
              <a:ext cx="170047" cy="145979"/>
            </a:xfrm>
            <a:custGeom>
              <a:avLst/>
              <a:gdLst/>
              <a:ahLst/>
              <a:cxnLst/>
              <a:rect l="l" t="t" r="r" b="b"/>
              <a:pathLst>
                <a:path w="3031" h="2602" extrusionOk="0">
                  <a:moveTo>
                    <a:pt x="1279" y="1"/>
                  </a:moveTo>
                  <a:cubicBezTo>
                    <a:pt x="1268" y="1"/>
                    <a:pt x="1257" y="1"/>
                    <a:pt x="1246" y="1"/>
                  </a:cubicBezTo>
                  <a:cubicBezTo>
                    <a:pt x="545" y="27"/>
                    <a:pt x="0" y="598"/>
                    <a:pt x="0" y="1299"/>
                  </a:cubicBezTo>
                  <a:cubicBezTo>
                    <a:pt x="0" y="2085"/>
                    <a:pt x="647" y="2601"/>
                    <a:pt x="1315" y="2601"/>
                  </a:cubicBezTo>
                  <a:cubicBezTo>
                    <a:pt x="1640" y="2601"/>
                    <a:pt x="1970" y="2480"/>
                    <a:pt x="2233" y="2208"/>
                  </a:cubicBezTo>
                  <a:cubicBezTo>
                    <a:pt x="3030" y="1359"/>
                    <a:pt x="2426" y="1"/>
                    <a:pt x="1279"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1" name="Google Shape;831;p35"/>
            <p:cNvSpPr/>
            <p:nvPr/>
          </p:nvSpPr>
          <p:spPr>
            <a:xfrm>
              <a:off x="955391" y="4461836"/>
              <a:ext cx="91447" cy="77590"/>
            </a:xfrm>
            <a:custGeom>
              <a:avLst/>
              <a:gdLst/>
              <a:ahLst/>
              <a:cxnLst/>
              <a:rect l="l" t="t" r="r" b="b"/>
              <a:pathLst>
                <a:path w="1630" h="1383" extrusionOk="0">
                  <a:moveTo>
                    <a:pt x="732" y="0"/>
                  </a:moveTo>
                  <a:cubicBezTo>
                    <a:pt x="722" y="0"/>
                    <a:pt x="712" y="0"/>
                    <a:pt x="702" y="1"/>
                  </a:cubicBezTo>
                  <a:cubicBezTo>
                    <a:pt x="312" y="1"/>
                    <a:pt x="1" y="312"/>
                    <a:pt x="27" y="702"/>
                  </a:cubicBezTo>
                  <a:cubicBezTo>
                    <a:pt x="27" y="1117"/>
                    <a:pt x="361" y="1382"/>
                    <a:pt x="715" y="1382"/>
                  </a:cubicBezTo>
                  <a:cubicBezTo>
                    <a:pt x="892" y="1382"/>
                    <a:pt x="1074" y="1316"/>
                    <a:pt x="1221" y="1169"/>
                  </a:cubicBezTo>
                  <a:cubicBezTo>
                    <a:pt x="1629" y="735"/>
                    <a:pt x="1310" y="0"/>
                    <a:pt x="732"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2" name="Google Shape;832;p35"/>
            <p:cNvSpPr/>
            <p:nvPr/>
          </p:nvSpPr>
          <p:spPr>
            <a:xfrm>
              <a:off x="1199328" y="4490449"/>
              <a:ext cx="37252" cy="35569"/>
            </a:xfrm>
            <a:custGeom>
              <a:avLst/>
              <a:gdLst/>
              <a:ahLst/>
              <a:cxnLst/>
              <a:rect l="l" t="t" r="r" b="b"/>
              <a:pathLst>
                <a:path w="664" h="634" extrusionOk="0">
                  <a:moveTo>
                    <a:pt x="326" y="0"/>
                  </a:moveTo>
                  <a:cubicBezTo>
                    <a:pt x="162" y="0"/>
                    <a:pt x="1" y="111"/>
                    <a:pt x="14" y="321"/>
                  </a:cubicBezTo>
                  <a:cubicBezTo>
                    <a:pt x="14" y="477"/>
                    <a:pt x="144" y="633"/>
                    <a:pt x="326" y="633"/>
                  </a:cubicBezTo>
                  <a:cubicBezTo>
                    <a:pt x="507" y="633"/>
                    <a:pt x="663" y="477"/>
                    <a:pt x="663" y="321"/>
                  </a:cubicBezTo>
                  <a:cubicBezTo>
                    <a:pt x="650" y="104"/>
                    <a:pt x="486" y="0"/>
                    <a:pt x="326"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3" name="Google Shape;833;p35"/>
            <p:cNvSpPr/>
            <p:nvPr/>
          </p:nvSpPr>
          <p:spPr>
            <a:xfrm>
              <a:off x="1344299" y="4613315"/>
              <a:ext cx="100536" cy="100536"/>
            </a:xfrm>
            <a:custGeom>
              <a:avLst/>
              <a:gdLst/>
              <a:ahLst/>
              <a:cxnLst/>
              <a:rect l="l" t="t" r="r" b="b"/>
              <a:pathLst>
                <a:path w="1792" h="1792" extrusionOk="0">
                  <a:moveTo>
                    <a:pt x="883" y="1"/>
                  </a:moveTo>
                  <a:cubicBezTo>
                    <a:pt x="390" y="27"/>
                    <a:pt x="0" y="416"/>
                    <a:pt x="26" y="909"/>
                  </a:cubicBezTo>
                  <a:cubicBezTo>
                    <a:pt x="26" y="1403"/>
                    <a:pt x="441" y="1792"/>
                    <a:pt x="935" y="1792"/>
                  </a:cubicBezTo>
                  <a:cubicBezTo>
                    <a:pt x="1402" y="1766"/>
                    <a:pt x="1791" y="1351"/>
                    <a:pt x="1791" y="883"/>
                  </a:cubicBezTo>
                  <a:cubicBezTo>
                    <a:pt x="1765" y="390"/>
                    <a:pt x="1376" y="1"/>
                    <a:pt x="883"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4" name="Google Shape;834;p35"/>
            <p:cNvSpPr/>
            <p:nvPr/>
          </p:nvSpPr>
          <p:spPr>
            <a:xfrm>
              <a:off x="1389406" y="4281240"/>
              <a:ext cx="115122" cy="98740"/>
            </a:xfrm>
            <a:custGeom>
              <a:avLst/>
              <a:gdLst/>
              <a:ahLst/>
              <a:cxnLst/>
              <a:rect l="l" t="t" r="r" b="b"/>
              <a:pathLst>
                <a:path w="2052" h="1760" extrusionOk="0">
                  <a:moveTo>
                    <a:pt x="858" y="1"/>
                  </a:moveTo>
                  <a:cubicBezTo>
                    <a:pt x="390" y="27"/>
                    <a:pt x="1" y="416"/>
                    <a:pt x="1" y="909"/>
                  </a:cubicBezTo>
                  <a:cubicBezTo>
                    <a:pt x="18" y="1426"/>
                    <a:pt x="435" y="1759"/>
                    <a:pt x="872" y="1759"/>
                  </a:cubicBezTo>
                  <a:cubicBezTo>
                    <a:pt x="1095" y="1759"/>
                    <a:pt x="1323" y="1673"/>
                    <a:pt x="1507" y="1480"/>
                  </a:cubicBezTo>
                  <a:cubicBezTo>
                    <a:pt x="2052" y="935"/>
                    <a:pt x="1636" y="1"/>
                    <a:pt x="858"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5" name="Google Shape;835;p35"/>
            <p:cNvSpPr/>
            <p:nvPr/>
          </p:nvSpPr>
          <p:spPr>
            <a:xfrm>
              <a:off x="766042" y="2878656"/>
              <a:ext cx="812757" cy="1395325"/>
            </a:xfrm>
            <a:custGeom>
              <a:avLst/>
              <a:gdLst/>
              <a:ahLst/>
              <a:cxnLst/>
              <a:rect l="l" t="t" r="r" b="b"/>
              <a:pathLst>
                <a:path w="14487" h="24871" extrusionOk="0">
                  <a:moveTo>
                    <a:pt x="5245" y="0"/>
                  </a:moveTo>
                  <a:cubicBezTo>
                    <a:pt x="4726" y="0"/>
                    <a:pt x="4258" y="312"/>
                    <a:pt x="4077" y="779"/>
                  </a:cubicBezTo>
                  <a:cubicBezTo>
                    <a:pt x="3843" y="1480"/>
                    <a:pt x="3661" y="2207"/>
                    <a:pt x="3531" y="2934"/>
                  </a:cubicBezTo>
                  <a:cubicBezTo>
                    <a:pt x="3376" y="3687"/>
                    <a:pt x="3272" y="4440"/>
                    <a:pt x="3194" y="5193"/>
                  </a:cubicBezTo>
                  <a:cubicBezTo>
                    <a:pt x="3116" y="6672"/>
                    <a:pt x="3168" y="8152"/>
                    <a:pt x="3376" y="9632"/>
                  </a:cubicBezTo>
                  <a:cubicBezTo>
                    <a:pt x="3557" y="11008"/>
                    <a:pt x="3869" y="12358"/>
                    <a:pt x="4310" y="13682"/>
                  </a:cubicBezTo>
                  <a:cubicBezTo>
                    <a:pt x="4726" y="14954"/>
                    <a:pt x="5245" y="16200"/>
                    <a:pt x="5816" y="17420"/>
                  </a:cubicBezTo>
                  <a:cubicBezTo>
                    <a:pt x="4726" y="17784"/>
                    <a:pt x="3661" y="18251"/>
                    <a:pt x="2675" y="18822"/>
                  </a:cubicBezTo>
                  <a:cubicBezTo>
                    <a:pt x="1922" y="19211"/>
                    <a:pt x="1273" y="19757"/>
                    <a:pt x="728" y="20406"/>
                  </a:cubicBezTo>
                  <a:cubicBezTo>
                    <a:pt x="234" y="20977"/>
                    <a:pt x="1" y="21756"/>
                    <a:pt x="131" y="22508"/>
                  </a:cubicBezTo>
                  <a:cubicBezTo>
                    <a:pt x="156" y="22846"/>
                    <a:pt x="260" y="23157"/>
                    <a:pt x="416" y="23469"/>
                  </a:cubicBezTo>
                  <a:cubicBezTo>
                    <a:pt x="468" y="23573"/>
                    <a:pt x="546" y="23703"/>
                    <a:pt x="650" y="23806"/>
                  </a:cubicBezTo>
                  <a:cubicBezTo>
                    <a:pt x="780" y="23936"/>
                    <a:pt x="935" y="24040"/>
                    <a:pt x="1117" y="24118"/>
                  </a:cubicBezTo>
                  <a:cubicBezTo>
                    <a:pt x="1299" y="24222"/>
                    <a:pt x="1532" y="24248"/>
                    <a:pt x="1740" y="24248"/>
                  </a:cubicBezTo>
                  <a:lnTo>
                    <a:pt x="2026" y="24248"/>
                  </a:lnTo>
                  <a:cubicBezTo>
                    <a:pt x="2155" y="24248"/>
                    <a:pt x="2285" y="24222"/>
                    <a:pt x="2415" y="24170"/>
                  </a:cubicBezTo>
                  <a:cubicBezTo>
                    <a:pt x="2623" y="24118"/>
                    <a:pt x="2804" y="24040"/>
                    <a:pt x="2986" y="23962"/>
                  </a:cubicBezTo>
                  <a:cubicBezTo>
                    <a:pt x="3324" y="23806"/>
                    <a:pt x="3661" y="23599"/>
                    <a:pt x="3999" y="23391"/>
                  </a:cubicBezTo>
                  <a:cubicBezTo>
                    <a:pt x="4310" y="23157"/>
                    <a:pt x="4622" y="22898"/>
                    <a:pt x="4907" y="22638"/>
                  </a:cubicBezTo>
                  <a:cubicBezTo>
                    <a:pt x="5115" y="22456"/>
                    <a:pt x="5297" y="22275"/>
                    <a:pt x="5478" y="22067"/>
                  </a:cubicBezTo>
                  <a:cubicBezTo>
                    <a:pt x="5712" y="22820"/>
                    <a:pt x="6127" y="23495"/>
                    <a:pt x="6647" y="24066"/>
                  </a:cubicBezTo>
                  <a:cubicBezTo>
                    <a:pt x="6932" y="24378"/>
                    <a:pt x="7296" y="24637"/>
                    <a:pt x="7685" y="24793"/>
                  </a:cubicBezTo>
                  <a:cubicBezTo>
                    <a:pt x="7841" y="24845"/>
                    <a:pt x="8023" y="24871"/>
                    <a:pt x="8178" y="24871"/>
                  </a:cubicBezTo>
                  <a:cubicBezTo>
                    <a:pt x="8386" y="24871"/>
                    <a:pt x="8568" y="24845"/>
                    <a:pt x="8750" y="24793"/>
                  </a:cubicBezTo>
                  <a:cubicBezTo>
                    <a:pt x="8879" y="24741"/>
                    <a:pt x="9035" y="24637"/>
                    <a:pt x="9139" y="24533"/>
                  </a:cubicBezTo>
                  <a:cubicBezTo>
                    <a:pt x="9295" y="24404"/>
                    <a:pt x="9399" y="24248"/>
                    <a:pt x="9502" y="24066"/>
                  </a:cubicBezTo>
                  <a:cubicBezTo>
                    <a:pt x="9658" y="23703"/>
                    <a:pt x="9736" y="23313"/>
                    <a:pt x="9710" y="22924"/>
                  </a:cubicBezTo>
                  <a:cubicBezTo>
                    <a:pt x="9658" y="22379"/>
                    <a:pt x="9528" y="21859"/>
                    <a:pt x="9347" y="21366"/>
                  </a:cubicBezTo>
                  <a:cubicBezTo>
                    <a:pt x="9217" y="21055"/>
                    <a:pt x="9087" y="20743"/>
                    <a:pt x="8905" y="20457"/>
                  </a:cubicBezTo>
                  <a:lnTo>
                    <a:pt x="8905" y="20457"/>
                  </a:lnTo>
                  <a:lnTo>
                    <a:pt x="9165" y="20509"/>
                  </a:lnTo>
                  <a:lnTo>
                    <a:pt x="9450" y="20535"/>
                  </a:lnTo>
                  <a:cubicBezTo>
                    <a:pt x="10177" y="20639"/>
                    <a:pt x="10904" y="20691"/>
                    <a:pt x="11631" y="20691"/>
                  </a:cubicBezTo>
                  <a:lnTo>
                    <a:pt x="11787" y="20691"/>
                  </a:lnTo>
                  <a:cubicBezTo>
                    <a:pt x="11849" y="20694"/>
                    <a:pt x="11912" y="20695"/>
                    <a:pt x="11974" y="20695"/>
                  </a:cubicBezTo>
                  <a:cubicBezTo>
                    <a:pt x="12534" y="20695"/>
                    <a:pt x="13090" y="20590"/>
                    <a:pt x="13604" y="20380"/>
                  </a:cubicBezTo>
                  <a:cubicBezTo>
                    <a:pt x="13864" y="20250"/>
                    <a:pt x="14071" y="20068"/>
                    <a:pt x="14253" y="19834"/>
                  </a:cubicBezTo>
                  <a:cubicBezTo>
                    <a:pt x="14409" y="19575"/>
                    <a:pt x="14487" y="19289"/>
                    <a:pt x="14461" y="18978"/>
                  </a:cubicBezTo>
                  <a:cubicBezTo>
                    <a:pt x="14435" y="18692"/>
                    <a:pt x="14357" y="18407"/>
                    <a:pt x="14253" y="18173"/>
                  </a:cubicBezTo>
                  <a:cubicBezTo>
                    <a:pt x="14071" y="17861"/>
                    <a:pt x="13864" y="17602"/>
                    <a:pt x="13604" y="17394"/>
                  </a:cubicBezTo>
                  <a:cubicBezTo>
                    <a:pt x="13293" y="17186"/>
                    <a:pt x="12981" y="17031"/>
                    <a:pt x="12644" y="16901"/>
                  </a:cubicBezTo>
                  <a:cubicBezTo>
                    <a:pt x="12280" y="16771"/>
                    <a:pt x="11891" y="16693"/>
                    <a:pt x="11501" y="16641"/>
                  </a:cubicBezTo>
                  <a:cubicBezTo>
                    <a:pt x="11086" y="16563"/>
                    <a:pt x="10697" y="16537"/>
                    <a:pt x="10281" y="16537"/>
                  </a:cubicBezTo>
                  <a:cubicBezTo>
                    <a:pt x="9892" y="16537"/>
                    <a:pt x="9528" y="16563"/>
                    <a:pt x="9165" y="16589"/>
                  </a:cubicBezTo>
                  <a:cubicBezTo>
                    <a:pt x="8542" y="16641"/>
                    <a:pt x="7945" y="16771"/>
                    <a:pt x="7374" y="16979"/>
                  </a:cubicBezTo>
                  <a:cubicBezTo>
                    <a:pt x="7088" y="16330"/>
                    <a:pt x="6828" y="15629"/>
                    <a:pt x="6621" y="14902"/>
                  </a:cubicBezTo>
                  <a:cubicBezTo>
                    <a:pt x="6335" y="13863"/>
                    <a:pt x="6102" y="12955"/>
                    <a:pt x="5946" y="12072"/>
                  </a:cubicBezTo>
                  <a:cubicBezTo>
                    <a:pt x="5764" y="11034"/>
                    <a:pt x="5660" y="9969"/>
                    <a:pt x="5608" y="8905"/>
                  </a:cubicBezTo>
                  <a:cubicBezTo>
                    <a:pt x="5608" y="7763"/>
                    <a:pt x="5686" y="6594"/>
                    <a:pt x="5816" y="5452"/>
                  </a:cubicBezTo>
                  <a:cubicBezTo>
                    <a:pt x="5868" y="4777"/>
                    <a:pt x="5972" y="4128"/>
                    <a:pt x="6102" y="3453"/>
                  </a:cubicBezTo>
                  <a:cubicBezTo>
                    <a:pt x="6153" y="3168"/>
                    <a:pt x="6205" y="2856"/>
                    <a:pt x="6257" y="2571"/>
                  </a:cubicBezTo>
                  <a:cubicBezTo>
                    <a:pt x="6335" y="2181"/>
                    <a:pt x="6439" y="1766"/>
                    <a:pt x="6491" y="1376"/>
                  </a:cubicBezTo>
                  <a:cubicBezTo>
                    <a:pt x="6543" y="805"/>
                    <a:pt x="6231" y="286"/>
                    <a:pt x="5712" y="78"/>
                  </a:cubicBezTo>
                  <a:cubicBezTo>
                    <a:pt x="5556" y="26"/>
                    <a:pt x="5401" y="0"/>
                    <a:pt x="5271"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pic>
        <p:nvPicPr>
          <p:cNvPr id="2" name="Picture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45553" y="784270"/>
            <a:ext cx="2430729" cy="2803787"/>
          </a:xfrm>
          <a:prstGeom prst="rect">
            <a:avLst/>
          </a:prstGeom>
        </p:spPr>
      </p:pic>
      <p:sp>
        <p:nvSpPr>
          <p:cNvPr id="5" name="Rectangle 4"/>
          <p:cNvSpPr/>
          <p:nvPr/>
        </p:nvSpPr>
        <p:spPr>
          <a:xfrm>
            <a:off x="2625086" y="76227"/>
            <a:ext cx="4226150" cy="46167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smtClean="0"/>
              <a:t>Pergaulan bebas (hamil diluar nikah)</a:t>
            </a:r>
            <a:endParaRPr lang="id-ID" dirty="0"/>
          </a:p>
        </p:txBody>
      </p:sp>
      <p:sp>
        <p:nvSpPr>
          <p:cNvPr id="6" name="Rectangle 5"/>
          <p:cNvSpPr/>
          <p:nvPr/>
        </p:nvSpPr>
        <p:spPr>
          <a:xfrm>
            <a:off x="3672616" y="1877153"/>
            <a:ext cx="3312368" cy="176350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sz="1200" dirty="0" smtClean="0"/>
              <a:t>Pergaulan bebas para remaja saat ini membuat mereka terjerumus dalam hubuingan terlarang hingga menyebabkan kehamilan diluar pernikahan. Anggapan seks menjadi sesuatu yang biasa disuatu hubungan adalah faktornya. Kurangnya pengawasan orang tua membuat sebagian besar anak-anak berbuat perbuatan yang menyimpang. Salh satunya yaitu seks bebas ini.</a:t>
            </a:r>
            <a:endParaRPr lang="id-ID" sz="1200" dirty="0"/>
          </a:p>
        </p:txBody>
      </p:sp>
      <p:sp>
        <p:nvSpPr>
          <p:cNvPr id="7" name="Rectangle 6"/>
          <p:cNvSpPr/>
          <p:nvPr/>
        </p:nvSpPr>
        <p:spPr>
          <a:xfrm>
            <a:off x="2987087" y="730559"/>
            <a:ext cx="3502147" cy="107735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sz="1200" dirty="0" smtClean="0"/>
              <a:t>Gambar disamping menunjukan hasil dari penyimpangan moral yang ada  berupa kehamilan diluar nikah, hal tersebut sangatlah buruk, dari mulai agama, masyarakat bahkan negara menentangnya.</a:t>
            </a:r>
            <a:endParaRPr lang="id-ID" sz="1200" dirty="0"/>
          </a:p>
        </p:txBody>
      </p:sp>
      <p:sp>
        <p:nvSpPr>
          <p:cNvPr id="8" name="Rectangle 7"/>
          <p:cNvSpPr/>
          <p:nvPr/>
        </p:nvSpPr>
        <p:spPr>
          <a:xfrm>
            <a:off x="1920531" y="3698018"/>
            <a:ext cx="5103623" cy="138750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sz="1100" dirty="0" smtClean="0"/>
              <a:t>Solusi untuk menangani permasalahan seks bebas ini jika dari diri anak itu sendiri bisa meningkatkan keimanan atau memperkuat pendidikan agama,membuat karakter yang positif,memilih teman yang membawa pengaruh positif, mempererat hubungan keluarga , melakukan hal yang bermanfaat dan hal positif lainnya.</a:t>
            </a:r>
          </a:p>
          <a:p>
            <a:pPr algn="ctr"/>
            <a:r>
              <a:rPr lang="id-ID" sz="1100" dirty="0" smtClean="0"/>
              <a:t>Dan dari orang tua , orang tua bisa memberikan pendidikan seks pada anak agar anak tau mana yang harus dilakukan dan yang tidak  boleh dilakukan</a:t>
            </a:r>
            <a:endParaRPr lang="id-ID" sz="11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839"/>
        <p:cNvGrpSpPr/>
        <p:nvPr/>
      </p:nvGrpSpPr>
      <p:grpSpPr>
        <a:xfrm>
          <a:off x="0" y="0"/>
          <a:ext cx="0" cy="0"/>
          <a:chOff x="0" y="0"/>
          <a:chExt cx="0" cy="0"/>
        </a:xfrm>
      </p:grpSpPr>
      <p:sp>
        <p:nvSpPr>
          <p:cNvPr id="843" name="Google Shape;843;p36"/>
          <p:cNvSpPr/>
          <p:nvPr/>
        </p:nvSpPr>
        <p:spPr>
          <a:xfrm>
            <a:off x="3114200" y="-1002550"/>
            <a:ext cx="8475" cy="11875"/>
          </a:xfrm>
          <a:custGeom>
            <a:avLst/>
            <a:gdLst/>
            <a:ahLst/>
            <a:cxnLst/>
            <a:rect l="l" t="t" r="r" b="b"/>
            <a:pathLst>
              <a:path w="339" h="475" extrusionOk="0">
                <a:moveTo>
                  <a:pt x="109" y="1"/>
                </a:moveTo>
                <a:cubicBezTo>
                  <a:pt x="95" y="1"/>
                  <a:pt x="82" y="1"/>
                  <a:pt x="68" y="14"/>
                </a:cubicBezTo>
                <a:cubicBezTo>
                  <a:pt x="14" y="41"/>
                  <a:pt x="0" y="96"/>
                  <a:pt x="27" y="136"/>
                </a:cubicBezTo>
                <a:cubicBezTo>
                  <a:pt x="54" y="177"/>
                  <a:pt x="68" y="231"/>
                  <a:pt x="95" y="271"/>
                </a:cubicBezTo>
                <a:cubicBezTo>
                  <a:pt x="109" y="312"/>
                  <a:pt x="122" y="353"/>
                  <a:pt x="136" y="407"/>
                </a:cubicBezTo>
                <a:cubicBezTo>
                  <a:pt x="149" y="420"/>
                  <a:pt x="163" y="447"/>
                  <a:pt x="190" y="461"/>
                </a:cubicBezTo>
                <a:cubicBezTo>
                  <a:pt x="203" y="474"/>
                  <a:pt x="230" y="474"/>
                  <a:pt x="257" y="474"/>
                </a:cubicBezTo>
                <a:cubicBezTo>
                  <a:pt x="312" y="447"/>
                  <a:pt x="339" y="407"/>
                  <a:pt x="325" y="353"/>
                </a:cubicBezTo>
                <a:cubicBezTo>
                  <a:pt x="284" y="244"/>
                  <a:pt x="244" y="136"/>
                  <a:pt x="190" y="41"/>
                </a:cubicBezTo>
                <a:cubicBezTo>
                  <a:pt x="176" y="14"/>
                  <a:pt x="136" y="1"/>
                  <a:pt x="109" y="1"/>
                </a:cubicBezTo>
                <a:close/>
              </a:path>
            </a:pathLst>
          </a:custGeom>
          <a:solidFill>
            <a:srgbClr val="FEFEF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4" name="Google Shape;844;p36"/>
          <p:cNvSpPr/>
          <p:nvPr/>
        </p:nvSpPr>
        <p:spPr>
          <a:xfrm>
            <a:off x="3125700" y="-1003900"/>
            <a:ext cx="7125" cy="9425"/>
          </a:xfrm>
          <a:custGeom>
            <a:avLst/>
            <a:gdLst/>
            <a:ahLst/>
            <a:cxnLst/>
            <a:rect l="l" t="t" r="r" b="b"/>
            <a:pathLst>
              <a:path w="285" h="377" extrusionOk="0">
                <a:moveTo>
                  <a:pt x="95" y="1"/>
                </a:moveTo>
                <a:cubicBezTo>
                  <a:pt x="82" y="1"/>
                  <a:pt x="68" y="1"/>
                  <a:pt x="55" y="14"/>
                </a:cubicBezTo>
                <a:cubicBezTo>
                  <a:pt x="14" y="28"/>
                  <a:pt x="0" y="82"/>
                  <a:pt x="27" y="109"/>
                </a:cubicBezTo>
                <a:cubicBezTo>
                  <a:pt x="68" y="177"/>
                  <a:pt x="95" y="231"/>
                  <a:pt x="122" y="298"/>
                </a:cubicBezTo>
                <a:lnTo>
                  <a:pt x="122" y="325"/>
                </a:lnTo>
                <a:cubicBezTo>
                  <a:pt x="136" y="339"/>
                  <a:pt x="149" y="353"/>
                  <a:pt x="163" y="366"/>
                </a:cubicBezTo>
                <a:cubicBezTo>
                  <a:pt x="170" y="373"/>
                  <a:pt x="180" y="376"/>
                  <a:pt x="190" y="376"/>
                </a:cubicBezTo>
                <a:cubicBezTo>
                  <a:pt x="200" y="376"/>
                  <a:pt x="210" y="373"/>
                  <a:pt x="217" y="366"/>
                </a:cubicBezTo>
                <a:cubicBezTo>
                  <a:pt x="257" y="353"/>
                  <a:pt x="285" y="312"/>
                  <a:pt x="271" y="285"/>
                </a:cubicBezTo>
                <a:cubicBezTo>
                  <a:pt x="244" y="190"/>
                  <a:pt x="203" y="109"/>
                  <a:pt x="163" y="41"/>
                </a:cubicBezTo>
                <a:cubicBezTo>
                  <a:pt x="149" y="14"/>
                  <a:pt x="122" y="1"/>
                  <a:pt x="95" y="1"/>
                </a:cubicBezTo>
                <a:close/>
              </a:path>
            </a:pathLst>
          </a:custGeom>
          <a:solidFill>
            <a:srgbClr val="FEFEF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5" name="Google Shape;845;p36"/>
          <p:cNvSpPr/>
          <p:nvPr/>
        </p:nvSpPr>
        <p:spPr>
          <a:xfrm>
            <a:off x="3139900" y="-993075"/>
            <a:ext cx="8475" cy="9425"/>
          </a:xfrm>
          <a:custGeom>
            <a:avLst/>
            <a:gdLst/>
            <a:ahLst/>
            <a:cxnLst/>
            <a:rect l="l" t="t" r="r" b="b"/>
            <a:pathLst>
              <a:path w="339" h="377" extrusionOk="0">
                <a:moveTo>
                  <a:pt x="95" y="1"/>
                </a:moveTo>
                <a:cubicBezTo>
                  <a:pt x="82" y="1"/>
                  <a:pt x="55" y="14"/>
                  <a:pt x="41" y="28"/>
                </a:cubicBezTo>
                <a:cubicBezTo>
                  <a:pt x="1" y="68"/>
                  <a:pt x="1" y="123"/>
                  <a:pt x="41" y="150"/>
                </a:cubicBezTo>
                <a:cubicBezTo>
                  <a:pt x="68" y="177"/>
                  <a:pt x="95" y="204"/>
                  <a:pt x="109" y="231"/>
                </a:cubicBezTo>
                <a:cubicBezTo>
                  <a:pt x="136" y="258"/>
                  <a:pt x="150" y="271"/>
                  <a:pt x="163" y="298"/>
                </a:cubicBezTo>
                <a:lnTo>
                  <a:pt x="163" y="312"/>
                </a:lnTo>
                <a:cubicBezTo>
                  <a:pt x="163" y="339"/>
                  <a:pt x="177" y="353"/>
                  <a:pt x="204" y="366"/>
                </a:cubicBezTo>
                <a:cubicBezTo>
                  <a:pt x="210" y="373"/>
                  <a:pt x="221" y="376"/>
                  <a:pt x="232" y="376"/>
                </a:cubicBezTo>
                <a:cubicBezTo>
                  <a:pt x="244" y="376"/>
                  <a:pt x="258" y="373"/>
                  <a:pt x="271" y="366"/>
                </a:cubicBezTo>
                <a:cubicBezTo>
                  <a:pt x="298" y="366"/>
                  <a:pt x="312" y="353"/>
                  <a:pt x="325" y="325"/>
                </a:cubicBezTo>
                <a:cubicBezTo>
                  <a:pt x="339" y="298"/>
                  <a:pt x="339" y="285"/>
                  <a:pt x="325" y="258"/>
                </a:cubicBezTo>
                <a:cubicBezTo>
                  <a:pt x="312" y="217"/>
                  <a:pt x="285" y="177"/>
                  <a:pt x="271" y="136"/>
                </a:cubicBezTo>
                <a:cubicBezTo>
                  <a:pt x="244" y="95"/>
                  <a:pt x="204" y="68"/>
                  <a:pt x="163" y="28"/>
                </a:cubicBezTo>
                <a:cubicBezTo>
                  <a:pt x="150" y="14"/>
                  <a:pt x="122" y="1"/>
                  <a:pt x="95" y="1"/>
                </a:cubicBezTo>
                <a:close/>
              </a:path>
            </a:pathLst>
          </a:custGeom>
          <a:solidFill>
            <a:srgbClr val="FEFEF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6" name="Google Shape;846;p36"/>
          <p:cNvSpPr/>
          <p:nvPr/>
        </p:nvSpPr>
        <p:spPr>
          <a:xfrm>
            <a:off x="2979225" y="-1024525"/>
            <a:ext cx="8725" cy="9875"/>
          </a:xfrm>
          <a:custGeom>
            <a:avLst/>
            <a:gdLst/>
            <a:ahLst/>
            <a:cxnLst/>
            <a:rect l="l" t="t" r="r" b="b"/>
            <a:pathLst>
              <a:path w="349" h="395" extrusionOk="0">
                <a:moveTo>
                  <a:pt x="82" y="0"/>
                </a:moveTo>
                <a:cubicBezTo>
                  <a:pt x="68" y="0"/>
                  <a:pt x="55" y="0"/>
                  <a:pt x="41" y="14"/>
                </a:cubicBezTo>
                <a:cubicBezTo>
                  <a:pt x="27" y="14"/>
                  <a:pt x="14" y="27"/>
                  <a:pt x="14" y="54"/>
                </a:cubicBezTo>
                <a:cubicBezTo>
                  <a:pt x="0" y="68"/>
                  <a:pt x="0" y="82"/>
                  <a:pt x="14" y="109"/>
                </a:cubicBezTo>
                <a:cubicBezTo>
                  <a:pt x="82" y="190"/>
                  <a:pt x="136" y="271"/>
                  <a:pt x="176" y="352"/>
                </a:cubicBezTo>
                <a:cubicBezTo>
                  <a:pt x="194" y="383"/>
                  <a:pt x="219" y="395"/>
                  <a:pt x="245" y="395"/>
                </a:cubicBezTo>
                <a:cubicBezTo>
                  <a:pt x="298" y="395"/>
                  <a:pt x="348" y="340"/>
                  <a:pt x="312" y="285"/>
                </a:cubicBezTo>
                <a:cubicBezTo>
                  <a:pt x="258" y="190"/>
                  <a:pt x="203" y="109"/>
                  <a:pt x="149" y="27"/>
                </a:cubicBezTo>
                <a:cubicBezTo>
                  <a:pt x="136" y="14"/>
                  <a:pt x="122" y="0"/>
                  <a:pt x="95" y="0"/>
                </a:cubicBezTo>
                <a:close/>
              </a:path>
            </a:pathLst>
          </a:custGeom>
          <a:solidFill>
            <a:srgbClr val="FEFEF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7" name="Google Shape;847;p36"/>
          <p:cNvSpPr/>
          <p:nvPr/>
        </p:nvSpPr>
        <p:spPr>
          <a:xfrm>
            <a:off x="2994775" y="-1019925"/>
            <a:ext cx="9175" cy="10100"/>
          </a:xfrm>
          <a:custGeom>
            <a:avLst/>
            <a:gdLst/>
            <a:ahLst/>
            <a:cxnLst/>
            <a:rect l="l" t="t" r="r" b="b"/>
            <a:pathLst>
              <a:path w="367" h="404" extrusionOk="0">
                <a:moveTo>
                  <a:pt x="110" y="0"/>
                </a:moveTo>
                <a:cubicBezTo>
                  <a:pt x="105" y="0"/>
                  <a:pt x="100" y="2"/>
                  <a:pt x="96" y="6"/>
                </a:cubicBezTo>
                <a:cubicBezTo>
                  <a:pt x="69" y="6"/>
                  <a:pt x="55" y="6"/>
                  <a:pt x="28" y="19"/>
                </a:cubicBezTo>
                <a:cubicBezTo>
                  <a:pt x="14" y="33"/>
                  <a:pt x="1" y="60"/>
                  <a:pt x="14" y="87"/>
                </a:cubicBezTo>
                <a:cubicBezTo>
                  <a:pt x="14" y="101"/>
                  <a:pt x="14" y="128"/>
                  <a:pt x="28" y="141"/>
                </a:cubicBezTo>
                <a:lnTo>
                  <a:pt x="96" y="222"/>
                </a:lnTo>
                <a:cubicBezTo>
                  <a:pt x="136" y="276"/>
                  <a:pt x="163" y="317"/>
                  <a:pt x="204" y="371"/>
                </a:cubicBezTo>
                <a:cubicBezTo>
                  <a:pt x="214" y="391"/>
                  <a:pt x="245" y="403"/>
                  <a:pt x="278" y="403"/>
                </a:cubicBezTo>
                <a:cubicBezTo>
                  <a:pt x="289" y="403"/>
                  <a:pt x="301" y="402"/>
                  <a:pt x="312" y="398"/>
                </a:cubicBezTo>
                <a:cubicBezTo>
                  <a:pt x="353" y="371"/>
                  <a:pt x="366" y="317"/>
                  <a:pt x="339" y="276"/>
                </a:cubicBezTo>
                <a:cubicBezTo>
                  <a:pt x="285" y="195"/>
                  <a:pt x="217" y="101"/>
                  <a:pt x="150" y="19"/>
                </a:cubicBezTo>
                <a:cubicBezTo>
                  <a:pt x="140" y="10"/>
                  <a:pt x="124" y="0"/>
                  <a:pt x="110" y="0"/>
                </a:cubicBezTo>
                <a:close/>
              </a:path>
            </a:pathLst>
          </a:custGeom>
          <a:solidFill>
            <a:srgbClr val="FEFEF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8" name="Google Shape;848;p36"/>
          <p:cNvSpPr/>
          <p:nvPr/>
        </p:nvSpPr>
        <p:spPr>
          <a:xfrm>
            <a:off x="3011700" y="-1003550"/>
            <a:ext cx="8475" cy="11325"/>
          </a:xfrm>
          <a:custGeom>
            <a:avLst/>
            <a:gdLst/>
            <a:ahLst/>
            <a:cxnLst/>
            <a:rect l="l" t="t" r="r" b="b"/>
            <a:pathLst>
              <a:path w="339" h="453" extrusionOk="0">
                <a:moveTo>
                  <a:pt x="122" y="0"/>
                </a:moveTo>
                <a:cubicBezTo>
                  <a:pt x="109" y="0"/>
                  <a:pt x="82" y="0"/>
                  <a:pt x="68" y="14"/>
                </a:cubicBezTo>
                <a:cubicBezTo>
                  <a:pt x="14" y="41"/>
                  <a:pt x="0" y="109"/>
                  <a:pt x="27" y="163"/>
                </a:cubicBezTo>
                <a:cubicBezTo>
                  <a:pt x="55" y="217"/>
                  <a:pt x="82" y="257"/>
                  <a:pt x="109" y="311"/>
                </a:cubicBezTo>
                <a:cubicBezTo>
                  <a:pt x="109" y="339"/>
                  <a:pt x="122" y="366"/>
                  <a:pt x="136" y="379"/>
                </a:cubicBezTo>
                <a:cubicBezTo>
                  <a:pt x="136" y="406"/>
                  <a:pt x="149" y="433"/>
                  <a:pt x="176" y="447"/>
                </a:cubicBezTo>
                <a:cubicBezTo>
                  <a:pt x="194" y="447"/>
                  <a:pt x="212" y="453"/>
                  <a:pt x="230" y="453"/>
                </a:cubicBezTo>
                <a:cubicBezTo>
                  <a:pt x="239" y="453"/>
                  <a:pt x="248" y="451"/>
                  <a:pt x="257" y="447"/>
                </a:cubicBezTo>
                <a:cubicBezTo>
                  <a:pt x="312" y="433"/>
                  <a:pt x="339" y="379"/>
                  <a:pt x="325" y="325"/>
                </a:cubicBezTo>
                <a:cubicBezTo>
                  <a:pt x="298" y="230"/>
                  <a:pt x="257" y="136"/>
                  <a:pt x="217" y="54"/>
                </a:cubicBezTo>
                <a:cubicBezTo>
                  <a:pt x="190" y="14"/>
                  <a:pt x="163" y="0"/>
                  <a:pt x="122" y="0"/>
                </a:cubicBezTo>
                <a:close/>
              </a:path>
            </a:pathLst>
          </a:custGeom>
          <a:solidFill>
            <a:srgbClr val="FEFEF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9" name="Google Shape;849;p36"/>
          <p:cNvSpPr/>
          <p:nvPr/>
        </p:nvSpPr>
        <p:spPr>
          <a:xfrm>
            <a:off x="2997500" y="-997800"/>
            <a:ext cx="7125" cy="7000"/>
          </a:xfrm>
          <a:custGeom>
            <a:avLst/>
            <a:gdLst/>
            <a:ahLst/>
            <a:cxnLst/>
            <a:rect l="l" t="t" r="r" b="b"/>
            <a:pathLst>
              <a:path w="285" h="280" extrusionOk="0">
                <a:moveTo>
                  <a:pt x="95" y="0"/>
                </a:moveTo>
                <a:cubicBezTo>
                  <a:pt x="68" y="0"/>
                  <a:pt x="41" y="0"/>
                  <a:pt x="27" y="27"/>
                </a:cubicBezTo>
                <a:cubicBezTo>
                  <a:pt x="14" y="41"/>
                  <a:pt x="0" y="54"/>
                  <a:pt x="0" y="81"/>
                </a:cubicBezTo>
                <a:cubicBezTo>
                  <a:pt x="0" y="95"/>
                  <a:pt x="14" y="122"/>
                  <a:pt x="27" y="136"/>
                </a:cubicBezTo>
                <a:lnTo>
                  <a:pt x="135" y="257"/>
                </a:lnTo>
                <a:cubicBezTo>
                  <a:pt x="151" y="273"/>
                  <a:pt x="167" y="280"/>
                  <a:pt x="186" y="280"/>
                </a:cubicBezTo>
                <a:cubicBezTo>
                  <a:pt x="199" y="280"/>
                  <a:pt x="213" y="277"/>
                  <a:pt x="230" y="271"/>
                </a:cubicBezTo>
                <a:cubicBezTo>
                  <a:pt x="271" y="244"/>
                  <a:pt x="284" y="203"/>
                  <a:pt x="257" y="163"/>
                </a:cubicBezTo>
                <a:cubicBezTo>
                  <a:pt x="217" y="122"/>
                  <a:pt x="190" y="68"/>
                  <a:pt x="149" y="27"/>
                </a:cubicBezTo>
                <a:cubicBezTo>
                  <a:pt x="135" y="14"/>
                  <a:pt x="108" y="0"/>
                  <a:pt x="95" y="0"/>
                </a:cubicBezTo>
                <a:close/>
              </a:path>
            </a:pathLst>
          </a:custGeom>
          <a:solidFill>
            <a:srgbClr val="FEFEF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0" name="Google Shape;850;p36"/>
          <p:cNvSpPr/>
          <p:nvPr/>
        </p:nvSpPr>
        <p:spPr>
          <a:xfrm>
            <a:off x="2930500" y="-1042800"/>
            <a:ext cx="7100" cy="7450"/>
          </a:xfrm>
          <a:custGeom>
            <a:avLst/>
            <a:gdLst/>
            <a:ahLst/>
            <a:cxnLst/>
            <a:rect l="l" t="t" r="r" b="b"/>
            <a:pathLst>
              <a:path w="284" h="298" extrusionOk="0">
                <a:moveTo>
                  <a:pt x="82" y="1"/>
                </a:moveTo>
                <a:cubicBezTo>
                  <a:pt x="69" y="1"/>
                  <a:pt x="55" y="1"/>
                  <a:pt x="42" y="14"/>
                </a:cubicBezTo>
                <a:cubicBezTo>
                  <a:pt x="14" y="28"/>
                  <a:pt x="1" y="68"/>
                  <a:pt x="28" y="109"/>
                </a:cubicBezTo>
                <a:cubicBezTo>
                  <a:pt x="55" y="150"/>
                  <a:pt x="96" y="217"/>
                  <a:pt x="123" y="271"/>
                </a:cubicBezTo>
                <a:cubicBezTo>
                  <a:pt x="134" y="290"/>
                  <a:pt x="152" y="297"/>
                  <a:pt x="171" y="297"/>
                </a:cubicBezTo>
                <a:cubicBezTo>
                  <a:pt x="223" y="297"/>
                  <a:pt x="284" y="243"/>
                  <a:pt x="244" y="204"/>
                </a:cubicBezTo>
                <a:cubicBezTo>
                  <a:pt x="217" y="136"/>
                  <a:pt x="177" y="82"/>
                  <a:pt x="136" y="28"/>
                </a:cubicBezTo>
                <a:cubicBezTo>
                  <a:pt x="123" y="14"/>
                  <a:pt x="109" y="1"/>
                  <a:pt x="82" y="1"/>
                </a:cubicBezTo>
                <a:close/>
              </a:path>
            </a:pathLst>
          </a:custGeom>
          <a:solidFill>
            <a:srgbClr val="FEFEF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1" name="Google Shape;851;p36"/>
          <p:cNvSpPr/>
          <p:nvPr/>
        </p:nvSpPr>
        <p:spPr>
          <a:xfrm>
            <a:off x="2938975" y="-1045175"/>
            <a:ext cx="8475" cy="8650"/>
          </a:xfrm>
          <a:custGeom>
            <a:avLst/>
            <a:gdLst/>
            <a:ahLst/>
            <a:cxnLst/>
            <a:rect l="l" t="t" r="r" b="b"/>
            <a:pathLst>
              <a:path w="339" h="346" extrusionOk="0">
                <a:moveTo>
                  <a:pt x="81" y="1"/>
                </a:moveTo>
                <a:cubicBezTo>
                  <a:pt x="68" y="1"/>
                  <a:pt x="41" y="14"/>
                  <a:pt x="27" y="28"/>
                </a:cubicBezTo>
                <a:cubicBezTo>
                  <a:pt x="0" y="55"/>
                  <a:pt x="0" y="109"/>
                  <a:pt x="27" y="136"/>
                </a:cubicBezTo>
                <a:cubicBezTo>
                  <a:pt x="81" y="190"/>
                  <a:pt x="136" y="258"/>
                  <a:pt x="190" y="326"/>
                </a:cubicBezTo>
                <a:cubicBezTo>
                  <a:pt x="210" y="339"/>
                  <a:pt x="230" y="346"/>
                  <a:pt x="251" y="346"/>
                </a:cubicBezTo>
                <a:cubicBezTo>
                  <a:pt x="271" y="346"/>
                  <a:pt x="291" y="339"/>
                  <a:pt x="311" y="326"/>
                </a:cubicBezTo>
                <a:cubicBezTo>
                  <a:pt x="325" y="312"/>
                  <a:pt x="325" y="285"/>
                  <a:pt x="338" y="272"/>
                </a:cubicBezTo>
                <a:cubicBezTo>
                  <a:pt x="325" y="245"/>
                  <a:pt x="325" y="231"/>
                  <a:pt x="311" y="217"/>
                </a:cubicBezTo>
                <a:cubicBezTo>
                  <a:pt x="257" y="150"/>
                  <a:pt x="203" y="82"/>
                  <a:pt x="136" y="28"/>
                </a:cubicBezTo>
                <a:cubicBezTo>
                  <a:pt x="122" y="14"/>
                  <a:pt x="108" y="1"/>
                  <a:pt x="81" y="1"/>
                </a:cubicBezTo>
                <a:close/>
              </a:path>
            </a:pathLst>
          </a:custGeom>
          <a:solidFill>
            <a:srgbClr val="FEFEF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2" name="Google Shape;852;p36"/>
          <p:cNvSpPr/>
          <p:nvPr/>
        </p:nvSpPr>
        <p:spPr>
          <a:xfrm>
            <a:off x="2944725" y="-1026225"/>
            <a:ext cx="8825" cy="11200"/>
          </a:xfrm>
          <a:custGeom>
            <a:avLst/>
            <a:gdLst/>
            <a:ahLst/>
            <a:cxnLst/>
            <a:rect l="l" t="t" r="r" b="b"/>
            <a:pathLst>
              <a:path w="353" h="448" extrusionOk="0">
                <a:moveTo>
                  <a:pt x="95" y="1"/>
                </a:moveTo>
                <a:cubicBezTo>
                  <a:pt x="81" y="1"/>
                  <a:pt x="68" y="1"/>
                  <a:pt x="54" y="14"/>
                </a:cubicBezTo>
                <a:cubicBezTo>
                  <a:pt x="14" y="41"/>
                  <a:pt x="0" y="95"/>
                  <a:pt x="14" y="136"/>
                </a:cubicBezTo>
                <a:cubicBezTo>
                  <a:pt x="68" y="217"/>
                  <a:pt x="122" y="312"/>
                  <a:pt x="163" y="407"/>
                </a:cubicBezTo>
                <a:cubicBezTo>
                  <a:pt x="180" y="433"/>
                  <a:pt x="209" y="448"/>
                  <a:pt x="238" y="448"/>
                </a:cubicBezTo>
                <a:cubicBezTo>
                  <a:pt x="254" y="448"/>
                  <a:pt x="270" y="443"/>
                  <a:pt x="284" y="434"/>
                </a:cubicBezTo>
                <a:cubicBezTo>
                  <a:pt x="339" y="407"/>
                  <a:pt x="352" y="353"/>
                  <a:pt x="325" y="312"/>
                </a:cubicBezTo>
                <a:cubicBezTo>
                  <a:pt x="284" y="217"/>
                  <a:pt x="230" y="136"/>
                  <a:pt x="176" y="41"/>
                </a:cubicBezTo>
                <a:cubicBezTo>
                  <a:pt x="163" y="14"/>
                  <a:pt x="136" y="1"/>
                  <a:pt x="95" y="1"/>
                </a:cubicBezTo>
                <a:close/>
              </a:path>
            </a:pathLst>
          </a:custGeom>
          <a:solidFill>
            <a:srgbClr val="FEFEF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3" name="Google Shape;853;p36"/>
          <p:cNvSpPr/>
          <p:nvPr/>
        </p:nvSpPr>
        <p:spPr>
          <a:xfrm>
            <a:off x="2942000" y="-978175"/>
            <a:ext cx="375" cy="25"/>
          </a:xfrm>
          <a:custGeom>
            <a:avLst/>
            <a:gdLst/>
            <a:ahLst/>
            <a:cxnLst/>
            <a:rect l="l" t="t" r="r" b="b"/>
            <a:pathLst>
              <a:path w="15" h="1" extrusionOk="0">
                <a:moveTo>
                  <a:pt x="15" y="0"/>
                </a:moveTo>
                <a:lnTo>
                  <a:pt x="1" y="0"/>
                </a:lnTo>
                <a:lnTo>
                  <a:pt x="1" y="0"/>
                </a:lnTo>
                <a:close/>
              </a:path>
            </a:pathLst>
          </a:custGeom>
          <a:solidFill>
            <a:srgbClr val="EC8D7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854" name="Google Shape;854;p36"/>
          <p:cNvGrpSpPr/>
          <p:nvPr/>
        </p:nvGrpSpPr>
        <p:grpSpPr>
          <a:xfrm>
            <a:off x="6049250" y="2060375"/>
            <a:ext cx="2623842" cy="2759812"/>
            <a:chOff x="5699225" y="1848700"/>
            <a:chExt cx="2623842" cy="2759812"/>
          </a:xfrm>
        </p:grpSpPr>
        <p:sp>
          <p:nvSpPr>
            <p:cNvPr id="855" name="Google Shape;855;p36"/>
            <p:cNvSpPr/>
            <p:nvPr/>
          </p:nvSpPr>
          <p:spPr>
            <a:xfrm>
              <a:off x="5699225" y="1848700"/>
              <a:ext cx="2623842" cy="2759812"/>
            </a:xfrm>
            <a:custGeom>
              <a:avLst/>
              <a:gdLst/>
              <a:ahLst/>
              <a:cxnLst/>
              <a:rect l="l" t="t" r="r" b="b"/>
              <a:pathLst>
                <a:path w="33693" h="35439" extrusionOk="0">
                  <a:moveTo>
                    <a:pt x="27496" y="5535"/>
                  </a:moveTo>
                  <a:cubicBezTo>
                    <a:pt x="27496" y="5589"/>
                    <a:pt x="27509" y="5643"/>
                    <a:pt x="27509" y="5698"/>
                  </a:cubicBezTo>
                  <a:lnTo>
                    <a:pt x="27509" y="5765"/>
                  </a:lnTo>
                  <a:cubicBezTo>
                    <a:pt x="27387" y="5873"/>
                    <a:pt x="27266" y="5982"/>
                    <a:pt x="27130" y="6131"/>
                  </a:cubicBezTo>
                  <a:cubicBezTo>
                    <a:pt x="26968" y="6279"/>
                    <a:pt x="26819" y="6455"/>
                    <a:pt x="26684" y="6631"/>
                  </a:cubicBezTo>
                  <a:cubicBezTo>
                    <a:pt x="26616" y="6604"/>
                    <a:pt x="26535" y="6563"/>
                    <a:pt x="26467" y="6550"/>
                  </a:cubicBezTo>
                  <a:cubicBezTo>
                    <a:pt x="26630" y="6455"/>
                    <a:pt x="26792" y="6347"/>
                    <a:pt x="26927" y="6212"/>
                  </a:cubicBezTo>
                  <a:cubicBezTo>
                    <a:pt x="27103" y="6049"/>
                    <a:pt x="27252" y="5873"/>
                    <a:pt x="27387" y="5684"/>
                  </a:cubicBezTo>
                  <a:cubicBezTo>
                    <a:pt x="27428" y="5630"/>
                    <a:pt x="27469" y="5576"/>
                    <a:pt x="27496" y="5535"/>
                  </a:cubicBezTo>
                  <a:close/>
                  <a:moveTo>
                    <a:pt x="25398" y="1"/>
                  </a:moveTo>
                  <a:cubicBezTo>
                    <a:pt x="25358" y="1"/>
                    <a:pt x="25317" y="1"/>
                    <a:pt x="25263" y="14"/>
                  </a:cubicBezTo>
                  <a:cubicBezTo>
                    <a:pt x="25060" y="42"/>
                    <a:pt x="24871" y="163"/>
                    <a:pt x="24762" y="353"/>
                  </a:cubicBezTo>
                  <a:cubicBezTo>
                    <a:pt x="24654" y="529"/>
                    <a:pt x="24614" y="732"/>
                    <a:pt x="24668" y="935"/>
                  </a:cubicBezTo>
                  <a:cubicBezTo>
                    <a:pt x="24695" y="1043"/>
                    <a:pt x="24722" y="1151"/>
                    <a:pt x="24735" y="1259"/>
                  </a:cubicBezTo>
                  <a:cubicBezTo>
                    <a:pt x="24221" y="1368"/>
                    <a:pt x="23761" y="1692"/>
                    <a:pt x="23490" y="2152"/>
                  </a:cubicBezTo>
                  <a:cubicBezTo>
                    <a:pt x="23382" y="2328"/>
                    <a:pt x="23301" y="2518"/>
                    <a:pt x="23233" y="2734"/>
                  </a:cubicBezTo>
                  <a:cubicBezTo>
                    <a:pt x="23152" y="2991"/>
                    <a:pt x="23125" y="3275"/>
                    <a:pt x="23166" y="3560"/>
                  </a:cubicBezTo>
                  <a:cubicBezTo>
                    <a:pt x="23233" y="3857"/>
                    <a:pt x="23423" y="4128"/>
                    <a:pt x="23693" y="4290"/>
                  </a:cubicBezTo>
                  <a:cubicBezTo>
                    <a:pt x="23869" y="4385"/>
                    <a:pt x="24059" y="4439"/>
                    <a:pt x="24262" y="4439"/>
                  </a:cubicBezTo>
                  <a:lnTo>
                    <a:pt x="24302" y="4439"/>
                  </a:lnTo>
                  <a:cubicBezTo>
                    <a:pt x="24221" y="4615"/>
                    <a:pt x="24167" y="4818"/>
                    <a:pt x="24153" y="5021"/>
                  </a:cubicBezTo>
                  <a:cubicBezTo>
                    <a:pt x="24126" y="5319"/>
                    <a:pt x="24153" y="5616"/>
                    <a:pt x="24248" y="5900"/>
                  </a:cubicBezTo>
                  <a:cubicBezTo>
                    <a:pt x="24356" y="6171"/>
                    <a:pt x="24532" y="6415"/>
                    <a:pt x="24776" y="6577"/>
                  </a:cubicBezTo>
                  <a:cubicBezTo>
                    <a:pt x="24438" y="6672"/>
                    <a:pt x="24099" y="6794"/>
                    <a:pt x="23761" y="6942"/>
                  </a:cubicBezTo>
                  <a:cubicBezTo>
                    <a:pt x="23044" y="7294"/>
                    <a:pt x="22340" y="7700"/>
                    <a:pt x="21677" y="8174"/>
                  </a:cubicBezTo>
                  <a:cubicBezTo>
                    <a:pt x="21068" y="8593"/>
                    <a:pt x="20432" y="9094"/>
                    <a:pt x="19729" y="9676"/>
                  </a:cubicBezTo>
                  <a:cubicBezTo>
                    <a:pt x="19255" y="10068"/>
                    <a:pt x="18768" y="10501"/>
                    <a:pt x="18267" y="10961"/>
                  </a:cubicBezTo>
                  <a:cubicBezTo>
                    <a:pt x="18308" y="10812"/>
                    <a:pt x="18335" y="10663"/>
                    <a:pt x="18349" y="10488"/>
                  </a:cubicBezTo>
                  <a:cubicBezTo>
                    <a:pt x="18403" y="10149"/>
                    <a:pt x="18457" y="9811"/>
                    <a:pt x="18497" y="9459"/>
                  </a:cubicBezTo>
                  <a:cubicBezTo>
                    <a:pt x="18511" y="9324"/>
                    <a:pt x="18552" y="9013"/>
                    <a:pt x="18552" y="9013"/>
                  </a:cubicBezTo>
                  <a:cubicBezTo>
                    <a:pt x="18552" y="8999"/>
                    <a:pt x="18565" y="8891"/>
                    <a:pt x="18565" y="8891"/>
                  </a:cubicBezTo>
                  <a:cubicBezTo>
                    <a:pt x="18592" y="8769"/>
                    <a:pt x="18606" y="8634"/>
                    <a:pt x="18619" y="8512"/>
                  </a:cubicBezTo>
                  <a:cubicBezTo>
                    <a:pt x="18646" y="8025"/>
                    <a:pt x="18254" y="7619"/>
                    <a:pt x="17767" y="7619"/>
                  </a:cubicBezTo>
                  <a:cubicBezTo>
                    <a:pt x="17713" y="7619"/>
                    <a:pt x="17659" y="7619"/>
                    <a:pt x="17604" y="7632"/>
                  </a:cubicBezTo>
                  <a:cubicBezTo>
                    <a:pt x="17483" y="7660"/>
                    <a:pt x="17361" y="7673"/>
                    <a:pt x="17239" y="7700"/>
                  </a:cubicBezTo>
                  <a:lnTo>
                    <a:pt x="17009" y="7727"/>
                  </a:lnTo>
                  <a:cubicBezTo>
                    <a:pt x="16779" y="7768"/>
                    <a:pt x="16549" y="7822"/>
                    <a:pt x="16332" y="7862"/>
                  </a:cubicBezTo>
                  <a:cubicBezTo>
                    <a:pt x="15845" y="7971"/>
                    <a:pt x="15372" y="8120"/>
                    <a:pt x="14912" y="8295"/>
                  </a:cubicBezTo>
                  <a:cubicBezTo>
                    <a:pt x="14682" y="8390"/>
                    <a:pt x="14452" y="8498"/>
                    <a:pt x="14235" y="8620"/>
                  </a:cubicBezTo>
                  <a:cubicBezTo>
                    <a:pt x="14019" y="8742"/>
                    <a:pt x="13816" y="8891"/>
                    <a:pt x="13626" y="9040"/>
                  </a:cubicBezTo>
                  <a:cubicBezTo>
                    <a:pt x="13572" y="8959"/>
                    <a:pt x="13504" y="8877"/>
                    <a:pt x="13437" y="8810"/>
                  </a:cubicBezTo>
                  <a:cubicBezTo>
                    <a:pt x="13207" y="8553"/>
                    <a:pt x="12896" y="8377"/>
                    <a:pt x="12557" y="8323"/>
                  </a:cubicBezTo>
                  <a:cubicBezTo>
                    <a:pt x="12490" y="8309"/>
                    <a:pt x="12422" y="8309"/>
                    <a:pt x="12341" y="8309"/>
                  </a:cubicBezTo>
                  <a:cubicBezTo>
                    <a:pt x="12111" y="8309"/>
                    <a:pt x="11867" y="8363"/>
                    <a:pt x="11651" y="8471"/>
                  </a:cubicBezTo>
                  <a:cubicBezTo>
                    <a:pt x="11177" y="8715"/>
                    <a:pt x="10771" y="9067"/>
                    <a:pt x="10460" y="9500"/>
                  </a:cubicBezTo>
                  <a:cubicBezTo>
                    <a:pt x="10392" y="9594"/>
                    <a:pt x="10338" y="9703"/>
                    <a:pt x="10298" y="9824"/>
                  </a:cubicBezTo>
                  <a:cubicBezTo>
                    <a:pt x="10271" y="9892"/>
                    <a:pt x="10243" y="9960"/>
                    <a:pt x="10230" y="10027"/>
                  </a:cubicBezTo>
                  <a:cubicBezTo>
                    <a:pt x="10203" y="10122"/>
                    <a:pt x="10203" y="10230"/>
                    <a:pt x="10203" y="10325"/>
                  </a:cubicBezTo>
                  <a:cubicBezTo>
                    <a:pt x="10203" y="10501"/>
                    <a:pt x="10230" y="10677"/>
                    <a:pt x="10284" y="10839"/>
                  </a:cubicBezTo>
                  <a:cubicBezTo>
                    <a:pt x="10338" y="10988"/>
                    <a:pt x="10406" y="11137"/>
                    <a:pt x="10487" y="11286"/>
                  </a:cubicBezTo>
                  <a:cubicBezTo>
                    <a:pt x="10568" y="11408"/>
                    <a:pt x="10649" y="11529"/>
                    <a:pt x="10731" y="11638"/>
                  </a:cubicBezTo>
                  <a:cubicBezTo>
                    <a:pt x="10339" y="11558"/>
                    <a:pt x="9936" y="11517"/>
                    <a:pt x="9534" y="11517"/>
                  </a:cubicBezTo>
                  <a:cubicBezTo>
                    <a:pt x="9185" y="11517"/>
                    <a:pt x="8837" y="11548"/>
                    <a:pt x="8498" y="11611"/>
                  </a:cubicBezTo>
                  <a:cubicBezTo>
                    <a:pt x="8254" y="11665"/>
                    <a:pt x="8011" y="11732"/>
                    <a:pt x="7781" y="11814"/>
                  </a:cubicBezTo>
                  <a:cubicBezTo>
                    <a:pt x="7537" y="11895"/>
                    <a:pt x="7307" y="11989"/>
                    <a:pt x="7091" y="12111"/>
                  </a:cubicBezTo>
                  <a:cubicBezTo>
                    <a:pt x="6644" y="12355"/>
                    <a:pt x="6238" y="12666"/>
                    <a:pt x="5886" y="13031"/>
                  </a:cubicBezTo>
                  <a:cubicBezTo>
                    <a:pt x="5548" y="13370"/>
                    <a:pt x="5250" y="13762"/>
                    <a:pt x="5007" y="14195"/>
                  </a:cubicBezTo>
                  <a:cubicBezTo>
                    <a:pt x="4777" y="14587"/>
                    <a:pt x="4601" y="15020"/>
                    <a:pt x="4479" y="15467"/>
                  </a:cubicBezTo>
                  <a:lnTo>
                    <a:pt x="4182" y="15386"/>
                  </a:lnTo>
                  <a:cubicBezTo>
                    <a:pt x="4127" y="15359"/>
                    <a:pt x="4060" y="15359"/>
                    <a:pt x="4006" y="15345"/>
                  </a:cubicBezTo>
                  <a:lnTo>
                    <a:pt x="3924" y="15345"/>
                  </a:lnTo>
                  <a:cubicBezTo>
                    <a:pt x="3776" y="15345"/>
                    <a:pt x="3627" y="15386"/>
                    <a:pt x="3505" y="15467"/>
                  </a:cubicBezTo>
                  <a:cubicBezTo>
                    <a:pt x="3086" y="15724"/>
                    <a:pt x="2734" y="16076"/>
                    <a:pt x="2490" y="16509"/>
                  </a:cubicBezTo>
                  <a:cubicBezTo>
                    <a:pt x="2260" y="16901"/>
                    <a:pt x="2071" y="17307"/>
                    <a:pt x="1935" y="17740"/>
                  </a:cubicBezTo>
                  <a:cubicBezTo>
                    <a:pt x="1597" y="18728"/>
                    <a:pt x="1489" y="19783"/>
                    <a:pt x="1624" y="20812"/>
                  </a:cubicBezTo>
                  <a:cubicBezTo>
                    <a:pt x="1651" y="21069"/>
                    <a:pt x="1705" y="21312"/>
                    <a:pt x="1787" y="21556"/>
                  </a:cubicBezTo>
                  <a:cubicBezTo>
                    <a:pt x="1800" y="21569"/>
                    <a:pt x="1800" y="21597"/>
                    <a:pt x="1814" y="21610"/>
                  </a:cubicBezTo>
                  <a:cubicBezTo>
                    <a:pt x="1489" y="21867"/>
                    <a:pt x="1205" y="22178"/>
                    <a:pt x="1002" y="22530"/>
                  </a:cubicBezTo>
                  <a:cubicBezTo>
                    <a:pt x="772" y="22923"/>
                    <a:pt x="582" y="23342"/>
                    <a:pt x="447" y="23775"/>
                  </a:cubicBezTo>
                  <a:cubicBezTo>
                    <a:pt x="109" y="24763"/>
                    <a:pt x="0" y="25805"/>
                    <a:pt x="136" y="26847"/>
                  </a:cubicBezTo>
                  <a:cubicBezTo>
                    <a:pt x="163" y="27090"/>
                    <a:pt x="217" y="27334"/>
                    <a:pt x="298" y="27564"/>
                  </a:cubicBezTo>
                  <a:cubicBezTo>
                    <a:pt x="393" y="27848"/>
                    <a:pt x="636" y="28051"/>
                    <a:pt x="921" y="28091"/>
                  </a:cubicBezTo>
                  <a:lnTo>
                    <a:pt x="1895" y="28362"/>
                  </a:lnTo>
                  <a:cubicBezTo>
                    <a:pt x="1895" y="28389"/>
                    <a:pt x="1895" y="28430"/>
                    <a:pt x="1895" y="28470"/>
                  </a:cubicBezTo>
                  <a:cubicBezTo>
                    <a:pt x="1922" y="28646"/>
                    <a:pt x="2003" y="28822"/>
                    <a:pt x="2125" y="28957"/>
                  </a:cubicBezTo>
                  <a:cubicBezTo>
                    <a:pt x="2436" y="29269"/>
                    <a:pt x="2774" y="29526"/>
                    <a:pt x="3167" y="29729"/>
                  </a:cubicBezTo>
                  <a:cubicBezTo>
                    <a:pt x="3559" y="29932"/>
                    <a:pt x="3965" y="30094"/>
                    <a:pt x="4398" y="30216"/>
                  </a:cubicBezTo>
                  <a:cubicBezTo>
                    <a:pt x="4817" y="30338"/>
                    <a:pt x="5264" y="30432"/>
                    <a:pt x="5697" y="30473"/>
                  </a:cubicBezTo>
                  <a:cubicBezTo>
                    <a:pt x="5995" y="30514"/>
                    <a:pt x="6279" y="30527"/>
                    <a:pt x="6577" y="30527"/>
                  </a:cubicBezTo>
                  <a:cubicBezTo>
                    <a:pt x="6698" y="30527"/>
                    <a:pt x="6834" y="30527"/>
                    <a:pt x="6955" y="30514"/>
                  </a:cubicBezTo>
                  <a:cubicBezTo>
                    <a:pt x="7118" y="30514"/>
                    <a:pt x="7294" y="30486"/>
                    <a:pt x="7456" y="30459"/>
                  </a:cubicBezTo>
                  <a:cubicBezTo>
                    <a:pt x="7551" y="30446"/>
                    <a:pt x="7645" y="30405"/>
                    <a:pt x="7727" y="30365"/>
                  </a:cubicBezTo>
                  <a:cubicBezTo>
                    <a:pt x="7889" y="30284"/>
                    <a:pt x="8011" y="30148"/>
                    <a:pt x="8092" y="29986"/>
                  </a:cubicBezTo>
                  <a:lnTo>
                    <a:pt x="16332" y="32164"/>
                  </a:lnTo>
                  <a:lnTo>
                    <a:pt x="16387" y="32178"/>
                  </a:lnTo>
                  <a:lnTo>
                    <a:pt x="20879" y="33355"/>
                  </a:lnTo>
                  <a:cubicBezTo>
                    <a:pt x="20879" y="33369"/>
                    <a:pt x="20879" y="33369"/>
                    <a:pt x="20879" y="33382"/>
                  </a:cubicBezTo>
                  <a:cubicBezTo>
                    <a:pt x="20906" y="33558"/>
                    <a:pt x="20974" y="33734"/>
                    <a:pt x="21109" y="33869"/>
                  </a:cubicBezTo>
                  <a:cubicBezTo>
                    <a:pt x="21407" y="34180"/>
                    <a:pt x="21758" y="34438"/>
                    <a:pt x="22137" y="34641"/>
                  </a:cubicBezTo>
                  <a:cubicBezTo>
                    <a:pt x="22530" y="34843"/>
                    <a:pt x="22949" y="35006"/>
                    <a:pt x="23382" y="35128"/>
                  </a:cubicBezTo>
                  <a:cubicBezTo>
                    <a:pt x="23802" y="35249"/>
                    <a:pt x="24235" y="35344"/>
                    <a:pt x="24681" y="35385"/>
                  </a:cubicBezTo>
                  <a:cubicBezTo>
                    <a:pt x="24965" y="35425"/>
                    <a:pt x="25263" y="35439"/>
                    <a:pt x="25561" y="35439"/>
                  </a:cubicBezTo>
                  <a:cubicBezTo>
                    <a:pt x="25682" y="35439"/>
                    <a:pt x="25818" y="35439"/>
                    <a:pt x="25940" y="35425"/>
                  </a:cubicBezTo>
                  <a:cubicBezTo>
                    <a:pt x="26102" y="35425"/>
                    <a:pt x="26278" y="35412"/>
                    <a:pt x="26440" y="35371"/>
                  </a:cubicBezTo>
                  <a:cubicBezTo>
                    <a:pt x="26535" y="35358"/>
                    <a:pt x="26630" y="35331"/>
                    <a:pt x="26711" y="35276"/>
                  </a:cubicBezTo>
                  <a:cubicBezTo>
                    <a:pt x="26846" y="35209"/>
                    <a:pt x="26954" y="35101"/>
                    <a:pt x="27022" y="34979"/>
                  </a:cubicBezTo>
                  <a:lnTo>
                    <a:pt x="27902" y="35209"/>
                  </a:lnTo>
                  <a:cubicBezTo>
                    <a:pt x="27969" y="35236"/>
                    <a:pt x="28050" y="35249"/>
                    <a:pt x="28118" y="35249"/>
                  </a:cubicBezTo>
                  <a:cubicBezTo>
                    <a:pt x="28307" y="35249"/>
                    <a:pt x="28497" y="35182"/>
                    <a:pt x="28646" y="35046"/>
                  </a:cubicBezTo>
                  <a:lnTo>
                    <a:pt x="28659" y="35033"/>
                  </a:lnTo>
                  <a:cubicBezTo>
                    <a:pt x="28849" y="34857"/>
                    <a:pt x="29011" y="34681"/>
                    <a:pt x="29160" y="34478"/>
                  </a:cubicBezTo>
                  <a:cubicBezTo>
                    <a:pt x="29309" y="34275"/>
                    <a:pt x="29444" y="34072"/>
                    <a:pt x="29552" y="33842"/>
                  </a:cubicBezTo>
                  <a:cubicBezTo>
                    <a:pt x="29769" y="33423"/>
                    <a:pt x="29945" y="32963"/>
                    <a:pt x="30053" y="32489"/>
                  </a:cubicBezTo>
                  <a:cubicBezTo>
                    <a:pt x="30175" y="32056"/>
                    <a:pt x="30256" y="31610"/>
                    <a:pt x="30297" y="31149"/>
                  </a:cubicBezTo>
                  <a:cubicBezTo>
                    <a:pt x="30364" y="30581"/>
                    <a:pt x="30351" y="30013"/>
                    <a:pt x="30256" y="29445"/>
                  </a:cubicBezTo>
                  <a:cubicBezTo>
                    <a:pt x="30229" y="29309"/>
                    <a:pt x="30188" y="29160"/>
                    <a:pt x="30148" y="29025"/>
                  </a:cubicBezTo>
                  <a:lnTo>
                    <a:pt x="30148" y="28998"/>
                  </a:lnTo>
                  <a:cubicBezTo>
                    <a:pt x="30324" y="28836"/>
                    <a:pt x="30486" y="28646"/>
                    <a:pt x="30635" y="28443"/>
                  </a:cubicBezTo>
                  <a:cubicBezTo>
                    <a:pt x="30784" y="28254"/>
                    <a:pt x="30919" y="28037"/>
                    <a:pt x="31027" y="27821"/>
                  </a:cubicBezTo>
                  <a:cubicBezTo>
                    <a:pt x="31257" y="27388"/>
                    <a:pt x="31420" y="26941"/>
                    <a:pt x="31541" y="26468"/>
                  </a:cubicBezTo>
                  <a:cubicBezTo>
                    <a:pt x="31650" y="26021"/>
                    <a:pt x="31731" y="25575"/>
                    <a:pt x="31771" y="25128"/>
                  </a:cubicBezTo>
                  <a:cubicBezTo>
                    <a:pt x="31853" y="24560"/>
                    <a:pt x="31839" y="23978"/>
                    <a:pt x="31744" y="23410"/>
                  </a:cubicBezTo>
                  <a:cubicBezTo>
                    <a:pt x="31717" y="23274"/>
                    <a:pt x="31677" y="23139"/>
                    <a:pt x="31623" y="23004"/>
                  </a:cubicBezTo>
                  <a:cubicBezTo>
                    <a:pt x="31541" y="22747"/>
                    <a:pt x="31338" y="22544"/>
                    <a:pt x="31068" y="22476"/>
                  </a:cubicBezTo>
                  <a:lnTo>
                    <a:pt x="30973" y="22449"/>
                  </a:lnTo>
                  <a:cubicBezTo>
                    <a:pt x="31054" y="22205"/>
                    <a:pt x="31136" y="21962"/>
                    <a:pt x="31203" y="21718"/>
                  </a:cubicBezTo>
                  <a:cubicBezTo>
                    <a:pt x="31541" y="20622"/>
                    <a:pt x="31812" y="19526"/>
                    <a:pt x="32015" y="18687"/>
                  </a:cubicBezTo>
                  <a:lnTo>
                    <a:pt x="32069" y="18444"/>
                  </a:lnTo>
                  <a:cubicBezTo>
                    <a:pt x="32123" y="18227"/>
                    <a:pt x="32177" y="18011"/>
                    <a:pt x="32218" y="17794"/>
                  </a:cubicBezTo>
                  <a:cubicBezTo>
                    <a:pt x="32259" y="17578"/>
                    <a:pt x="32299" y="17402"/>
                    <a:pt x="32326" y="17199"/>
                  </a:cubicBezTo>
                  <a:cubicBezTo>
                    <a:pt x="32421" y="16631"/>
                    <a:pt x="32502" y="16049"/>
                    <a:pt x="32570" y="15440"/>
                  </a:cubicBezTo>
                  <a:cubicBezTo>
                    <a:pt x="32665" y="14655"/>
                    <a:pt x="32705" y="13938"/>
                    <a:pt x="32719" y="13275"/>
                  </a:cubicBezTo>
                  <a:cubicBezTo>
                    <a:pt x="32719" y="12896"/>
                    <a:pt x="32719" y="12531"/>
                    <a:pt x="32692" y="12165"/>
                  </a:cubicBezTo>
                  <a:cubicBezTo>
                    <a:pt x="32665" y="11814"/>
                    <a:pt x="32624" y="11462"/>
                    <a:pt x="32570" y="11123"/>
                  </a:cubicBezTo>
                  <a:cubicBezTo>
                    <a:pt x="32516" y="10799"/>
                    <a:pt x="32421" y="10474"/>
                    <a:pt x="32313" y="10163"/>
                  </a:cubicBezTo>
                  <a:cubicBezTo>
                    <a:pt x="32204" y="9865"/>
                    <a:pt x="32042" y="9594"/>
                    <a:pt x="31839" y="9337"/>
                  </a:cubicBezTo>
                  <a:cubicBezTo>
                    <a:pt x="31636" y="9080"/>
                    <a:pt x="31352" y="8877"/>
                    <a:pt x="31041" y="8756"/>
                  </a:cubicBezTo>
                  <a:cubicBezTo>
                    <a:pt x="30960" y="8728"/>
                    <a:pt x="30892" y="8701"/>
                    <a:pt x="30811" y="8688"/>
                  </a:cubicBezTo>
                  <a:cubicBezTo>
                    <a:pt x="30824" y="8580"/>
                    <a:pt x="30824" y="8471"/>
                    <a:pt x="30851" y="8377"/>
                  </a:cubicBezTo>
                  <a:cubicBezTo>
                    <a:pt x="30865" y="8282"/>
                    <a:pt x="30892" y="8187"/>
                    <a:pt x="30933" y="8093"/>
                  </a:cubicBezTo>
                  <a:cubicBezTo>
                    <a:pt x="30960" y="8065"/>
                    <a:pt x="30973" y="8025"/>
                    <a:pt x="31000" y="7984"/>
                  </a:cubicBezTo>
                  <a:cubicBezTo>
                    <a:pt x="31027" y="7971"/>
                    <a:pt x="31054" y="7944"/>
                    <a:pt x="31068" y="7930"/>
                  </a:cubicBezTo>
                  <a:cubicBezTo>
                    <a:pt x="31136" y="7890"/>
                    <a:pt x="31190" y="7862"/>
                    <a:pt x="31257" y="7835"/>
                  </a:cubicBezTo>
                  <a:lnTo>
                    <a:pt x="31284" y="7822"/>
                  </a:lnTo>
                  <a:cubicBezTo>
                    <a:pt x="31366" y="7808"/>
                    <a:pt x="31433" y="7795"/>
                    <a:pt x="31514" y="7781"/>
                  </a:cubicBezTo>
                  <a:lnTo>
                    <a:pt x="31541" y="7781"/>
                  </a:lnTo>
                  <a:cubicBezTo>
                    <a:pt x="31623" y="7781"/>
                    <a:pt x="31717" y="7795"/>
                    <a:pt x="31799" y="7808"/>
                  </a:cubicBezTo>
                  <a:lnTo>
                    <a:pt x="31893" y="7822"/>
                  </a:lnTo>
                  <a:cubicBezTo>
                    <a:pt x="32029" y="7835"/>
                    <a:pt x="32164" y="7862"/>
                    <a:pt x="32299" y="7862"/>
                  </a:cubicBezTo>
                  <a:lnTo>
                    <a:pt x="32367" y="7862"/>
                  </a:lnTo>
                  <a:cubicBezTo>
                    <a:pt x="32597" y="7862"/>
                    <a:pt x="32827" y="7808"/>
                    <a:pt x="33043" y="7687"/>
                  </a:cubicBezTo>
                  <a:cubicBezTo>
                    <a:pt x="33314" y="7524"/>
                    <a:pt x="33517" y="7267"/>
                    <a:pt x="33598" y="6956"/>
                  </a:cubicBezTo>
                  <a:cubicBezTo>
                    <a:pt x="33639" y="6821"/>
                    <a:pt x="33666" y="6685"/>
                    <a:pt x="33679" y="6536"/>
                  </a:cubicBezTo>
                  <a:cubicBezTo>
                    <a:pt x="33693" y="6415"/>
                    <a:pt x="33693" y="6279"/>
                    <a:pt x="33679" y="6144"/>
                  </a:cubicBezTo>
                  <a:cubicBezTo>
                    <a:pt x="33652" y="5914"/>
                    <a:pt x="33558" y="5684"/>
                    <a:pt x="33436" y="5467"/>
                  </a:cubicBezTo>
                  <a:cubicBezTo>
                    <a:pt x="33314" y="5278"/>
                    <a:pt x="33152" y="5116"/>
                    <a:pt x="32976" y="4980"/>
                  </a:cubicBezTo>
                  <a:cubicBezTo>
                    <a:pt x="32800" y="4845"/>
                    <a:pt x="32624" y="4750"/>
                    <a:pt x="32421" y="4683"/>
                  </a:cubicBezTo>
                  <a:cubicBezTo>
                    <a:pt x="32286" y="4629"/>
                    <a:pt x="32137" y="4574"/>
                    <a:pt x="31988" y="4547"/>
                  </a:cubicBezTo>
                  <a:lnTo>
                    <a:pt x="31866" y="4520"/>
                  </a:lnTo>
                  <a:cubicBezTo>
                    <a:pt x="31677" y="4480"/>
                    <a:pt x="31487" y="4466"/>
                    <a:pt x="31298" y="4453"/>
                  </a:cubicBezTo>
                  <a:cubicBezTo>
                    <a:pt x="31176" y="4439"/>
                    <a:pt x="31054" y="4439"/>
                    <a:pt x="30919" y="4439"/>
                  </a:cubicBezTo>
                  <a:cubicBezTo>
                    <a:pt x="30716" y="4439"/>
                    <a:pt x="30500" y="4439"/>
                    <a:pt x="30270" y="4466"/>
                  </a:cubicBezTo>
                  <a:cubicBezTo>
                    <a:pt x="29918" y="4507"/>
                    <a:pt x="29552" y="4588"/>
                    <a:pt x="29214" y="4710"/>
                  </a:cubicBezTo>
                  <a:cubicBezTo>
                    <a:pt x="29173" y="4601"/>
                    <a:pt x="29146" y="4480"/>
                    <a:pt x="29092" y="4371"/>
                  </a:cubicBezTo>
                  <a:cubicBezTo>
                    <a:pt x="28916" y="3911"/>
                    <a:pt x="28619" y="3519"/>
                    <a:pt x="28226" y="3235"/>
                  </a:cubicBezTo>
                  <a:cubicBezTo>
                    <a:pt x="28118" y="3154"/>
                    <a:pt x="27996" y="3100"/>
                    <a:pt x="27888" y="3032"/>
                  </a:cubicBezTo>
                  <a:cubicBezTo>
                    <a:pt x="27820" y="3005"/>
                    <a:pt x="27753" y="2978"/>
                    <a:pt x="27685" y="2951"/>
                  </a:cubicBezTo>
                  <a:cubicBezTo>
                    <a:pt x="27685" y="2937"/>
                    <a:pt x="27672" y="2910"/>
                    <a:pt x="27658" y="2897"/>
                  </a:cubicBezTo>
                  <a:cubicBezTo>
                    <a:pt x="27509" y="2585"/>
                    <a:pt x="27320" y="2301"/>
                    <a:pt x="27076" y="2071"/>
                  </a:cubicBezTo>
                  <a:cubicBezTo>
                    <a:pt x="26833" y="1828"/>
                    <a:pt x="26562" y="1638"/>
                    <a:pt x="26278" y="1489"/>
                  </a:cubicBezTo>
                  <a:cubicBezTo>
                    <a:pt x="26251" y="1178"/>
                    <a:pt x="26197" y="867"/>
                    <a:pt x="26115" y="569"/>
                  </a:cubicBezTo>
                  <a:cubicBezTo>
                    <a:pt x="26034" y="231"/>
                    <a:pt x="25737" y="1"/>
                    <a:pt x="25398" y="1"/>
                  </a:cubicBezTo>
                  <a:close/>
                </a:path>
              </a:pathLst>
            </a:custGeom>
            <a:solidFill>
              <a:srgbClr val="FFFFFF"/>
            </a:solidFill>
            <a:ln>
              <a:noFill/>
            </a:ln>
            <a:effectLst>
              <a:outerShdw dist="38100" dir="3000000" algn="bl" rotWithShape="0">
                <a:srgbClr val="000000">
                  <a:alpha val="1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6" name="Google Shape;856;p36"/>
            <p:cNvSpPr/>
            <p:nvPr/>
          </p:nvSpPr>
          <p:spPr>
            <a:xfrm>
              <a:off x="7553824" y="1900331"/>
              <a:ext cx="380419" cy="486797"/>
            </a:xfrm>
            <a:custGeom>
              <a:avLst/>
              <a:gdLst/>
              <a:ahLst/>
              <a:cxnLst/>
              <a:rect l="l" t="t" r="r" b="b"/>
              <a:pathLst>
                <a:path w="4885" h="6251" extrusionOk="0">
                  <a:moveTo>
                    <a:pt x="1272" y="1516"/>
                  </a:moveTo>
                  <a:cubicBezTo>
                    <a:pt x="1380" y="1530"/>
                    <a:pt x="1489" y="1530"/>
                    <a:pt x="1597" y="1557"/>
                  </a:cubicBezTo>
                  <a:cubicBezTo>
                    <a:pt x="1597" y="1598"/>
                    <a:pt x="1583" y="1638"/>
                    <a:pt x="1570" y="1679"/>
                  </a:cubicBezTo>
                  <a:lnTo>
                    <a:pt x="1570" y="1665"/>
                  </a:lnTo>
                  <a:cubicBezTo>
                    <a:pt x="1529" y="1841"/>
                    <a:pt x="1462" y="2017"/>
                    <a:pt x="1380" y="2179"/>
                  </a:cubicBezTo>
                  <a:cubicBezTo>
                    <a:pt x="1313" y="2301"/>
                    <a:pt x="1232" y="2423"/>
                    <a:pt x="1137" y="2518"/>
                  </a:cubicBezTo>
                  <a:cubicBezTo>
                    <a:pt x="1056" y="2612"/>
                    <a:pt x="961" y="2680"/>
                    <a:pt x="853" y="2748"/>
                  </a:cubicBezTo>
                  <a:lnTo>
                    <a:pt x="853" y="2748"/>
                  </a:lnTo>
                  <a:cubicBezTo>
                    <a:pt x="780" y="2784"/>
                    <a:pt x="707" y="2818"/>
                    <a:pt x="623" y="2842"/>
                  </a:cubicBezTo>
                  <a:cubicBezTo>
                    <a:pt x="582" y="2856"/>
                    <a:pt x="528" y="2870"/>
                    <a:pt x="474" y="2870"/>
                  </a:cubicBezTo>
                  <a:cubicBezTo>
                    <a:pt x="447" y="2870"/>
                    <a:pt x="420" y="2870"/>
                    <a:pt x="393" y="2856"/>
                  </a:cubicBezTo>
                  <a:cubicBezTo>
                    <a:pt x="379" y="2856"/>
                    <a:pt x="352" y="2856"/>
                    <a:pt x="338" y="2842"/>
                  </a:cubicBezTo>
                  <a:cubicBezTo>
                    <a:pt x="325" y="2842"/>
                    <a:pt x="325" y="2829"/>
                    <a:pt x="311" y="2815"/>
                  </a:cubicBezTo>
                  <a:cubicBezTo>
                    <a:pt x="298" y="2815"/>
                    <a:pt x="298" y="2802"/>
                    <a:pt x="284" y="2788"/>
                  </a:cubicBezTo>
                  <a:cubicBezTo>
                    <a:pt x="271" y="2775"/>
                    <a:pt x="271" y="2761"/>
                    <a:pt x="271" y="2748"/>
                  </a:cubicBezTo>
                  <a:cubicBezTo>
                    <a:pt x="257" y="2721"/>
                    <a:pt x="257" y="2694"/>
                    <a:pt x="257" y="2667"/>
                  </a:cubicBezTo>
                  <a:cubicBezTo>
                    <a:pt x="257" y="2599"/>
                    <a:pt x="257" y="2531"/>
                    <a:pt x="271" y="2464"/>
                  </a:cubicBezTo>
                  <a:cubicBezTo>
                    <a:pt x="311" y="2342"/>
                    <a:pt x="352" y="2220"/>
                    <a:pt x="420" y="2098"/>
                  </a:cubicBezTo>
                  <a:cubicBezTo>
                    <a:pt x="474" y="2004"/>
                    <a:pt x="541" y="1909"/>
                    <a:pt x="609" y="1828"/>
                  </a:cubicBezTo>
                  <a:cubicBezTo>
                    <a:pt x="677" y="1760"/>
                    <a:pt x="744" y="1706"/>
                    <a:pt x="812" y="1652"/>
                  </a:cubicBezTo>
                  <a:cubicBezTo>
                    <a:pt x="880" y="1625"/>
                    <a:pt x="947" y="1584"/>
                    <a:pt x="1015" y="1571"/>
                  </a:cubicBezTo>
                  <a:cubicBezTo>
                    <a:pt x="1096" y="1543"/>
                    <a:pt x="1191" y="1530"/>
                    <a:pt x="1272" y="1516"/>
                  </a:cubicBezTo>
                  <a:close/>
                  <a:moveTo>
                    <a:pt x="3045" y="3289"/>
                  </a:moveTo>
                  <a:lnTo>
                    <a:pt x="3045" y="3303"/>
                  </a:lnTo>
                  <a:cubicBezTo>
                    <a:pt x="3045" y="3438"/>
                    <a:pt x="3031" y="3573"/>
                    <a:pt x="3004" y="3708"/>
                  </a:cubicBezTo>
                  <a:cubicBezTo>
                    <a:pt x="2963" y="3857"/>
                    <a:pt x="2909" y="4006"/>
                    <a:pt x="2828" y="4141"/>
                  </a:cubicBezTo>
                  <a:cubicBezTo>
                    <a:pt x="2720" y="4331"/>
                    <a:pt x="2598" y="4507"/>
                    <a:pt x="2449" y="4656"/>
                  </a:cubicBezTo>
                  <a:cubicBezTo>
                    <a:pt x="2368" y="4737"/>
                    <a:pt x="2273" y="4818"/>
                    <a:pt x="2165" y="4886"/>
                  </a:cubicBezTo>
                  <a:cubicBezTo>
                    <a:pt x="2097" y="4940"/>
                    <a:pt x="2016" y="4967"/>
                    <a:pt x="1922" y="4994"/>
                  </a:cubicBezTo>
                  <a:cubicBezTo>
                    <a:pt x="1867" y="5007"/>
                    <a:pt x="1813" y="5021"/>
                    <a:pt x="1759" y="5021"/>
                  </a:cubicBezTo>
                  <a:lnTo>
                    <a:pt x="1664" y="5021"/>
                  </a:lnTo>
                  <a:cubicBezTo>
                    <a:pt x="1637" y="5007"/>
                    <a:pt x="1610" y="5007"/>
                    <a:pt x="1597" y="4994"/>
                  </a:cubicBezTo>
                  <a:cubicBezTo>
                    <a:pt x="1583" y="4980"/>
                    <a:pt x="1556" y="4967"/>
                    <a:pt x="1543" y="4953"/>
                  </a:cubicBezTo>
                  <a:cubicBezTo>
                    <a:pt x="1529" y="4940"/>
                    <a:pt x="1516" y="4926"/>
                    <a:pt x="1502" y="4899"/>
                  </a:cubicBezTo>
                  <a:cubicBezTo>
                    <a:pt x="1489" y="4872"/>
                    <a:pt x="1475" y="4845"/>
                    <a:pt x="1462" y="4818"/>
                  </a:cubicBezTo>
                  <a:cubicBezTo>
                    <a:pt x="1448" y="4750"/>
                    <a:pt x="1434" y="4696"/>
                    <a:pt x="1434" y="4629"/>
                  </a:cubicBezTo>
                  <a:cubicBezTo>
                    <a:pt x="1434" y="4534"/>
                    <a:pt x="1448" y="4453"/>
                    <a:pt x="1462" y="4358"/>
                  </a:cubicBezTo>
                  <a:cubicBezTo>
                    <a:pt x="1489" y="4277"/>
                    <a:pt x="1516" y="4209"/>
                    <a:pt x="1543" y="4128"/>
                  </a:cubicBezTo>
                  <a:cubicBezTo>
                    <a:pt x="1610" y="4033"/>
                    <a:pt x="1678" y="3952"/>
                    <a:pt x="1746" y="3871"/>
                  </a:cubicBezTo>
                  <a:cubicBezTo>
                    <a:pt x="1854" y="3763"/>
                    <a:pt x="1976" y="3668"/>
                    <a:pt x="2097" y="3587"/>
                  </a:cubicBezTo>
                  <a:cubicBezTo>
                    <a:pt x="2260" y="3492"/>
                    <a:pt x="2409" y="3424"/>
                    <a:pt x="2585" y="3370"/>
                  </a:cubicBezTo>
                  <a:cubicBezTo>
                    <a:pt x="2733" y="3330"/>
                    <a:pt x="2882" y="3303"/>
                    <a:pt x="3031" y="3289"/>
                  </a:cubicBezTo>
                  <a:close/>
                  <a:moveTo>
                    <a:pt x="1570" y="1"/>
                  </a:moveTo>
                  <a:lnTo>
                    <a:pt x="1570" y="14"/>
                  </a:lnTo>
                  <a:cubicBezTo>
                    <a:pt x="1529" y="14"/>
                    <a:pt x="1502" y="55"/>
                    <a:pt x="1516" y="96"/>
                  </a:cubicBezTo>
                  <a:cubicBezTo>
                    <a:pt x="1583" y="366"/>
                    <a:pt x="1624" y="637"/>
                    <a:pt x="1637" y="921"/>
                  </a:cubicBezTo>
                  <a:lnTo>
                    <a:pt x="1637" y="1246"/>
                  </a:lnTo>
                  <a:cubicBezTo>
                    <a:pt x="1545" y="1228"/>
                    <a:pt x="1452" y="1219"/>
                    <a:pt x="1358" y="1219"/>
                  </a:cubicBezTo>
                  <a:cubicBezTo>
                    <a:pt x="1164" y="1219"/>
                    <a:pt x="972" y="1258"/>
                    <a:pt x="799" y="1341"/>
                  </a:cubicBezTo>
                  <a:cubicBezTo>
                    <a:pt x="568" y="1449"/>
                    <a:pt x="393" y="1625"/>
                    <a:pt x="271" y="1828"/>
                  </a:cubicBezTo>
                  <a:cubicBezTo>
                    <a:pt x="190" y="1963"/>
                    <a:pt x="122" y="2112"/>
                    <a:pt x="81" y="2261"/>
                  </a:cubicBezTo>
                  <a:cubicBezTo>
                    <a:pt x="27" y="2409"/>
                    <a:pt x="0" y="2585"/>
                    <a:pt x="27" y="2748"/>
                  </a:cubicBezTo>
                  <a:cubicBezTo>
                    <a:pt x="54" y="2870"/>
                    <a:pt x="122" y="2964"/>
                    <a:pt x="217" y="3032"/>
                  </a:cubicBezTo>
                  <a:cubicBezTo>
                    <a:pt x="289" y="3068"/>
                    <a:pt x="361" y="3086"/>
                    <a:pt x="437" y="3086"/>
                  </a:cubicBezTo>
                  <a:cubicBezTo>
                    <a:pt x="475" y="3086"/>
                    <a:pt x="514" y="3082"/>
                    <a:pt x="555" y="3072"/>
                  </a:cubicBezTo>
                  <a:cubicBezTo>
                    <a:pt x="690" y="3045"/>
                    <a:pt x="812" y="3005"/>
                    <a:pt x="920" y="2937"/>
                  </a:cubicBezTo>
                  <a:cubicBezTo>
                    <a:pt x="1056" y="2856"/>
                    <a:pt x="1164" y="2761"/>
                    <a:pt x="1272" y="2653"/>
                  </a:cubicBezTo>
                  <a:cubicBezTo>
                    <a:pt x="1407" y="2491"/>
                    <a:pt x="1529" y="2301"/>
                    <a:pt x="1610" y="2098"/>
                  </a:cubicBezTo>
                  <a:cubicBezTo>
                    <a:pt x="1678" y="1936"/>
                    <a:pt x="1719" y="1774"/>
                    <a:pt x="1746" y="1611"/>
                  </a:cubicBezTo>
                  <a:cubicBezTo>
                    <a:pt x="1840" y="1638"/>
                    <a:pt x="1935" y="1679"/>
                    <a:pt x="2016" y="1719"/>
                  </a:cubicBezTo>
                  <a:cubicBezTo>
                    <a:pt x="2179" y="1814"/>
                    <a:pt x="2314" y="1909"/>
                    <a:pt x="2449" y="2031"/>
                  </a:cubicBezTo>
                  <a:cubicBezTo>
                    <a:pt x="2571" y="2166"/>
                    <a:pt x="2693" y="2301"/>
                    <a:pt x="2788" y="2464"/>
                  </a:cubicBezTo>
                  <a:cubicBezTo>
                    <a:pt x="2855" y="2585"/>
                    <a:pt x="2909" y="2707"/>
                    <a:pt x="2950" y="2829"/>
                  </a:cubicBezTo>
                  <a:cubicBezTo>
                    <a:pt x="2788" y="2842"/>
                    <a:pt x="2612" y="2883"/>
                    <a:pt x="2449" y="2937"/>
                  </a:cubicBezTo>
                  <a:cubicBezTo>
                    <a:pt x="2097" y="3045"/>
                    <a:pt x="1786" y="3235"/>
                    <a:pt x="1516" y="3478"/>
                  </a:cubicBezTo>
                  <a:cubicBezTo>
                    <a:pt x="1448" y="3546"/>
                    <a:pt x="1380" y="3614"/>
                    <a:pt x="1326" y="3681"/>
                  </a:cubicBezTo>
                  <a:cubicBezTo>
                    <a:pt x="1272" y="3763"/>
                    <a:pt x="1218" y="3844"/>
                    <a:pt x="1164" y="3925"/>
                  </a:cubicBezTo>
                  <a:cubicBezTo>
                    <a:pt x="1083" y="4074"/>
                    <a:pt x="1042" y="4250"/>
                    <a:pt x="1015" y="4412"/>
                  </a:cubicBezTo>
                  <a:cubicBezTo>
                    <a:pt x="1001" y="4615"/>
                    <a:pt x="1015" y="4818"/>
                    <a:pt x="1083" y="5007"/>
                  </a:cubicBezTo>
                  <a:cubicBezTo>
                    <a:pt x="1137" y="5143"/>
                    <a:pt x="1232" y="5265"/>
                    <a:pt x="1367" y="5346"/>
                  </a:cubicBezTo>
                  <a:cubicBezTo>
                    <a:pt x="1421" y="5386"/>
                    <a:pt x="1489" y="5413"/>
                    <a:pt x="1556" y="5427"/>
                  </a:cubicBezTo>
                  <a:cubicBezTo>
                    <a:pt x="1597" y="5440"/>
                    <a:pt x="1637" y="5454"/>
                    <a:pt x="1678" y="5454"/>
                  </a:cubicBezTo>
                  <a:lnTo>
                    <a:pt x="1813" y="5454"/>
                  </a:lnTo>
                  <a:cubicBezTo>
                    <a:pt x="1962" y="5440"/>
                    <a:pt x="2111" y="5400"/>
                    <a:pt x="2246" y="5332"/>
                  </a:cubicBezTo>
                  <a:cubicBezTo>
                    <a:pt x="2395" y="5265"/>
                    <a:pt x="2544" y="5170"/>
                    <a:pt x="2666" y="5048"/>
                  </a:cubicBezTo>
                  <a:cubicBezTo>
                    <a:pt x="2801" y="4926"/>
                    <a:pt x="2923" y="4777"/>
                    <a:pt x="3031" y="4629"/>
                  </a:cubicBezTo>
                  <a:cubicBezTo>
                    <a:pt x="3126" y="4480"/>
                    <a:pt x="3221" y="4331"/>
                    <a:pt x="3288" y="4182"/>
                  </a:cubicBezTo>
                  <a:cubicBezTo>
                    <a:pt x="3342" y="4033"/>
                    <a:pt x="3396" y="3884"/>
                    <a:pt x="3424" y="3736"/>
                  </a:cubicBezTo>
                  <a:cubicBezTo>
                    <a:pt x="3437" y="3600"/>
                    <a:pt x="3451" y="3478"/>
                    <a:pt x="3451" y="3343"/>
                  </a:cubicBezTo>
                  <a:cubicBezTo>
                    <a:pt x="3505" y="3370"/>
                    <a:pt x="3559" y="3384"/>
                    <a:pt x="3613" y="3411"/>
                  </a:cubicBezTo>
                  <a:cubicBezTo>
                    <a:pt x="3708" y="3465"/>
                    <a:pt x="3802" y="3533"/>
                    <a:pt x="3884" y="3614"/>
                  </a:cubicBezTo>
                  <a:cubicBezTo>
                    <a:pt x="3951" y="3695"/>
                    <a:pt x="4019" y="3776"/>
                    <a:pt x="4087" y="3871"/>
                  </a:cubicBezTo>
                  <a:cubicBezTo>
                    <a:pt x="4154" y="4006"/>
                    <a:pt x="4222" y="4141"/>
                    <a:pt x="4262" y="4290"/>
                  </a:cubicBezTo>
                  <a:cubicBezTo>
                    <a:pt x="4330" y="4520"/>
                    <a:pt x="4371" y="4764"/>
                    <a:pt x="4371" y="5021"/>
                  </a:cubicBezTo>
                  <a:cubicBezTo>
                    <a:pt x="4384" y="5332"/>
                    <a:pt x="4357" y="5657"/>
                    <a:pt x="4290" y="5982"/>
                  </a:cubicBezTo>
                  <a:cubicBezTo>
                    <a:pt x="4276" y="6036"/>
                    <a:pt x="4303" y="6103"/>
                    <a:pt x="4344" y="6158"/>
                  </a:cubicBezTo>
                  <a:cubicBezTo>
                    <a:pt x="4390" y="6219"/>
                    <a:pt x="4463" y="6250"/>
                    <a:pt x="4537" y="6250"/>
                  </a:cubicBezTo>
                  <a:cubicBezTo>
                    <a:pt x="4593" y="6250"/>
                    <a:pt x="4649" y="6233"/>
                    <a:pt x="4695" y="6198"/>
                  </a:cubicBezTo>
                  <a:cubicBezTo>
                    <a:pt x="4750" y="6158"/>
                    <a:pt x="4777" y="6090"/>
                    <a:pt x="4790" y="6022"/>
                  </a:cubicBezTo>
                  <a:cubicBezTo>
                    <a:pt x="4858" y="5684"/>
                    <a:pt x="4885" y="5346"/>
                    <a:pt x="4871" y="4994"/>
                  </a:cubicBezTo>
                  <a:cubicBezTo>
                    <a:pt x="4858" y="4642"/>
                    <a:pt x="4790" y="4290"/>
                    <a:pt x="4655" y="3952"/>
                  </a:cubicBezTo>
                  <a:cubicBezTo>
                    <a:pt x="4533" y="3614"/>
                    <a:pt x="4317" y="3330"/>
                    <a:pt x="4019" y="3113"/>
                  </a:cubicBezTo>
                  <a:cubicBezTo>
                    <a:pt x="3938" y="3059"/>
                    <a:pt x="3857" y="3018"/>
                    <a:pt x="3775" y="2978"/>
                  </a:cubicBezTo>
                  <a:cubicBezTo>
                    <a:pt x="3694" y="2937"/>
                    <a:pt x="3613" y="2910"/>
                    <a:pt x="3532" y="2883"/>
                  </a:cubicBezTo>
                  <a:cubicBezTo>
                    <a:pt x="3478" y="2870"/>
                    <a:pt x="3424" y="2856"/>
                    <a:pt x="3369" y="2842"/>
                  </a:cubicBezTo>
                  <a:cubicBezTo>
                    <a:pt x="3329" y="2734"/>
                    <a:pt x="3288" y="2626"/>
                    <a:pt x="3234" y="2518"/>
                  </a:cubicBezTo>
                  <a:cubicBezTo>
                    <a:pt x="3126" y="2274"/>
                    <a:pt x="2977" y="2058"/>
                    <a:pt x="2788" y="1882"/>
                  </a:cubicBezTo>
                  <a:cubicBezTo>
                    <a:pt x="2598" y="1692"/>
                    <a:pt x="2382" y="1530"/>
                    <a:pt x="2138" y="1408"/>
                  </a:cubicBezTo>
                  <a:cubicBezTo>
                    <a:pt x="2030" y="1354"/>
                    <a:pt x="1908" y="1313"/>
                    <a:pt x="1786" y="1273"/>
                  </a:cubicBezTo>
                  <a:cubicBezTo>
                    <a:pt x="1813" y="867"/>
                    <a:pt x="1759" y="461"/>
                    <a:pt x="1651" y="69"/>
                  </a:cubicBezTo>
                  <a:cubicBezTo>
                    <a:pt x="1651" y="28"/>
                    <a:pt x="1624" y="14"/>
                    <a:pt x="1583"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7" name="Google Shape;857;p36"/>
            <p:cNvSpPr/>
            <p:nvPr/>
          </p:nvSpPr>
          <p:spPr>
            <a:xfrm>
              <a:off x="7789863" y="2246409"/>
              <a:ext cx="480567" cy="463045"/>
            </a:xfrm>
            <a:custGeom>
              <a:avLst/>
              <a:gdLst/>
              <a:ahLst/>
              <a:cxnLst/>
              <a:rect l="l" t="t" r="r" b="b"/>
              <a:pathLst>
                <a:path w="6171" h="5946" extrusionOk="0">
                  <a:moveTo>
                    <a:pt x="4074" y="1"/>
                  </a:moveTo>
                  <a:cubicBezTo>
                    <a:pt x="3880" y="1"/>
                    <a:pt x="3688" y="10"/>
                    <a:pt x="3491" y="36"/>
                  </a:cubicBezTo>
                  <a:cubicBezTo>
                    <a:pt x="3153" y="63"/>
                    <a:pt x="2815" y="144"/>
                    <a:pt x="2490" y="279"/>
                  </a:cubicBezTo>
                  <a:cubicBezTo>
                    <a:pt x="2111" y="428"/>
                    <a:pt x="1759" y="658"/>
                    <a:pt x="1461" y="929"/>
                  </a:cubicBezTo>
                  <a:cubicBezTo>
                    <a:pt x="1083" y="1267"/>
                    <a:pt x="771" y="1673"/>
                    <a:pt x="541" y="2133"/>
                  </a:cubicBezTo>
                  <a:cubicBezTo>
                    <a:pt x="487" y="2228"/>
                    <a:pt x="447" y="2322"/>
                    <a:pt x="393" y="2417"/>
                  </a:cubicBezTo>
                  <a:cubicBezTo>
                    <a:pt x="393" y="2417"/>
                    <a:pt x="379" y="2404"/>
                    <a:pt x="365" y="2404"/>
                  </a:cubicBezTo>
                  <a:cubicBezTo>
                    <a:pt x="351" y="2398"/>
                    <a:pt x="336" y="2395"/>
                    <a:pt x="321" y="2395"/>
                  </a:cubicBezTo>
                  <a:cubicBezTo>
                    <a:pt x="266" y="2395"/>
                    <a:pt x="214" y="2432"/>
                    <a:pt x="203" y="2485"/>
                  </a:cubicBezTo>
                  <a:cubicBezTo>
                    <a:pt x="68" y="2796"/>
                    <a:pt x="0" y="3134"/>
                    <a:pt x="0" y="3473"/>
                  </a:cubicBezTo>
                  <a:lnTo>
                    <a:pt x="0" y="3635"/>
                  </a:lnTo>
                  <a:cubicBezTo>
                    <a:pt x="0" y="3649"/>
                    <a:pt x="0" y="3662"/>
                    <a:pt x="0" y="3676"/>
                  </a:cubicBezTo>
                  <a:cubicBezTo>
                    <a:pt x="14" y="3946"/>
                    <a:pt x="54" y="4230"/>
                    <a:pt x="135" y="4501"/>
                  </a:cubicBezTo>
                  <a:cubicBezTo>
                    <a:pt x="217" y="4826"/>
                    <a:pt x="379" y="5123"/>
                    <a:pt x="582" y="5394"/>
                  </a:cubicBezTo>
                  <a:cubicBezTo>
                    <a:pt x="785" y="5638"/>
                    <a:pt x="1069" y="5814"/>
                    <a:pt x="1380" y="5895"/>
                  </a:cubicBezTo>
                  <a:lnTo>
                    <a:pt x="1421" y="5908"/>
                  </a:lnTo>
                  <a:cubicBezTo>
                    <a:pt x="1535" y="5933"/>
                    <a:pt x="1651" y="5945"/>
                    <a:pt x="1767" y="5945"/>
                  </a:cubicBezTo>
                  <a:cubicBezTo>
                    <a:pt x="1967" y="5945"/>
                    <a:pt x="2166" y="5909"/>
                    <a:pt x="2355" y="5841"/>
                  </a:cubicBezTo>
                  <a:cubicBezTo>
                    <a:pt x="2517" y="5773"/>
                    <a:pt x="2666" y="5678"/>
                    <a:pt x="2788" y="5556"/>
                  </a:cubicBezTo>
                  <a:cubicBezTo>
                    <a:pt x="2896" y="5435"/>
                    <a:pt x="2991" y="5299"/>
                    <a:pt x="3058" y="5150"/>
                  </a:cubicBezTo>
                  <a:cubicBezTo>
                    <a:pt x="3126" y="4988"/>
                    <a:pt x="3166" y="4826"/>
                    <a:pt x="3193" y="4663"/>
                  </a:cubicBezTo>
                  <a:cubicBezTo>
                    <a:pt x="3234" y="4501"/>
                    <a:pt x="3261" y="4325"/>
                    <a:pt x="3275" y="4149"/>
                  </a:cubicBezTo>
                  <a:cubicBezTo>
                    <a:pt x="3275" y="4041"/>
                    <a:pt x="3288" y="3946"/>
                    <a:pt x="3288" y="3838"/>
                  </a:cubicBezTo>
                  <a:cubicBezTo>
                    <a:pt x="3302" y="3608"/>
                    <a:pt x="3315" y="3364"/>
                    <a:pt x="3356" y="3134"/>
                  </a:cubicBezTo>
                  <a:cubicBezTo>
                    <a:pt x="3383" y="2986"/>
                    <a:pt x="3437" y="2837"/>
                    <a:pt x="3491" y="2701"/>
                  </a:cubicBezTo>
                  <a:cubicBezTo>
                    <a:pt x="3545" y="2607"/>
                    <a:pt x="3599" y="2525"/>
                    <a:pt x="3667" y="2444"/>
                  </a:cubicBezTo>
                  <a:cubicBezTo>
                    <a:pt x="3721" y="2377"/>
                    <a:pt x="3789" y="2309"/>
                    <a:pt x="3870" y="2255"/>
                  </a:cubicBezTo>
                  <a:cubicBezTo>
                    <a:pt x="3978" y="2187"/>
                    <a:pt x="4087" y="2133"/>
                    <a:pt x="4208" y="2092"/>
                  </a:cubicBezTo>
                  <a:lnTo>
                    <a:pt x="4222" y="2092"/>
                  </a:lnTo>
                  <a:cubicBezTo>
                    <a:pt x="4357" y="2052"/>
                    <a:pt x="4492" y="2025"/>
                    <a:pt x="4641" y="2011"/>
                  </a:cubicBezTo>
                  <a:cubicBezTo>
                    <a:pt x="4681" y="2008"/>
                    <a:pt x="4721" y="2006"/>
                    <a:pt x="4761" y="2006"/>
                  </a:cubicBezTo>
                  <a:cubicBezTo>
                    <a:pt x="4869" y="2006"/>
                    <a:pt x="4975" y="2019"/>
                    <a:pt x="5074" y="2038"/>
                  </a:cubicBezTo>
                  <a:lnTo>
                    <a:pt x="5169" y="2052"/>
                  </a:lnTo>
                  <a:cubicBezTo>
                    <a:pt x="5277" y="2065"/>
                    <a:pt x="5386" y="2079"/>
                    <a:pt x="5494" y="2092"/>
                  </a:cubicBezTo>
                  <a:cubicBezTo>
                    <a:pt x="5629" y="2092"/>
                    <a:pt x="5751" y="2065"/>
                    <a:pt x="5873" y="2011"/>
                  </a:cubicBezTo>
                  <a:cubicBezTo>
                    <a:pt x="5994" y="1930"/>
                    <a:pt x="6089" y="1808"/>
                    <a:pt x="6116" y="1673"/>
                  </a:cubicBezTo>
                  <a:cubicBezTo>
                    <a:pt x="6143" y="1578"/>
                    <a:pt x="6157" y="1497"/>
                    <a:pt x="6170" y="1402"/>
                  </a:cubicBezTo>
                  <a:cubicBezTo>
                    <a:pt x="6170" y="1308"/>
                    <a:pt x="6170" y="1226"/>
                    <a:pt x="6170" y="1132"/>
                  </a:cubicBezTo>
                  <a:cubicBezTo>
                    <a:pt x="6143" y="996"/>
                    <a:pt x="6103" y="861"/>
                    <a:pt x="6021" y="739"/>
                  </a:cubicBezTo>
                  <a:cubicBezTo>
                    <a:pt x="5940" y="618"/>
                    <a:pt x="5846" y="509"/>
                    <a:pt x="5724" y="415"/>
                  </a:cubicBezTo>
                  <a:cubicBezTo>
                    <a:pt x="5602" y="333"/>
                    <a:pt x="5480" y="266"/>
                    <a:pt x="5345" y="212"/>
                  </a:cubicBezTo>
                  <a:cubicBezTo>
                    <a:pt x="5223" y="171"/>
                    <a:pt x="5115" y="130"/>
                    <a:pt x="5007" y="103"/>
                  </a:cubicBezTo>
                  <a:lnTo>
                    <a:pt x="4993" y="103"/>
                  </a:lnTo>
                  <a:lnTo>
                    <a:pt x="4898" y="76"/>
                  </a:lnTo>
                  <a:cubicBezTo>
                    <a:pt x="4736" y="49"/>
                    <a:pt x="4574" y="22"/>
                    <a:pt x="4411" y="9"/>
                  </a:cubicBezTo>
                  <a:cubicBezTo>
                    <a:pt x="4297" y="4"/>
                    <a:pt x="4185" y="1"/>
                    <a:pt x="4074" y="1"/>
                  </a:cubicBezTo>
                  <a:close/>
                </a:path>
              </a:pathLst>
            </a:custGeom>
            <a:solidFill>
              <a:srgbClr val="78363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8" name="Google Shape;858;p36"/>
            <p:cNvSpPr/>
            <p:nvPr/>
          </p:nvSpPr>
          <p:spPr>
            <a:xfrm>
              <a:off x="7780363" y="2279740"/>
              <a:ext cx="197102" cy="395761"/>
            </a:xfrm>
            <a:custGeom>
              <a:avLst/>
              <a:gdLst/>
              <a:ahLst/>
              <a:cxnLst/>
              <a:rect l="l" t="t" r="r" b="b"/>
              <a:pathLst>
                <a:path w="2531" h="5082" extrusionOk="0">
                  <a:moveTo>
                    <a:pt x="2477" y="0"/>
                  </a:moveTo>
                  <a:lnTo>
                    <a:pt x="2449" y="14"/>
                  </a:lnTo>
                  <a:cubicBezTo>
                    <a:pt x="2247" y="54"/>
                    <a:pt x="2057" y="122"/>
                    <a:pt x="1895" y="230"/>
                  </a:cubicBezTo>
                  <a:cubicBezTo>
                    <a:pt x="1692" y="352"/>
                    <a:pt x="1516" y="487"/>
                    <a:pt x="1353" y="636"/>
                  </a:cubicBezTo>
                  <a:cubicBezTo>
                    <a:pt x="1178" y="771"/>
                    <a:pt x="1029" y="920"/>
                    <a:pt x="880" y="1069"/>
                  </a:cubicBezTo>
                  <a:cubicBezTo>
                    <a:pt x="718" y="1218"/>
                    <a:pt x="582" y="1394"/>
                    <a:pt x="447" y="1583"/>
                  </a:cubicBezTo>
                  <a:cubicBezTo>
                    <a:pt x="325" y="1773"/>
                    <a:pt x="230" y="1962"/>
                    <a:pt x="149" y="2179"/>
                  </a:cubicBezTo>
                  <a:cubicBezTo>
                    <a:pt x="82" y="2395"/>
                    <a:pt x="27" y="2612"/>
                    <a:pt x="14" y="2842"/>
                  </a:cubicBezTo>
                  <a:cubicBezTo>
                    <a:pt x="0" y="3072"/>
                    <a:pt x="27" y="3315"/>
                    <a:pt x="82" y="3545"/>
                  </a:cubicBezTo>
                  <a:cubicBezTo>
                    <a:pt x="95" y="3654"/>
                    <a:pt x="122" y="3762"/>
                    <a:pt x="163" y="3870"/>
                  </a:cubicBezTo>
                  <a:cubicBezTo>
                    <a:pt x="203" y="3965"/>
                    <a:pt x="244" y="4073"/>
                    <a:pt x="285" y="4168"/>
                  </a:cubicBezTo>
                  <a:cubicBezTo>
                    <a:pt x="366" y="4317"/>
                    <a:pt x="460" y="4465"/>
                    <a:pt x="555" y="4614"/>
                  </a:cubicBezTo>
                  <a:cubicBezTo>
                    <a:pt x="650" y="4750"/>
                    <a:pt x="758" y="4898"/>
                    <a:pt x="866" y="5034"/>
                  </a:cubicBezTo>
                  <a:cubicBezTo>
                    <a:pt x="904" y="5067"/>
                    <a:pt x="949" y="5082"/>
                    <a:pt x="992" y="5082"/>
                  </a:cubicBezTo>
                  <a:cubicBezTo>
                    <a:pt x="1070" y="5082"/>
                    <a:pt x="1142" y="5031"/>
                    <a:pt x="1151" y="4953"/>
                  </a:cubicBezTo>
                  <a:cubicBezTo>
                    <a:pt x="1164" y="4898"/>
                    <a:pt x="1151" y="4858"/>
                    <a:pt x="1123" y="4831"/>
                  </a:cubicBezTo>
                  <a:cubicBezTo>
                    <a:pt x="1042" y="4722"/>
                    <a:pt x="961" y="4614"/>
                    <a:pt x="893" y="4506"/>
                  </a:cubicBezTo>
                  <a:cubicBezTo>
                    <a:pt x="812" y="4371"/>
                    <a:pt x="745" y="4249"/>
                    <a:pt x="677" y="4114"/>
                  </a:cubicBezTo>
                  <a:cubicBezTo>
                    <a:pt x="609" y="3978"/>
                    <a:pt x="555" y="3829"/>
                    <a:pt x="501" y="3681"/>
                  </a:cubicBezTo>
                  <a:cubicBezTo>
                    <a:pt x="433" y="3451"/>
                    <a:pt x="393" y="3221"/>
                    <a:pt x="379" y="2991"/>
                  </a:cubicBezTo>
                  <a:cubicBezTo>
                    <a:pt x="366" y="2815"/>
                    <a:pt x="393" y="2639"/>
                    <a:pt x="420" y="2463"/>
                  </a:cubicBezTo>
                  <a:cubicBezTo>
                    <a:pt x="447" y="2355"/>
                    <a:pt x="474" y="2260"/>
                    <a:pt x="501" y="2165"/>
                  </a:cubicBezTo>
                  <a:cubicBezTo>
                    <a:pt x="542" y="2057"/>
                    <a:pt x="582" y="1949"/>
                    <a:pt x="636" y="1840"/>
                  </a:cubicBezTo>
                  <a:cubicBezTo>
                    <a:pt x="663" y="1773"/>
                    <a:pt x="704" y="1705"/>
                    <a:pt x="745" y="1637"/>
                  </a:cubicBezTo>
                  <a:cubicBezTo>
                    <a:pt x="785" y="1570"/>
                    <a:pt x="826" y="1489"/>
                    <a:pt x="880" y="1421"/>
                  </a:cubicBezTo>
                  <a:cubicBezTo>
                    <a:pt x="988" y="1286"/>
                    <a:pt x="1083" y="1150"/>
                    <a:pt x="1205" y="1028"/>
                  </a:cubicBezTo>
                  <a:cubicBezTo>
                    <a:pt x="1435" y="744"/>
                    <a:pt x="1705" y="501"/>
                    <a:pt x="2003" y="298"/>
                  </a:cubicBezTo>
                  <a:lnTo>
                    <a:pt x="1989" y="298"/>
                  </a:lnTo>
                  <a:cubicBezTo>
                    <a:pt x="2098" y="217"/>
                    <a:pt x="2219" y="163"/>
                    <a:pt x="2355" y="108"/>
                  </a:cubicBezTo>
                  <a:lnTo>
                    <a:pt x="2341" y="108"/>
                  </a:lnTo>
                  <a:cubicBezTo>
                    <a:pt x="2382" y="95"/>
                    <a:pt x="2436" y="81"/>
                    <a:pt x="2477" y="81"/>
                  </a:cubicBezTo>
                  <a:cubicBezTo>
                    <a:pt x="2531" y="81"/>
                    <a:pt x="2531" y="0"/>
                    <a:pt x="2477" y="0"/>
                  </a:cubicBezTo>
                  <a:close/>
                </a:path>
              </a:pathLst>
            </a:custGeom>
            <a:solidFill>
              <a:srgbClr val="78363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9" name="Google Shape;859;p36"/>
            <p:cNvSpPr/>
            <p:nvPr/>
          </p:nvSpPr>
          <p:spPr>
            <a:xfrm>
              <a:off x="7903639" y="2264944"/>
              <a:ext cx="104430" cy="56070"/>
            </a:xfrm>
            <a:custGeom>
              <a:avLst/>
              <a:gdLst/>
              <a:ahLst/>
              <a:cxnLst/>
              <a:rect l="l" t="t" r="r" b="b"/>
              <a:pathLst>
                <a:path w="1341" h="720" extrusionOk="0">
                  <a:moveTo>
                    <a:pt x="1272" y="1"/>
                  </a:moveTo>
                  <a:cubicBezTo>
                    <a:pt x="1164" y="28"/>
                    <a:pt x="1056" y="68"/>
                    <a:pt x="948" y="109"/>
                  </a:cubicBezTo>
                  <a:cubicBezTo>
                    <a:pt x="826" y="150"/>
                    <a:pt x="718" y="190"/>
                    <a:pt x="609" y="244"/>
                  </a:cubicBezTo>
                  <a:cubicBezTo>
                    <a:pt x="393" y="353"/>
                    <a:pt x="203" y="474"/>
                    <a:pt x="28" y="637"/>
                  </a:cubicBezTo>
                  <a:cubicBezTo>
                    <a:pt x="14" y="637"/>
                    <a:pt x="14" y="650"/>
                    <a:pt x="14" y="664"/>
                  </a:cubicBezTo>
                  <a:cubicBezTo>
                    <a:pt x="0" y="677"/>
                    <a:pt x="0" y="691"/>
                    <a:pt x="14" y="704"/>
                  </a:cubicBezTo>
                  <a:cubicBezTo>
                    <a:pt x="22" y="712"/>
                    <a:pt x="34" y="720"/>
                    <a:pt x="48" y="720"/>
                  </a:cubicBezTo>
                  <a:cubicBezTo>
                    <a:pt x="59" y="720"/>
                    <a:pt x="70" y="716"/>
                    <a:pt x="82" y="704"/>
                  </a:cubicBezTo>
                  <a:cubicBezTo>
                    <a:pt x="149" y="650"/>
                    <a:pt x="231" y="596"/>
                    <a:pt x="312" y="542"/>
                  </a:cubicBezTo>
                  <a:cubicBezTo>
                    <a:pt x="379" y="488"/>
                    <a:pt x="474" y="434"/>
                    <a:pt x="555" y="393"/>
                  </a:cubicBezTo>
                  <a:cubicBezTo>
                    <a:pt x="785" y="258"/>
                    <a:pt x="1042" y="150"/>
                    <a:pt x="1299" y="82"/>
                  </a:cubicBezTo>
                  <a:cubicBezTo>
                    <a:pt x="1327" y="68"/>
                    <a:pt x="1340" y="41"/>
                    <a:pt x="1327" y="28"/>
                  </a:cubicBezTo>
                  <a:cubicBezTo>
                    <a:pt x="1327" y="14"/>
                    <a:pt x="1313" y="1"/>
                    <a:pt x="1299" y="1"/>
                  </a:cubicBezTo>
                  <a:close/>
                </a:path>
              </a:pathLst>
            </a:custGeom>
            <a:solidFill>
              <a:srgbClr val="78363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0" name="Google Shape;860;p36"/>
            <p:cNvSpPr/>
            <p:nvPr/>
          </p:nvSpPr>
          <p:spPr>
            <a:xfrm>
              <a:off x="7939462" y="2270239"/>
              <a:ext cx="50697" cy="26400"/>
            </a:xfrm>
            <a:custGeom>
              <a:avLst/>
              <a:gdLst/>
              <a:ahLst/>
              <a:cxnLst/>
              <a:rect l="l" t="t" r="r" b="b"/>
              <a:pathLst>
                <a:path w="651" h="339" extrusionOk="0">
                  <a:moveTo>
                    <a:pt x="596" y="0"/>
                  </a:moveTo>
                  <a:lnTo>
                    <a:pt x="596" y="14"/>
                  </a:lnTo>
                  <a:cubicBezTo>
                    <a:pt x="488" y="41"/>
                    <a:pt x="393" y="82"/>
                    <a:pt x="312" y="122"/>
                  </a:cubicBezTo>
                  <a:cubicBezTo>
                    <a:pt x="217" y="163"/>
                    <a:pt x="122" y="217"/>
                    <a:pt x="28" y="257"/>
                  </a:cubicBezTo>
                  <a:cubicBezTo>
                    <a:pt x="28" y="257"/>
                    <a:pt x="14" y="271"/>
                    <a:pt x="14" y="285"/>
                  </a:cubicBezTo>
                  <a:cubicBezTo>
                    <a:pt x="1" y="298"/>
                    <a:pt x="1" y="312"/>
                    <a:pt x="14" y="312"/>
                  </a:cubicBezTo>
                  <a:cubicBezTo>
                    <a:pt x="14" y="325"/>
                    <a:pt x="14" y="339"/>
                    <a:pt x="28" y="339"/>
                  </a:cubicBezTo>
                  <a:lnTo>
                    <a:pt x="68" y="339"/>
                  </a:lnTo>
                  <a:cubicBezTo>
                    <a:pt x="149" y="285"/>
                    <a:pt x="244" y="244"/>
                    <a:pt x="339" y="203"/>
                  </a:cubicBezTo>
                  <a:cubicBezTo>
                    <a:pt x="434" y="163"/>
                    <a:pt x="528" y="122"/>
                    <a:pt x="623" y="82"/>
                  </a:cubicBezTo>
                  <a:cubicBezTo>
                    <a:pt x="637" y="82"/>
                    <a:pt x="650" y="54"/>
                    <a:pt x="650" y="27"/>
                  </a:cubicBezTo>
                  <a:cubicBezTo>
                    <a:pt x="637" y="14"/>
                    <a:pt x="623" y="0"/>
                    <a:pt x="609" y="0"/>
                  </a:cubicBezTo>
                  <a:close/>
                </a:path>
              </a:pathLst>
            </a:custGeom>
            <a:solidFill>
              <a:srgbClr val="78363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1" name="Google Shape;861;p36"/>
            <p:cNvSpPr/>
            <p:nvPr/>
          </p:nvSpPr>
          <p:spPr>
            <a:xfrm>
              <a:off x="7935256" y="2271252"/>
              <a:ext cx="51709" cy="27490"/>
            </a:xfrm>
            <a:custGeom>
              <a:avLst/>
              <a:gdLst/>
              <a:ahLst/>
              <a:cxnLst/>
              <a:rect l="l" t="t" r="r" b="b"/>
              <a:pathLst>
                <a:path w="664" h="353" extrusionOk="0">
                  <a:moveTo>
                    <a:pt x="609" y="1"/>
                  </a:moveTo>
                  <a:cubicBezTo>
                    <a:pt x="501" y="41"/>
                    <a:pt x="393" y="82"/>
                    <a:pt x="298" y="123"/>
                  </a:cubicBezTo>
                  <a:cubicBezTo>
                    <a:pt x="203" y="163"/>
                    <a:pt x="109" y="217"/>
                    <a:pt x="14" y="272"/>
                  </a:cubicBezTo>
                  <a:cubicBezTo>
                    <a:pt x="14" y="272"/>
                    <a:pt x="0" y="285"/>
                    <a:pt x="0" y="299"/>
                  </a:cubicBezTo>
                  <a:cubicBezTo>
                    <a:pt x="0" y="312"/>
                    <a:pt x="0" y="326"/>
                    <a:pt x="0" y="326"/>
                  </a:cubicBezTo>
                  <a:cubicBezTo>
                    <a:pt x="14" y="339"/>
                    <a:pt x="14" y="339"/>
                    <a:pt x="27" y="353"/>
                  </a:cubicBezTo>
                  <a:lnTo>
                    <a:pt x="68" y="353"/>
                  </a:lnTo>
                  <a:lnTo>
                    <a:pt x="122" y="312"/>
                  </a:lnTo>
                  <a:lnTo>
                    <a:pt x="109" y="312"/>
                  </a:lnTo>
                  <a:cubicBezTo>
                    <a:pt x="190" y="272"/>
                    <a:pt x="271" y="231"/>
                    <a:pt x="352" y="190"/>
                  </a:cubicBezTo>
                  <a:cubicBezTo>
                    <a:pt x="420" y="163"/>
                    <a:pt x="542" y="123"/>
                    <a:pt x="623" y="82"/>
                  </a:cubicBezTo>
                  <a:cubicBezTo>
                    <a:pt x="650" y="69"/>
                    <a:pt x="663" y="41"/>
                    <a:pt x="650" y="28"/>
                  </a:cubicBezTo>
                  <a:cubicBezTo>
                    <a:pt x="650" y="1"/>
                    <a:pt x="623" y="1"/>
                    <a:pt x="609" y="1"/>
                  </a:cubicBezTo>
                  <a:close/>
                </a:path>
              </a:pathLst>
            </a:custGeom>
            <a:solidFill>
              <a:srgbClr val="78363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2" name="Google Shape;862;p36"/>
            <p:cNvSpPr/>
            <p:nvPr/>
          </p:nvSpPr>
          <p:spPr>
            <a:xfrm>
              <a:off x="7946860" y="2271252"/>
              <a:ext cx="38003" cy="21961"/>
            </a:xfrm>
            <a:custGeom>
              <a:avLst/>
              <a:gdLst/>
              <a:ahLst/>
              <a:cxnLst/>
              <a:rect l="l" t="t" r="r" b="b"/>
              <a:pathLst>
                <a:path w="488" h="282" extrusionOk="0">
                  <a:moveTo>
                    <a:pt x="420" y="1"/>
                  </a:moveTo>
                  <a:lnTo>
                    <a:pt x="420" y="14"/>
                  </a:lnTo>
                  <a:cubicBezTo>
                    <a:pt x="284" y="69"/>
                    <a:pt x="163" y="123"/>
                    <a:pt x="27" y="204"/>
                  </a:cubicBezTo>
                  <a:cubicBezTo>
                    <a:pt x="14" y="204"/>
                    <a:pt x="14" y="204"/>
                    <a:pt x="0" y="217"/>
                  </a:cubicBezTo>
                  <a:cubicBezTo>
                    <a:pt x="0" y="231"/>
                    <a:pt x="0" y="244"/>
                    <a:pt x="0" y="258"/>
                  </a:cubicBezTo>
                  <a:cubicBezTo>
                    <a:pt x="14" y="258"/>
                    <a:pt x="14" y="272"/>
                    <a:pt x="27" y="272"/>
                  </a:cubicBezTo>
                  <a:cubicBezTo>
                    <a:pt x="34" y="278"/>
                    <a:pt x="41" y="282"/>
                    <a:pt x="48" y="282"/>
                  </a:cubicBezTo>
                  <a:cubicBezTo>
                    <a:pt x="54" y="282"/>
                    <a:pt x="61" y="278"/>
                    <a:pt x="68" y="272"/>
                  </a:cubicBezTo>
                  <a:cubicBezTo>
                    <a:pt x="190" y="204"/>
                    <a:pt x="325" y="136"/>
                    <a:pt x="460" y="82"/>
                  </a:cubicBezTo>
                  <a:cubicBezTo>
                    <a:pt x="474" y="82"/>
                    <a:pt x="487" y="55"/>
                    <a:pt x="474" y="28"/>
                  </a:cubicBezTo>
                  <a:cubicBezTo>
                    <a:pt x="474" y="14"/>
                    <a:pt x="460" y="1"/>
                    <a:pt x="433" y="1"/>
                  </a:cubicBezTo>
                  <a:close/>
                </a:path>
              </a:pathLst>
            </a:custGeom>
            <a:solidFill>
              <a:srgbClr val="78363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3" name="Google Shape;863;p36"/>
            <p:cNvSpPr/>
            <p:nvPr/>
          </p:nvSpPr>
          <p:spPr>
            <a:xfrm>
              <a:off x="7939462" y="2273354"/>
              <a:ext cx="42208" cy="23285"/>
            </a:xfrm>
            <a:custGeom>
              <a:avLst/>
              <a:gdLst/>
              <a:ahLst/>
              <a:cxnLst/>
              <a:rect l="l" t="t" r="r" b="b"/>
              <a:pathLst>
                <a:path w="542" h="299" extrusionOk="0">
                  <a:moveTo>
                    <a:pt x="461" y="1"/>
                  </a:moveTo>
                  <a:cubicBezTo>
                    <a:pt x="420" y="14"/>
                    <a:pt x="379" y="28"/>
                    <a:pt x="352" y="42"/>
                  </a:cubicBezTo>
                  <a:cubicBezTo>
                    <a:pt x="312" y="55"/>
                    <a:pt x="271" y="82"/>
                    <a:pt x="231" y="96"/>
                  </a:cubicBezTo>
                  <a:cubicBezTo>
                    <a:pt x="163" y="136"/>
                    <a:pt x="82" y="177"/>
                    <a:pt x="14" y="217"/>
                  </a:cubicBezTo>
                  <a:cubicBezTo>
                    <a:pt x="1" y="231"/>
                    <a:pt x="1" y="258"/>
                    <a:pt x="14" y="272"/>
                  </a:cubicBezTo>
                  <a:cubicBezTo>
                    <a:pt x="28" y="285"/>
                    <a:pt x="28" y="285"/>
                    <a:pt x="41" y="299"/>
                  </a:cubicBezTo>
                  <a:cubicBezTo>
                    <a:pt x="55" y="299"/>
                    <a:pt x="68" y="299"/>
                    <a:pt x="82" y="285"/>
                  </a:cubicBezTo>
                  <a:lnTo>
                    <a:pt x="204" y="204"/>
                  </a:lnTo>
                  <a:lnTo>
                    <a:pt x="339" y="150"/>
                  </a:lnTo>
                  <a:cubicBezTo>
                    <a:pt x="393" y="123"/>
                    <a:pt x="447" y="96"/>
                    <a:pt x="501" y="82"/>
                  </a:cubicBezTo>
                  <a:cubicBezTo>
                    <a:pt x="528" y="69"/>
                    <a:pt x="542" y="42"/>
                    <a:pt x="528" y="28"/>
                  </a:cubicBezTo>
                  <a:cubicBezTo>
                    <a:pt x="528" y="1"/>
                    <a:pt x="501" y="1"/>
                    <a:pt x="488" y="1"/>
                  </a:cubicBezTo>
                  <a:close/>
                </a:path>
              </a:pathLst>
            </a:custGeom>
            <a:solidFill>
              <a:srgbClr val="78363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4" name="Google Shape;864;p36"/>
            <p:cNvSpPr/>
            <p:nvPr/>
          </p:nvSpPr>
          <p:spPr>
            <a:xfrm>
              <a:off x="7941564" y="2269149"/>
              <a:ext cx="44311" cy="24063"/>
            </a:xfrm>
            <a:custGeom>
              <a:avLst/>
              <a:gdLst/>
              <a:ahLst/>
              <a:cxnLst/>
              <a:rect l="l" t="t" r="r" b="b"/>
              <a:pathLst>
                <a:path w="569" h="309" extrusionOk="0">
                  <a:moveTo>
                    <a:pt x="501" y="1"/>
                  </a:moveTo>
                  <a:lnTo>
                    <a:pt x="488" y="14"/>
                  </a:lnTo>
                  <a:cubicBezTo>
                    <a:pt x="407" y="41"/>
                    <a:pt x="325" y="82"/>
                    <a:pt x="244" y="123"/>
                  </a:cubicBezTo>
                  <a:cubicBezTo>
                    <a:pt x="163" y="150"/>
                    <a:pt x="95" y="190"/>
                    <a:pt x="14" y="244"/>
                  </a:cubicBezTo>
                  <a:cubicBezTo>
                    <a:pt x="1" y="258"/>
                    <a:pt x="1" y="285"/>
                    <a:pt x="14" y="299"/>
                  </a:cubicBezTo>
                  <a:cubicBezTo>
                    <a:pt x="21" y="305"/>
                    <a:pt x="31" y="309"/>
                    <a:pt x="43" y="309"/>
                  </a:cubicBezTo>
                  <a:cubicBezTo>
                    <a:pt x="55" y="309"/>
                    <a:pt x="68" y="305"/>
                    <a:pt x="82" y="299"/>
                  </a:cubicBezTo>
                  <a:lnTo>
                    <a:pt x="149" y="258"/>
                  </a:lnTo>
                  <a:cubicBezTo>
                    <a:pt x="217" y="217"/>
                    <a:pt x="271" y="190"/>
                    <a:pt x="339" y="163"/>
                  </a:cubicBezTo>
                  <a:cubicBezTo>
                    <a:pt x="407" y="136"/>
                    <a:pt x="461" y="109"/>
                    <a:pt x="528" y="82"/>
                  </a:cubicBezTo>
                  <a:cubicBezTo>
                    <a:pt x="555" y="82"/>
                    <a:pt x="569" y="55"/>
                    <a:pt x="555" y="28"/>
                  </a:cubicBezTo>
                  <a:cubicBezTo>
                    <a:pt x="555" y="14"/>
                    <a:pt x="542" y="1"/>
                    <a:pt x="515" y="1"/>
                  </a:cubicBezTo>
                  <a:close/>
                </a:path>
              </a:pathLst>
            </a:custGeom>
            <a:solidFill>
              <a:srgbClr val="78363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5" name="Google Shape;865;p36"/>
            <p:cNvSpPr/>
            <p:nvPr/>
          </p:nvSpPr>
          <p:spPr>
            <a:xfrm>
              <a:off x="7933154" y="2268137"/>
              <a:ext cx="55914" cy="30605"/>
            </a:xfrm>
            <a:custGeom>
              <a:avLst/>
              <a:gdLst/>
              <a:ahLst/>
              <a:cxnLst/>
              <a:rect l="l" t="t" r="r" b="b"/>
              <a:pathLst>
                <a:path w="718" h="393" extrusionOk="0">
                  <a:moveTo>
                    <a:pt x="650" y="0"/>
                  </a:moveTo>
                  <a:cubicBezTo>
                    <a:pt x="542" y="41"/>
                    <a:pt x="420" y="95"/>
                    <a:pt x="312" y="149"/>
                  </a:cubicBezTo>
                  <a:cubicBezTo>
                    <a:pt x="217" y="203"/>
                    <a:pt x="109" y="271"/>
                    <a:pt x="14" y="325"/>
                  </a:cubicBezTo>
                  <a:cubicBezTo>
                    <a:pt x="0" y="339"/>
                    <a:pt x="0" y="366"/>
                    <a:pt x="14" y="379"/>
                  </a:cubicBezTo>
                  <a:cubicBezTo>
                    <a:pt x="14" y="393"/>
                    <a:pt x="27" y="393"/>
                    <a:pt x="41" y="393"/>
                  </a:cubicBezTo>
                  <a:lnTo>
                    <a:pt x="68" y="393"/>
                  </a:lnTo>
                  <a:cubicBezTo>
                    <a:pt x="149" y="352"/>
                    <a:pt x="230" y="298"/>
                    <a:pt x="312" y="257"/>
                  </a:cubicBezTo>
                  <a:cubicBezTo>
                    <a:pt x="366" y="217"/>
                    <a:pt x="433" y="190"/>
                    <a:pt x="487" y="163"/>
                  </a:cubicBezTo>
                  <a:cubicBezTo>
                    <a:pt x="555" y="136"/>
                    <a:pt x="623" y="109"/>
                    <a:pt x="690" y="81"/>
                  </a:cubicBezTo>
                  <a:cubicBezTo>
                    <a:pt x="704" y="68"/>
                    <a:pt x="718" y="41"/>
                    <a:pt x="718" y="27"/>
                  </a:cubicBezTo>
                  <a:cubicBezTo>
                    <a:pt x="704" y="0"/>
                    <a:pt x="690" y="0"/>
                    <a:pt x="677" y="0"/>
                  </a:cubicBezTo>
                  <a:close/>
                </a:path>
              </a:pathLst>
            </a:custGeom>
            <a:solidFill>
              <a:srgbClr val="78363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6" name="Google Shape;866;p36"/>
            <p:cNvSpPr/>
            <p:nvPr/>
          </p:nvSpPr>
          <p:spPr>
            <a:xfrm>
              <a:off x="7963681" y="2266034"/>
              <a:ext cx="29593" cy="15887"/>
            </a:xfrm>
            <a:custGeom>
              <a:avLst/>
              <a:gdLst/>
              <a:ahLst/>
              <a:cxnLst/>
              <a:rect l="l" t="t" r="r" b="b"/>
              <a:pathLst>
                <a:path w="380" h="204" extrusionOk="0">
                  <a:moveTo>
                    <a:pt x="326" y="0"/>
                  </a:moveTo>
                  <a:lnTo>
                    <a:pt x="326" y="14"/>
                  </a:lnTo>
                  <a:cubicBezTo>
                    <a:pt x="217" y="41"/>
                    <a:pt x="136" y="81"/>
                    <a:pt x="41" y="122"/>
                  </a:cubicBezTo>
                  <a:cubicBezTo>
                    <a:pt x="14" y="122"/>
                    <a:pt x="1" y="149"/>
                    <a:pt x="14" y="176"/>
                  </a:cubicBezTo>
                  <a:cubicBezTo>
                    <a:pt x="28" y="190"/>
                    <a:pt x="41" y="203"/>
                    <a:pt x="68" y="203"/>
                  </a:cubicBezTo>
                  <a:cubicBezTo>
                    <a:pt x="163" y="163"/>
                    <a:pt x="258" y="122"/>
                    <a:pt x="353" y="81"/>
                  </a:cubicBezTo>
                  <a:cubicBezTo>
                    <a:pt x="366" y="81"/>
                    <a:pt x="380" y="54"/>
                    <a:pt x="380" y="27"/>
                  </a:cubicBezTo>
                  <a:cubicBezTo>
                    <a:pt x="366" y="14"/>
                    <a:pt x="353" y="0"/>
                    <a:pt x="339" y="0"/>
                  </a:cubicBezTo>
                  <a:close/>
                </a:path>
              </a:pathLst>
            </a:custGeom>
            <a:solidFill>
              <a:srgbClr val="78363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7" name="Google Shape;867;p36"/>
            <p:cNvSpPr/>
            <p:nvPr/>
          </p:nvSpPr>
          <p:spPr>
            <a:xfrm>
              <a:off x="7951065" y="2266034"/>
              <a:ext cx="44311" cy="22194"/>
            </a:xfrm>
            <a:custGeom>
              <a:avLst/>
              <a:gdLst/>
              <a:ahLst/>
              <a:cxnLst/>
              <a:rect l="l" t="t" r="r" b="b"/>
              <a:pathLst>
                <a:path w="569" h="285" extrusionOk="0">
                  <a:moveTo>
                    <a:pt x="501" y="0"/>
                  </a:moveTo>
                  <a:cubicBezTo>
                    <a:pt x="420" y="27"/>
                    <a:pt x="352" y="41"/>
                    <a:pt x="271" y="81"/>
                  </a:cubicBezTo>
                  <a:cubicBezTo>
                    <a:pt x="190" y="122"/>
                    <a:pt x="109" y="149"/>
                    <a:pt x="27" y="203"/>
                  </a:cubicBezTo>
                  <a:cubicBezTo>
                    <a:pt x="27" y="203"/>
                    <a:pt x="14" y="217"/>
                    <a:pt x="14" y="217"/>
                  </a:cubicBezTo>
                  <a:cubicBezTo>
                    <a:pt x="0" y="230"/>
                    <a:pt x="0" y="244"/>
                    <a:pt x="14" y="257"/>
                  </a:cubicBezTo>
                  <a:cubicBezTo>
                    <a:pt x="14" y="271"/>
                    <a:pt x="27" y="271"/>
                    <a:pt x="27" y="284"/>
                  </a:cubicBezTo>
                  <a:lnTo>
                    <a:pt x="68" y="284"/>
                  </a:lnTo>
                  <a:cubicBezTo>
                    <a:pt x="136" y="244"/>
                    <a:pt x="203" y="203"/>
                    <a:pt x="285" y="176"/>
                  </a:cubicBezTo>
                  <a:cubicBezTo>
                    <a:pt x="366" y="136"/>
                    <a:pt x="447" y="108"/>
                    <a:pt x="528" y="81"/>
                  </a:cubicBezTo>
                  <a:cubicBezTo>
                    <a:pt x="555" y="68"/>
                    <a:pt x="569" y="41"/>
                    <a:pt x="555" y="27"/>
                  </a:cubicBezTo>
                  <a:cubicBezTo>
                    <a:pt x="555" y="14"/>
                    <a:pt x="542" y="0"/>
                    <a:pt x="528" y="0"/>
                  </a:cubicBezTo>
                  <a:close/>
                </a:path>
              </a:pathLst>
            </a:custGeom>
            <a:solidFill>
              <a:srgbClr val="78363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8" name="Google Shape;868;p36"/>
            <p:cNvSpPr/>
            <p:nvPr/>
          </p:nvSpPr>
          <p:spPr>
            <a:xfrm>
              <a:off x="7922641" y="2267046"/>
              <a:ext cx="67518" cy="38704"/>
            </a:xfrm>
            <a:custGeom>
              <a:avLst/>
              <a:gdLst/>
              <a:ahLst/>
              <a:cxnLst/>
              <a:rect l="l" t="t" r="r" b="b"/>
              <a:pathLst>
                <a:path w="867" h="497" extrusionOk="0">
                  <a:moveTo>
                    <a:pt x="798" y="1"/>
                  </a:moveTo>
                  <a:lnTo>
                    <a:pt x="798" y="14"/>
                  </a:lnTo>
                  <a:cubicBezTo>
                    <a:pt x="663" y="55"/>
                    <a:pt x="528" y="109"/>
                    <a:pt x="406" y="177"/>
                  </a:cubicBezTo>
                  <a:cubicBezTo>
                    <a:pt x="271" y="244"/>
                    <a:pt x="149" y="326"/>
                    <a:pt x="27" y="420"/>
                  </a:cubicBezTo>
                  <a:cubicBezTo>
                    <a:pt x="0" y="434"/>
                    <a:pt x="0" y="461"/>
                    <a:pt x="14" y="474"/>
                  </a:cubicBezTo>
                  <a:cubicBezTo>
                    <a:pt x="22" y="490"/>
                    <a:pt x="34" y="497"/>
                    <a:pt x="46" y="497"/>
                  </a:cubicBezTo>
                  <a:cubicBezTo>
                    <a:pt x="54" y="497"/>
                    <a:pt x="62" y="493"/>
                    <a:pt x="68" y="488"/>
                  </a:cubicBezTo>
                  <a:cubicBezTo>
                    <a:pt x="162" y="407"/>
                    <a:pt x="271" y="353"/>
                    <a:pt x="365" y="298"/>
                  </a:cubicBezTo>
                  <a:lnTo>
                    <a:pt x="352" y="298"/>
                  </a:lnTo>
                  <a:cubicBezTo>
                    <a:pt x="433" y="244"/>
                    <a:pt x="514" y="217"/>
                    <a:pt x="595" y="177"/>
                  </a:cubicBezTo>
                  <a:cubicBezTo>
                    <a:pt x="663" y="136"/>
                    <a:pt x="758" y="109"/>
                    <a:pt x="839" y="82"/>
                  </a:cubicBezTo>
                  <a:cubicBezTo>
                    <a:pt x="853" y="68"/>
                    <a:pt x="866" y="41"/>
                    <a:pt x="866" y="28"/>
                  </a:cubicBezTo>
                  <a:cubicBezTo>
                    <a:pt x="853" y="1"/>
                    <a:pt x="839" y="1"/>
                    <a:pt x="812" y="1"/>
                  </a:cubicBezTo>
                  <a:close/>
                </a:path>
              </a:pathLst>
            </a:custGeom>
            <a:solidFill>
              <a:srgbClr val="78363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9" name="Google Shape;869;p36"/>
            <p:cNvSpPr/>
            <p:nvPr/>
          </p:nvSpPr>
          <p:spPr>
            <a:xfrm>
              <a:off x="7815095" y="2280753"/>
              <a:ext cx="413205" cy="287125"/>
            </a:xfrm>
            <a:custGeom>
              <a:avLst/>
              <a:gdLst/>
              <a:ahLst/>
              <a:cxnLst/>
              <a:rect l="l" t="t" r="r" b="b"/>
              <a:pathLst>
                <a:path w="5306" h="3687" extrusionOk="0">
                  <a:moveTo>
                    <a:pt x="3668" y="1"/>
                  </a:moveTo>
                  <a:cubicBezTo>
                    <a:pt x="3397" y="1"/>
                    <a:pt x="3140" y="28"/>
                    <a:pt x="2869" y="82"/>
                  </a:cubicBezTo>
                  <a:cubicBezTo>
                    <a:pt x="2653" y="136"/>
                    <a:pt x="2450" y="204"/>
                    <a:pt x="2247" y="285"/>
                  </a:cubicBezTo>
                  <a:cubicBezTo>
                    <a:pt x="2071" y="366"/>
                    <a:pt x="1895" y="461"/>
                    <a:pt x="1733" y="583"/>
                  </a:cubicBezTo>
                  <a:cubicBezTo>
                    <a:pt x="1584" y="691"/>
                    <a:pt x="1435" y="826"/>
                    <a:pt x="1300" y="961"/>
                  </a:cubicBezTo>
                  <a:cubicBezTo>
                    <a:pt x="1165" y="1097"/>
                    <a:pt x="1043" y="1246"/>
                    <a:pt x="935" y="1394"/>
                  </a:cubicBezTo>
                  <a:cubicBezTo>
                    <a:pt x="826" y="1557"/>
                    <a:pt x="732" y="1733"/>
                    <a:pt x="637" y="1909"/>
                  </a:cubicBezTo>
                  <a:cubicBezTo>
                    <a:pt x="502" y="2152"/>
                    <a:pt x="393" y="2409"/>
                    <a:pt x="299" y="2680"/>
                  </a:cubicBezTo>
                  <a:cubicBezTo>
                    <a:pt x="190" y="2950"/>
                    <a:pt x="96" y="3235"/>
                    <a:pt x="28" y="3519"/>
                  </a:cubicBezTo>
                  <a:cubicBezTo>
                    <a:pt x="1" y="3586"/>
                    <a:pt x="55" y="3668"/>
                    <a:pt x="136" y="3681"/>
                  </a:cubicBezTo>
                  <a:cubicBezTo>
                    <a:pt x="148" y="3685"/>
                    <a:pt x="159" y="3687"/>
                    <a:pt x="169" y="3687"/>
                  </a:cubicBezTo>
                  <a:cubicBezTo>
                    <a:pt x="194" y="3687"/>
                    <a:pt x="216" y="3677"/>
                    <a:pt x="244" y="3668"/>
                  </a:cubicBezTo>
                  <a:lnTo>
                    <a:pt x="272" y="3641"/>
                  </a:lnTo>
                  <a:cubicBezTo>
                    <a:pt x="285" y="3613"/>
                    <a:pt x="299" y="3600"/>
                    <a:pt x="299" y="3573"/>
                  </a:cubicBezTo>
                  <a:cubicBezTo>
                    <a:pt x="353" y="3438"/>
                    <a:pt x="393" y="3302"/>
                    <a:pt x="434" y="3167"/>
                  </a:cubicBezTo>
                  <a:lnTo>
                    <a:pt x="434" y="3167"/>
                  </a:lnTo>
                  <a:lnTo>
                    <a:pt x="420" y="3194"/>
                  </a:lnTo>
                  <a:cubicBezTo>
                    <a:pt x="596" y="2639"/>
                    <a:pt x="853" y="2098"/>
                    <a:pt x="1165" y="1597"/>
                  </a:cubicBezTo>
                  <a:lnTo>
                    <a:pt x="1165" y="1597"/>
                  </a:lnTo>
                  <a:lnTo>
                    <a:pt x="1137" y="1624"/>
                  </a:lnTo>
                  <a:cubicBezTo>
                    <a:pt x="1313" y="1354"/>
                    <a:pt x="1516" y="1110"/>
                    <a:pt x="1760" y="894"/>
                  </a:cubicBezTo>
                  <a:lnTo>
                    <a:pt x="1773" y="894"/>
                  </a:lnTo>
                  <a:cubicBezTo>
                    <a:pt x="1963" y="731"/>
                    <a:pt x="2166" y="596"/>
                    <a:pt x="2396" y="488"/>
                  </a:cubicBezTo>
                  <a:cubicBezTo>
                    <a:pt x="2667" y="352"/>
                    <a:pt x="2951" y="258"/>
                    <a:pt x="3248" y="204"/>
                  </a:cubicBezTo>
                  <a:cubicBezTo>
                    <a:pt x="3501" y="168"/>
                    <a:pt x="3760" y="143"/>
                    <a:pt x="4020" y="143"/>
                  </a:cubicBezTo>
                  <a:cubicBezTo>
                    <a:pt x="4150" y="143"/>
                    <a:pt x="4281" y="150"/>
                    <a:pt x="4412" y="163"/>
                  </a:cubicBezTo>
                  <a:lnTo>
                    <a:pt x="4398" y="163"/>
                  </a:lnTo>
                  <a:cubicBezTo>
                    <a:pt x="4683" y="177"/>
                    <a:pt x="4967" y="217"/>
                    <a:pt x="5251" y="285"/>
                  </a:cubicBezTo>
                  <a:cubicBezTo>
                    <a:pt x="5278" y="285"/>
                    <a:pt x="5292" y="271"/>
                    <a:pt x="5305" y="244"/>
                  </a:cubicBezTo>
                  <a:cubicBezTo>
                    <a:pt x="5305" y="217"/>
                    <a:pt x="5292" y="204"/>
                    <a:pt x="5264" y="190"/>
                  </a:cubicBezTo>
                  <a:cubicBezTo>
                    <a:pt x="5007" y="150"/>
                    <a:pt x="4750" y="95"/>
                    <a:pt x="4480" y="55"/>
                  </a:cubicBezTo>
                  <a:cubicBezTo>
                    <a:pt x="4223" y="14"/>
                    <a:pt x="3979" y="1"/>
                    <a:pt x="3722" y="1"/>
                  </a:cubicBezTo>
                  <a:close/>
                </a:path>
              </a:pathLst>
            </a:custGeom>
            <a:solidFill>
              <a:srgbClr val="682F2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0" name="Google Shape;870;p36"/>
            <p:cNvSpPr/>
            <p:nvPr/>
          </p:nvSpPr>
          <p:spPr>
            <a:xfrm>
              <a:off x="7897331" y="2331372"/>
              <a:ext cx="190794" cy="215169"/>
            </a:xfrm>
            <a:custGeom>
              <a:avLst/>
              <a:gdLst/>
              <a:ahLst/>
              <a:cxnLst/>
              <a:rect l="l" t="t" r="r" b="b"/>
              <a:pathLst>
                <a:path w="2450" h="2763" extrusionOk="0">
                  <a:moveTo>
                    <a:pt x="2382" y="0"/>
                  </a:moveTo>
                  <a:cubicBezTo>
                    <a:pt x="2233" y="54"/>
                    <a:pt x="2084" y="108"/>
                    <a:pt x="1935" y="176"/>
                  </a:cubicBezTo>
                  <a:cubicBezTo>
                    <a:pt x="1773" y="244"/>
                    <a:pt x="1651" y="311"/>
                    <a:pt x="1516" y="379"/>
                  </a:cubicBezTo>
                  <a:cubicBezTo>
                    <a:pt x="1448" y="406"/>
                    <a:pt x="1394" y="447"/>
                    <a:pt x="1326" y="487"/>
                  </a:cubicBezTo>
                  <a:cubicBezTo>
                    <a:pt x="1272" y="528"/>
                    <a:pt x="1205" y="582"/>
                    <a:pt x="1137" y="623"/>
                  </a:cubicBezTo>
                  <a:cubicBezTo>
                    <a:pt x="1015" y="704"/>
                    <a:pt x="907" y="798"/>
                    <a:pt x="799" y="907"/>
                  </a:cubicBezTo>
                  <a:cubicBezTo>
                    <a:pt x="596" y="1110"/>
                    <a:pt x="420" y="1353"/>
                    <a:pt x="298" y="1624"/>
                  </a:cubicBezTo>
                  <a:cubicBezTo>
                    <a:pt x="217" y="1759"/>
                    <a:pt x="163" y="1922"/>
                    <a:pt x="122" y="2070"/>
                  </a:cubicBezTo>
                  <a:cubicBezTo>
                    <a:pt x="54" y="2246"/>
                    <a:pt x="27" y="2409"/>
                    <a:pt x="0" y="2598"/>
                  </a:cubicBezTo>
                  <a:cubicBezTo>
                    <a:pt x="0" y="2625"/>
                    <a:pt x="0" y="2666"/>
                    <a:pt x="27" y="2693"/>
                  </a:cubicBezTo>
                  <a:cubicBezTo>
                    <a:pt x="41" y="2733"/>
                    <a:pt x="81" y="2747"/>
                    <a:pt x="109" y="2761"/>
                  </a:cubicBezTo>
                  <a:cubicBezTo>
                    <a:pt x="117" y="2762"/>
                    <a:pt x="126" y="2763"/>
                    <a:pt x="134" y="2763"/>
                  </a:cubicBezTo>
                  <a:cubicBezTo>
                    <a:pt x="206" y="2763"/>
                    <a:pt x="272" y="2713"/>
                    <a:pt x="284" y="2652"/>
                  </a:cubicBezTo>
                  <a:cubicBezTo>
                    <a:pt x="325" y="2449"/>
                    <a:pt x="379" y="2246"/>
                    <a:pt x="433" y="2043"/>
                  </a:cubicBezTo>
                  <a:cubicBezTo>
                    <a:pt x="433" y="2043"/>
                    <a:pt x="433" y="2057"/>
                    <a:pt x="433" y="2070"/>
                  </a:cubicBezTo>
                  <a:cubicBezTo>
                    <a:pt x="474" y="1949"/>
                    <a:pt x="528" y="1827"/>
                    <a:pt x="582" y="1705"/>
                  </a:cubicBezTo>
                  <a:cubicBezTo>
                    <a:pt x="636" y="1597"/>
                    <a:pt x="704" y="1489"/>
                    <a:pt x="772" y="1380"/>
                  </a:cubicBezTo>
                  <a:cubicBezTo>
                    <a:pt x="920" y="1150"/>
                    <a:pt x="1110" y="934"/>
                    <a:pt x="1313" y="758"/>
                  </a:cubicBezTo>
                  <a:cubicBezTo>
                    <a:pt x="1448" y="636"/>
                    <a:pt x="1597" y="528"/>
                    <a:pt x="1746" y="433"/>
                  </a:cubicBezTo>
                  <a:cubicBezTo>
                    <a:pt x="1922" y="325"/>
                    <a:pt x="2098" y="230"/>
                    <a:pt x="2274" y="135"/>
                  </a:cubicBezTo>
                  <a:cubicBezTo>
                    <a:pt x="2314" y="122"/>
                    <a:pt x="2368" y="95"/>
                    <a:pt x="2409" y="81"/>
                  </a:cubicBezTo>
                  <a:cubicBezTo>
                    <a:pt x="2436" y="68"/>
                    <a:pt x="2449" y="41"/>
                    <a:pt x="2436" y="27"/>
                  </a:cubicBezTo>
                  <a:cubicBezTo>
                    <a:pt x="2436" y="0"/>
                    <a:pt x="2422" y="0"/>
                    <a:pt x="2395" y="0"/>
                  </a:cubicBezTo>
                  <a:close/>
                </a:path>
              </a:pathLst>
            </a:custGeom>
            <a:solidFill>
              <a:srgbClr val="682F2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1" name="Google Shape;871;p36"/>
            <p:cNvSpPr/>
            <p:nvPr/>
          </p:nvSpPr>
          <p:spPr>
            <a:xfrm>
              <a:off x="8119665" y="2324986"/>
              <a:ext cx="49606" cy="8566"/>
            </a:xfrm>
            <a:custGeom>
              <a:avLst/>
              <a:gdLst/>
              <a:ahLst/>
              <a:cxnLst/>
              <a:rect l="l" t="t" r="r" b="b"/>
              <a:pathLst>
                <a:path w="637" h="110" extrusionOk="0">
                  <a:moveTo>
                    <a:pt x="298" y="1"/>
                  </a:moveTo>
                  <a:cubicBezTo>
                    <a:pt x="217" y="1"/>
                    <a:pt x="122" y="1"/>
                    <a:pt x="41" y="15"/>
                  </a:cubicBezTo>
                  <a:cubicBezTo>
                    <a:pt x="27" y="15"/>
                    <a:pt x="0" y="42"/>
                    <a:pt x="0" y="55"/>
                  </a:cubicBezTo>
                  <a:cubicBezTo>
                    <a:pt x="0" y="82"/>
                    <a:pt x="27" y="96"/>
                    <a:pt x="55" y="96"/>
                  </a:cubicBezTo>
                  <a:cubicBezTo>
                    <a:pt x="176" y="82"/>
                    <a:pt x="298" y="82"/>
                    <a:pt x="420" y="82"/>
                  </a:cubicBezTo>
                  <a:cubicBezTo>
                    <a:pt x="474" y="82"/>
                    <a:pt x="528" y="96"/>
                    <a:pt x="582" y="109"/>
                  </a:cubicBezTo>
                  <a:cubicBezTo>
                    <a:pt x="596" y="109"/>
                    <a:pt x="623" y="96"/>
                    <a:pt x="636" y="69"/>
                  </a:cubicBezTo>
                  <a:cubicBezTo>
                    <a:pt x="636" y="55"/>
                    <a:pt x="636" y="42"/>
                    <a:pt x="636" y="28"/>
                  </a:cubicBezTo>
                  <a:cubicBezTo>
                    <a:pt x="623" y="28"/>
                    <a:pt x="609" y="15"/>
                    <a:pt x="596" y="15"/>
                  </a:cubicBezTo>
                  <a:cubicBezTo>
                    <a:pt x="515" y="1"/>
                    <a:pt x="433" y="1"/>
                    <a:pt x="339" y="1"/>
                  </a:cubicBezTo>
                  <a:close/>
                </a:path>
              </a:pathLst>
            </a:custGeom>
            <a:solidFill>
              <a:srgbClr val="682F2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2" name="Google Shape;872;p36"/>
            <p:cNvSpPr/>
            <p:nvPr/>
          </p:nvSpPr>
          <p:spPr>
            <a:xfrm>
              <a:off x="7986888" y="2360886"/>
              <a:ext cx="223501" cy="266644"/>
            </a:xfrm>
            <a:custGeom>
              <a:avLst/>
              <a:gdLst/>
              <a:ahLst/>
              <a:cxnLst/>
              <a:rect l="l" t="t" r="r" b="b"/>
              <a:pathLst>
                <a:path w="2870" h="3424" extrusionOk="0">
                  <a:moveTo>
                    <a:pt x="2192" y="0"/>
                  </a:moveTo>
                  <a:cubicBezTo>
                    <a:pt x="2003" y="0"/>
                    <a:pt x="1814" y="14"/>
                    <a:pt x="1638" y="54"/>
                  </a:cubicBezTo>
                  <a:lnTo>
                    <a:pt x="1624" y="68"/>
                  </a:lnTo>
                  <a:cubicBezTo>
                    <a:pt x="1245" y="122"/>
                    <a:pt x="894" y="311"/>
                    <a:pt x="623" y="582"/>
                  </a:cubicBezTo>
                  <a:cubicBezTo>
                    <a:pt x="515" y="704"/>
                    <a:pt x="433" y="825"/>
                    <a:pt x="366" y="974"/>
                  </a:cubicBezTo>
                  <a:cubicBezTo>
                    <a:pt x="312" y="1123"/>
                    <a:pt x="258" y="1285"/>
                    <a:pt x="230" y="1434"/>
                  </a:cubicBezTo>
                  <a:cubicBezTo>
                    <a:pt x="203" y="1597"/>
                    <a:pt x="176" y="1759"/>
                    <a:pt x="176" y="1921"/>
                  </a:cubicBezTo>
                  <a:cubicBezTo>
                    <a:pt x="163" y="2097"/>
                    <a:pt x="149" y="2246"/>
                    <a:pt x="136" y="2409"/>
                  </a:cubicBezTo>
                  <a:lnTo>
                    <a:pt x="136" y="2449"/>
                  </a:lnTo>
                  <a:cubicBezTo>
                    <a:pt x="122" y="2706"/>
                    <a:pt x="82" y="2977"/>
                    <a:pt x="14" y="3234"/>
                  </a:cubicBezTo>
                  <a:cubicBezTo>
                    <a:pt x="0" y="3275"/>
                    <a:pt x="0" y="3315"/>
                    <a:pt x="28" y="3356"/>
                  </a:cubicBezTo>
                  <a:cubicBezTo>
                    <a:pt x="55" y="3383"/>
                    <a:pt x="95" y="3410"/>
                    <a:pt x="136" y="3423"/>
                  </a:cubicBezTo>
                  <a:cubicBezTo>
                    <a:pt x="176" y="3423"/>
                    <a:pt x="217" y="3423"/>
                    <a:pt x="244" y="3396"/>
                  </a:cubicBezTo>
                  <a:cubicBezTo>
                    <a:pt x="285" y="3369"/>
                    <a:pt x="312" y="3342"/>
                    <a:pt x="312" y="3302"/>
                  </a:cubicBezTo>
                  <a:cubicBezTo>
                    <a:pt x="379" y="3058"/>
                    <a:pt x="420" y="2801"/>
                    <a:pt x="420" y="2544"/>
                  </a:cubicBezTo>
                  <a:cubicBezTo>
                    <a:pt x="447" y="2287"/>
                    <a:pt x="447" y="2030"/>
                    <a:pt x="461" y="1773"/>
                  </a:cubicBezTo>
                  <a:lnTo>
                    <a:pt x="461" y="1800"/>
                  </a:lnTo>
                  <a:cubicBezTo>
                    <a:pt x="474" y="1570"/>
                    <a:pt x="515" y="1353"/>
                    <a:pt x="582" y="1123"/>
                  </a:cubicBezTo>
                  <a:cubicBezTo>
                    <a:pt x="609" y="1015"/>
                    <a:pt x="663" y="907"/>
                    <a:pt x="731" y="812"/>
                  </a:cubicBezTo>
                  <a:cubicBezTo>
                    <a:pt x="785" y="717"/>
                    <a:pt x="853" y="636"/>
                    <a:pt x="934" y="568"/>
                  </a:cubicBezTo>
                  <a:cubicBezTo>
                    <a:pt x="1056" y="474"/>
                    <a:pt x="1178" y="406"/>
                    <a:pt x="1313" y="338"/>
                  </a:cubicBezTo>
                  <a:cubicBezTo>
                    <a:pt x="1475" y="257"/>
                    <a:pt x="1651" y="203"/>
                    <a:pt x="1841" y="162"/>
                  </a:cubicBezTo>
                  <a:lnTo>
                    <a:pt x="1827" y="162"/>
                  </a:lnTo>
                  <a:cubicBezTo>
                    <a:pt x="2026" y="126"/>
                    <a:pt x="2224" y="108"/>
                    <a:pt x="2427" y="108"/>
                  </a:cubicBezTo>
                  <a:cubicBezTo>
                    <a:pt x="2528" y="108"/>
                    <a:pt x="2630" y="113"/>
                    <a:pt x="2734" y="122"/>
                  </a:cubicBezTo>
                  <a:lnTo>
                    <a:pt x="2815" y="122"/>
                  </a:lnTo>
                  <a:cubicBezTo>
                    <a:pt x="2842" y="122"/>
                    <a:pt x="2856" y="108"/>
                    <a:pt x="2869" y="95"/>
                  </a:cubicBezTo>
                  <a:cubicBezTo>
                    <a:pt x="2869" y="68"/>
                    <a:pt x="2856" y="41"/>
                    <a:pt x="2828" y="41"/>
                  </a:cubicBezTo>
                  <a:cubicBezTo>
                    <a:pt x="2625" y="27"/>
                    <a:pt x="2436" y="0"/>
                    <a:pt x="2233" y="0"/>
                  </a:cubicBezTo>
                  <a:close/>
                </a:path>
              </a:pathLst>
            </a:custGeom>
            <a:solidFill>
              <a:srgbClr val="682F2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3" name="Google Shape;873;p36"/>
            <p:cNvSpPr/>
            <p:nvPr/>
          </p:nvSpPr>
          <p:spPr>
            <a:xfrm>
              <a:off x="6654988" y="2403017"/>
              <a:ext cx="1540601" cy="1847273"/>
            </a:xfrm>
            <a:custGeom>
              <a:avLst/>
              <a:gdLst/>
              <a:ahLst/>
              <a:cxnLst/>
              <a:rect l="l" t="t" r="r" b="b"/>
              <a:pathLst>
                <a:path w="19783" h="23721" extrusionOk="0">
                  <a:moveTo>
                    <a:pt x="4749" y="6496"/>
                  </a:moveTo>
                  <a:cubicBezTo>
                    <a:pt x="4722" y="6523"/>
                    <a:pt x="4695" y="6550"/>
                    <a:pt x="4668" y="6590"/>
                  </a:cubicBezTo>
                  <a:cubicBezTo>
                    <a:pt x="4682" y="6563"/>
                    <a:pt x="4709" y="6536"/>
                    <a:pt x="4722" y="6522"/>
                  </a:cubicBezTo>
                  <a:lnTo>
                    <a:pt x="4736" y="6509"/>
                  </a:lnTo>
                  <a:lnTo>
                    <a:pt x="4749" y="6496"/>
                  </a:lnTo>
                  <a:close/>
                  <a:moveTo>
                    <a:pt x="13437" y="0"/>
                  </a:moveTo>
                  <a:cubicBezTo>
                    <a:pt x="13193" y="0"/>
                    <a:pt x="12949" y="27"/>
                    <a:pt x="12706" y="95"/>
                  </a:cubicBezTo>
                  <a:cubicBezTo>
                    <a:pt x="12381" y="190"/>
                    <a:pt x="12083" y="298"/>
                    <a:pt x="11786" y="433"/>
                  </a:cubicBezTo>
                  <a:cubicBezTo>
                    <a:pt x="11082" y="758"/>
                    <a:pt x="10433" y="1150"/>
                    <a:pt x="9810" y="1597"/>
                  </a:cubicBezTo>
                  <a:cubicBezTo>
                    <a:pt x="9201" y="2016"/>
                    <a:pt x="8579" y="2490"/>
                    <a:pt x="7902" y="3058"/>
                  </a:cubicBezTo>
                  <a:cubicBezTo>
                    <a:pt x="7402" y="3478"/>
                    <a:pt x="6887" y="3938"/>
                    <a:pt x="6387" y="4411"/>
                  </a:cubicBezTo>
                  <a:cubicBezTo>
                    <a:pt x="6211" y="4587"/>
                    <a:pt x="6035" y="4750"/>
                    <a:pt x="5859" y="4926"/>
                  </a:cubicBezTo>
                  <a:cubicBezTo>
                    <a:pt x="5656" y="5129"/>
                    <a:pt x="5467" y="5332"/>
                    <a:pt x="5291" y="5521"/>
                  </a:cubicBezTo>
                  <a:cubicBezTo>
                    <a:pt x="4587" y="6265"/>
                    <a:pt x="3924" y="7050"/>
                    <a:pt x="3302" y="7875"/>
                  </a:cubicBezTo>
                  <a:cubicBezTo>
                    <a:pt x="2625" y="8755"/>
                    <a:pt x="2016" y="9702"/>
                    <a:pt x="1475" y="10690"/>
                  </a:cubicBezTo>
                  <a:cubicBezTo>
                    <a:pt x="947" y="11651"/>
                    <a:pt x="541" y="12679"/>
                    <a:pt x="271" y="13748"/>
                  </a:cubicBezTo>
                  <a:cubicBezTo>
                    <a:pt x="135" y="14249"/>
                    <a:pt x="54" y="14763"/>
                    <a:pt x="27" y="15290"/>
                  </a:cubicBezTo>
                  <a:cubicBezTo>
                    <a:pt x="0" y="15791"/>
                    <a:pt x="27" y="16305"/>
                    <a:pt x="108" y="16806"/>
                  </a:cubicBezTo>
                  <a:cubicBezTo>
                    <a:pt x="190" y="17239"/>
                    <a:pt x="311" y="17645"/>
                    <a:pt x="474" y="18037"/>
                  </a:cubicBezTo>
                  <a:cubicBezTo>
                    <a:pt x="663" y="18497"/>
                    <a:pt x="920" y="18917"/>
                    <a:pt x="1231" y="19309"/>
                  </a:cubicBezTo>
                  <a:cubicBezTo>
                    <a:pt x="1543" y="19702"/>
                    <a:pt x="1922" y="20040"/>
                    <a:pt x="2341" y="20324"/>
                  </a:cubicBezTo>
                  <a:cubicBezTo>
                    <a:pt x="2747" y="20595"/>
                    <a:pt x="3193" y="20798"/>
                    <a:pt x="3667" y="20892"/>
                  </a:cubicBezTo>
                  <a:cubicBezTo>
                    <a:pt x="4046" y="21434"/>
                    <a:pt x="4547" y="21894"/>
                    <a:pt x="5128" y="22205"/>
                  </a:cubicBezTo>
                  <a:cubicBezTo>
                    <a:pt x="5643" y="22502"/>
                    <a:pt x="6238" y="22665"/>
                    <a:pt x="6833" y="22678"/>
                  </a:cubicBezTo>
                  <a:cubicBezTo>
                    <a:pt x="6928" y="22678"/>
                    <a:pt x="7023" y="22678"/>
                    <a:pt x="7104" y="22665"/>
                  </a:cubicBezTo>
                  <a:cubicBezTo>
                    <a:pt x="7794" y="23247"/>
                    <a:pt x="8633" y="23599"/>
                    <a:pt x="9513" y="23693"/>
                  </a:cubicBezTo>
                  <a:cubicBezTo>
                    <a:pt x="9675" y="23720"/>
                    <a:pt x="9837" y="23720"/>
                    <a:pt x="10000" y="23720"/>
                  </a:cubicBezTo>
                  <a:cubicBezTo>
                    <a:pt x="10121" y="23720"/>
                    <a:pt x="10243" y="23720"/>
                    <a:pt x="10378" y="23707"/>
                  </a:cubicBezTo>
                  <a:cubicBezTo>
                    <a:pt x="10974" y="23666"/>
                    <a:pt x="11542" y="23517"/>
                    <a:pt x="12097" y="23287"/>
                  </a:cubicBezTo>
                  <a:cubicBezTo>
                    <a:pt x="12611" y="23071"/>
                    <a:pt x="13112" y="22787"/>
                    <a:pt x="13558" y="22435"/>
                  </a:cubicBezTo>
                  <a:cubicBezTo>
                    <a:pt x="14370" y="21826"/>
                    <a:pt x="15087" y="21082"/>
                    <a:pt x="15669" y="20243"/>
                  </a:cubicBezTo>
                  <a:cubicBezTo>
                    <a:pt x="16265" y="19377"/>
                    <a:pt x="16779" y="18443"/>
                    <a:pt x="17198" y="17469"/>
                  </a:cubicBezTo>
                  <a:cubicBezTo>
                    <a:pt x="17631" y="16468"/>
                    <a:pt x="17997" y="15453"/>
                    <a:pt x="18294" y="14424"/>
                  </a:cubicBezTo>
                  <a:cubicBezTo>
                    <a:pt x="18632" y="13328"/>
                    <a:pt x="18903" y="12246"/>
                    <a:pt x="19093" y="11421"/>
                  </a:cubicBezTo>
                  <a:lnTo>
                    <a:pt x="19133" y="11272"/>
                  </a:lnTo>
                  <a:cubicBezTo>
                    <a:pt x="19187" y="11028"/>
                    <a:pt x="19255" y="10785"/>
                    <a:pt x="19309" y="10555"/>
                  </a:cubicBezTo>
                  <a:cubicBezTo>
                    <a:pt x="19336" y="10365"/>
                    <a:pt x="19377" y="10176"/>
                    <a:pt x="19417" y="9986"/>
                  </a:cubicBezTo>
                  <a:cubicBezTo>
                    <a:pt x="19498" y="9431"/>
                    <a:pt x="19580" y="8850"/>
                    <a:pt x="19647" y="8254"/>
                  </a:cubicBezTo>
                  <a:cubicBezTo>
                    <a:pt x="19728" y="7496"/>
                    <a:pt x="19783" y="6806"/>
                    <a:pt x="19783" y="6157"/>
                  </a:cubicBezTo>
                  <a:cubicBezTo>
                    <a:pt x="19783" y="5792"/>
                    <a:pt x="19783" y="5440"/>
                    <a:pt x="19756" y="5101"/>
                  </a:cubicBezTo>
                  <a:cubicBezTo>
                    <a:pt x="19742" y="4777"/>
                    <a:pt x="19701" y="4452"/>
                    <a:pt x="19647" y="4141"/>
                  </a:cubicBezTo>
                  <a:cubicBezTo>
                    <a:pt x="19607" y="3857"/>
                    <a:pt x="19526" y="3572"/>
                    <a:pt x="19431" y="3302"/>
                  </a:cubicBezTo>
                  <a:cubicBezTo>
                    <a:pt x="19350" y="3072"/>
                    <a:pt x="19228" y="2855"/>
                    <a:pt x="19065" y="2666"/>
                  </a:cubicBezTo>
                  <a:cubicBezTo>
                    <a:pt x="18930" y="2504"/>
                    <a:pt x="18754" y="2368"/>
                    <a:pt x="18538" y="2287"/>
                  </a:cubicBezTo>
                  <a:cubicBezTo>
                    <a:pt x="18402" y="2233"/>
                    <a:pt x="18254" y="2206"/>
                    <a:pt x="18105" y="2206"/>
                  </a:cubicBezTo>
                  <a:cubicBezTo>
                    <a:pt x="18010" y="2206"/>
                    <a:pt x="17929" y="2206"/>
                    <a:pt x="17848" y="2219"/>
                  </a:cubicBezTo>
                  <a:cubicBezTo>
                    <a:pt x="17739" y="2246"/>
                    <a:pt x="17631" y="2273"/>
                    <a:pt x="17523" y="2301"/>
                  </a:cubicBezTo>
                  <a:cubicBezTo>
                    <a:pt x="17523" y="2273"/>
                    <a:pt x="17523" y="2233"/>
                    <a:pt x="17523" y="2206"/>
                  </a:cubicBezTo>
                  <a:cubicBezTo>
                    <a:pt x="17496" y="2043"/>
                    <a:pt x="17455" y="1868"/>
                    <a:pt x="17388" y="1719"/>
                  </a:cubicBezTo>
                  <a:cubicBezTo>
                    <a:pt x="17320" y="1556"/>
                    <a:pt x="17225" y="1408"/>
                    <a:pt x="17131" y="1272"/>
                  </a:cubicBezTo>
                  <a:cubicBezTo>
                    <a:pt x="16819" y="880"/>
                    <a:pt x="16386" y="609"/>
                    <a:pt x="15899" y="501"/>
                  </a:cubicBezTo>
                  <a:cubicBezTo>
                    <a:pt x="15764" y="460"/>
                    <a:pt x="15629" y="447"/>
                    <a:pt x="15480" y="447"/>
                  </a:cubicBezTo>
                  <a:cubicBezTo>
                    <a:pt x="15290" y="447"/>
                    <a:pt x="15101" y="474"/>
                    <a:pt x="14911" y="542"/>
                  </a:cubicBezTo>
                  <a:cubicBezTo>
                    <a:pt x="14844" y="555"/>
                    <a:pt x="14776" y="582"/>
                    <a:pt x="14708" y="623"/>
                  </a:cubicBezTo>
                  <a:cubicBezTo>
                    <a:pt x="14600" y="433"/>
                    <a:pt x="14438" y="298"/>
                    <a:pt x="14248" y="190"/>
                  </a:cubicBezTo>
                  <a:cubicBezTo>
                    <a:pt x="14032" y="68"/>
                    <a:pt x="13788" y="0"/>
                    <a:pt x="13531" y="0"/>
                  </a:cubicBezTo>
                  <a:close/>
                </a:path>
              </a:pathLst>
            </a:custGeom>
            <a:solidFill>
              <a:srgbClr val="FFAD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4" name="Google Shape;874;p36"/>
            <p:cNvSpPr/>
            <p:nvPr/>
          </p:nvSpPr>
          <p:spPr>
            <a:xfrm>
              <a:off x="6768763" y="2453558"/>
              <a:ext cx="1426826" cy="1797744"/>
            </a:xfrm>
            <a:custGeom>
              <a:avLst/>
              <a:gdLst/>
              <a:ahLst/>
              <a:cxnLst/>
              <a:rect l="l" t="t" r="r" b="b"/>
              <a:pathLst>
                <a:path w="18322" h="23085" extrusionOk="0">
                  <a:moveTo>
                    <a:pt x="14885" y="1"/>
                  </a:moveTo>
                  <a:cubicBezTo>
                    <a:pt x="14952" y="95"/>
                    <a:pt x="15020" y="204"/>
                    <a:pt x="15047" y="312"/>
                  </a:cubicBezTo>
                  <a:lnTo>
                    <a:pt x="15061" y="312"/>
                  </a:lnTo>
                  <a:cubicBezTo>
                    <a:pt x="15101" y="461"/>
                    <a:pt x="15128" y="610"/>
                    <a:pt x="15142" y="772"/>
                  </a:cubicBezTo>
                  <a:cubicBezTo>
                    <a:pt x="15142" y="1124"/>
                    <a:pt x="15101" y="1462"/>
                    <a:pt x="15020" y="1800"/>
                  </a:cubicBezTo>
                  <a:cubicBezTo>
                    <a:pt x="14952" y="2071"/>
                    <a:pt x="14858" y="2342"/>
                    <a:pt x="14763" y="2599"/>
                  </a:cubicBezTo>
                  <a:cubicBezTo>
                    <a:pt x="14817" y="2572"/>
                    <a:pt x="14871" y="2558"/>
                    <a:pt x="14925" y="2531"/>
                  </a:cubicBezTo>
                  <a:cubicBezTo>
                    <a:pt x="14993" y="2518"/>
                    <a:pt x="15074" y="2504"/>
                    <a:pt x="15155" y="2504"/>
                  </a:cubicBezTo>
                  <a:cubicBezTo>
                    <a:pt x="15189" y="2497"/>
                    <a:pt x="15223" y="2494"/>
                    <a:pt x="15257" y="2494"/>
                  </a:cubicBezTo>
                  <a:cubicBezTo>
                    <a:pt x="15291" y="2494"/>
                    <a:pt x="15324" y="2497"/>
                    <a:pt x="15358" y="2504"/>
                  </a:cubicBezTo>
                  <a:cubicBezTo>
                    <a:pt x="15412" y="2518"/>
                    <a:pt x="15480" y="2545"/>
                    <a:pt x="15534" y="2572"/>
                  </a:cubicBezTo>
                  <a:cubicBezTo>
                    <a:pt x="15602" y="2599"/>
                    <a:pt x="15656" y="2626"/>
                    <a:pt x="15710" y="2666"/>
                  </a:cubicBezTo>
                  <a:cubicBezTo>
                    <a:pt x="15751" y="2707"/>
                    <a:pt x="15805" y="2761"/>
                    <a:pt x="15845" y="2802"/>
                  </a:cubicBezTo>
                  <a:cubicBezTo>
                    <a:pt x="15940" y="2910"/>
                    <a:pt x="16021" y="3032"/>
                    <a:pt x="16075" y="3167"/>
                  </a:cubicBezTo>
                  <a:cubicBezTo>
                    <a:pt x="16143" y="3329"/>
                    <a:pt x="16211" y="3492"/>
                    <a:pt x="16238" y="3668"/>
                  </a:cubicBezTo>
                  <a:cubicBezTo>
                    <a:pt x="16292" y="3857"/>
                    <a:pt x="16333" y="4060"/>
                    <a:pt x="16360" y="4250"/>
                  </a:cubicBezTo>
                  <a:cubicBezTo>
                    <a:pt x="16414" y="4669"/>
                    <a:pt x="16427" y="5088"/>
                    <a:pt x="16414" y="5508"/>
                  </a:cubicBezTo>
                  <a:cubicBezTo>
                    <a:pt x="16373" y="6130"/>
                    <a:pt x="16278" y="6753"/>
                    <a:pt x="16130" y="7375"/>
                  </a:cubicBezTo>
                  <a:cubicBezTo>
                    <a:pt x="15981" y="7971"/>
                    <a:pt x="15805" y="8552"/>
                    <a:pt x="15588" y="9134"/>
                  </a:cubicBezTo>
                  <a:cubicBezTo>
                    <a:pt x="15399" y="9675"/>
                    <a:pt x="15182" y="10203"/>
                    <a:pt x="14966" y="10731"/>
                  </a:cubicBezTo>
                  <a:cubicBezTo>
                    <a:pt x="14749" y="11259"/>
                    <a:pt x="14519" y="11746"/>
                    <a:pt x="14276" y="12246"/>
                  </a:cubicBezTo>
                  <a:cubicBezTo>
                    <a:pt x="13802" y="13261"/>
                    <a:pt x="13247" y="14249"/>
                    <a:pt x="12639" y="15196"/>
                  </a:cubicBezTo>
                  <a:cubicBezTo>
                    <a:pt x="12030" y="16143"/>
                    <a:pt x="11326" y="17050"/>
                    <a:pt x="10568" y="17875"/>
                  </a:cubicBezTo>
                  <a:cubicBezTo>
                    <a:pt x="9811" y="18687"/>
                    <a:pt x="8958" y="19418"/>
                    <a:pt x="8038" y="20027"/>
                  </a:cubicBezTo>
                  <a:lnTo>
                    <a:pt x="7849" y="20162"/>
                  </a:lnTo>
                  <a:cubicBezTo>
                    <a:pt x="7781" y="20203"/>
                    <a:pt x="7727" y="20230"/>
                    <a:pt x="7659" y="20270"/>
                  </a:cubicBezTo>
                  <a:cubicBezTo>
                    <a:pt x="7564" y="20324"/>
                    <a:pt x="7456" y="20379"/>
                    <a:pt x="7348" y="20433"/>
                  </a:cubicBezTo>
                  <a:cubicBezTo>
                    <a:pt x="7294" y="20446"/>
                    <a:pt x="7226" y="20473"/>
                    <a:pt x="7172" y="20487"/>
                  </a:cubicBezTo>
                  <a:cubicBezTo>
                    <a:pt x="7131" y="20500"/>
                    <a:pt x="7091" y="20514"/>
                    <a:pt x="7050" y="20514"/>
                  </a:cubicBezTo>
                  <a:cubicBezTo>
                    <a:pt x="7010" y="20521"/>
                    <a:pt x="6966" y="20524"/>
                    <a:pt x="6922" y="20524"/>
                  </a:cubicBezTo>
                  <a:cubicBezTo>
                    <a:pt x="6878" y="20524"/>
                    <a:pt x="6834" y="20521"/>
                    <a:pt x="6793" y="20514"/>
                  </a:cubicBezTo>
                  <a:cubicBezTo>
                    <a:pt x="6712" y="20500"/>
                    <a:pt x="6617" y="20473"/>
                    <a:pt x="6536" y="20433"/>
                  </a:cubicBezTo>
                  <a:cubicBezTo>
                    <a:pt x="6468" y="20392"/>
                    <a:pt x="6387" y="20352"/>
                    <a:pt x="6320" y="20284"/>
                  </a:cubicBezTo>
                  <a:cubicBezTo>
                    <a:pt x="6144" y="20135"/>
                    <a:pt x="5995" y="19973"/>
                    <a:pt x="5859" y="19783"/>
                  </a:cubicBezTo>
                  <a:cubicBezTo>
                    <a:pt x="5724" y="19932"/>
                    <a:pt x="5562" y="20054"/>
                    <a:pt x="5399" y="20189"/>
                  </a:cubicBezTo>
                  <a:cubicBezTo>
                    <a:pt x="5264" y="20297"/>
                    <a:pt x="5115" y="20379"/>
                    <a:pt x="4953" y="20460"/>
                  </a:cubicBezTo>
                  <a:cubicBezTo>
                    <a:pt x="4818" y="20527"/>
                    <a:pt x="4669" y="20582"/>
                    <a:pt x="4520" y="20609"/>
                  </a:cubicBezTo>
                  <a:cubicBezTo>
                    <a:pt x="4459" y="20615"/>
                    <a:pt x="4395" y="20619"/>
                    <a:pt x="4329" y="20619"/>
                  </a:cubicBezTo>
                  <a:cubicBezTo>
                    <a:pt x="4263" y="20619"/>
                    <a:pt x="4195" y="20615"/>
                    <a:pt x="4127" y="20609"/>
                  </a:cubicBezTo>
                  <a:cubicBezTo>
                    <a:pt x="4060" y="20582"/>
                    <a:pt x="3992" y="20568"/>
                    <a:pt x="3938" y="20541"/>
                  </a:cubicBezTo>
                  <a:cubicBezTo>
                    <a:pt x="3870" y="20514"/>
                    <a:pt x="3816" y="20487"/>
                    <a:pt x="3762" y="20446"/>
                  </a:cubicBezTo>
                  <a:cubicBezTo>
                    <a:pt x="3640" y="20365"/>
                    <a:pt x="3532" y="20257"/>
                    <a:pt x="3437" y="20135"/>
                  </a:cubicBezTo>
                  <a:cubicBezTo>
                    <a:pt x="3329" y="20000"/>
                    <a:pt x="3234" y="19837"/>
                    <a:pt x="3153" y="19675"/>
                  </a:cubicBezTo>
                  <a:cubicBezTo>
                    <a:pt x="3072" y="19486"/>
                    <a:pt x="2991" y="19283"/>
                    <a:pt x="2937" y="19080"/>
                  </a:cubicBezTo>
                  <a:cubicBezTo>
                    <a:pt x="2828" y="19147"/>
                    <a:pt x="2707" y="19228"/>
                    <a:pt x="2598" y="19296"/>
                  </a:cubicBezTo>
                  <a:cubicBezTo>
                    <a:pt x="2504" y="19364"/>
                    <a:pt x="2396" y="19431"/>
                    <a:pt x="2287" y="19486"/>
                  </a:cubicBezTo>
                  <a:cubicBezTo>
                    <a:pt x="2193" y="19540"/>
                    <a:pt x="2084" y="19580"/>
                    <a:pt x="1963" y="19621"/>
                  </a:cubicBezTo>
                  <a:cubicBezTo>
                    <a:pt x="1868" y="19648"/>
                    <a:pt x="1760" y="19661"/>
                    <a:pt x="1651" y="19661"/>
                  </a:cubicBezTo>
                  <a:cubicBezTo>
                    <a:pt x="1530" y="19661"/>
                    <a:pt x="1394" y="19648"/>
                    <a:pt x="1272" y="19621"/>
                  </a:cubicBezTo>
                  <a:cubicBezTo>
                    <a:pt x="1151" y="19580"/>
                    <a:pt x="1015" y="19540"/>
                    <a:pt x="894" y="19486"/>
                  </a:cubicBezTo>
                  <a:cubicBezTo>
                    <a:pt x="664" y="19377"/>
                    <a:pt x="447" y="19256"/>
                    <a:pt x="244" y="19120"/>
                  </a:cubicBezTo>
                  <a:cubicBezTo>
                    <a:pt x="163" y="19053"/>
                    <a:pt x="82" y="18998"/>
                    <a:pt x="0" y="18931"/>
                  </a:cubicBezTo>
                  <a:lnTo>
                    <a:pt x="0" y="18931"/>
                  </a:lnTo>
                  <a:cubicBezTo>
                    <a:pt x="271" y="19215"/>
                    <a:pt x="569" y="19472"/>
                    <a:pt x="880" y="19689"/>
                  </a:cubicBezTo>
                  <a:cubicBezTo>
                    <a:pt x="1286" y="19959"/>
                    <a:pt x="1732" y="20149"/>
                    <a:pt x="2206" y="20257"/>
                  </a:cubicBezTo>
                  <a:cubicBezTo>
                    <a:pt x="2585" y="20798"/>
                    <a:pt x="3086" y="21245"/>
                    <a:pt x="3667" y="21556"/>
                  </a:cubicBezTo>
                  <a:cubicBezTo>
                    <a:pt x="4182" y="21867"/>
                    <a:pt x="4777" y="22029"/>
                    <a:pt x="5372" y="22029"/>
                  </a:cubicBezTo>
                  <a:cubicBezTo>
                    <a:pt x="5467" y="22029"/>
                    <a:pt x="5562" y="22029"/>
                    <a:pt x="5656" y="22016"/>
                  </a:cubicBezTo>
                  <a:cubicBezTo>
                    <a:pt x="6333" y="22598"/>
                    <a:pt x="7172" y="22963"/>
                    <a:pt x="8065" y="23058"/>
                  </a:cubicBezTo>
                  <a:cubicBezTo>
                    <a:pt x="8227" y="23071"/>
                    <a:pt x="8376" y="23085"/>
                    <a:pt x="8539" y="23085"/>
                  </a:cubicBezTo>
                  <a:cubicBezTo>
                    <a:pt x="8660" y="23085"/>
                    <a:pt x="8782" y="23085"/>
                    <a:pt x="8917" y="23071"/>
                  </a:cubicBezTo>
                  <a:cubicBezTo>
                    <a:pt x="9513" y="23017"/>
                    <a:pt x="10095" y="22882"/>
                    <a:pt x="10636" y="22638"/>
                  </a:cubicBezTo>
                  <a:cubicBezTo>
                    <a:pt x="11164" y="22422"/>
                    <a:pt x="11651" y="22138"/>
                    <a:pt x="12111" y="21799"/>
                  </a:cubicBezTo>
                  <a:cubicBezTo>
                    <a:pt x="12923" y="21177"/>
                    <a:pt x="13626" y="20433"/>
                    <a:pt x="14208" y="19594"/>
                  </a:cubicBezTo>
                  <a:cubicBezTo>
                    <a:pt x="14817" y="18728"/>
                    <a:pt x="15331" y="17794"/>
                    <a:pt x="15751" y="16820"/>
                  </a:cubicBezTo>
                  <a:cubicBezTo>
                    <a:pt x="16170" y="15832"/>
                    <a:pt x="16536" y="14817"/>
                    <a:pt x="16847" y="13775"/>
                  </a:cubicBezTo>
                  <a:cubicBezTo>
                    <a:pt x="17185" y="12679"/>
                    <a:pt x="17442" y="11597"/>
                    <a:pt x="17645" y="10785"/>
                  </a:cubicBezTo>
                  <a:lnTo>
                    <a:pt x="17686" y="10623"/>
                  </a:lnTo>
                  <a:lnTo>
                    <a:pt x="17686" y="10582"/>
                  </a:lnTo>
                  <a:lnTo>
                    <a:pt x="17699" y="10528"/>
                  </a:lnTo>
                  <a:cubicBezTo>
                    <a:pt x="17753" y="10325"/>
                    <a:pt x="17807" y="10122"/>
                    <a:pt x="17848" y="9906"/>
                  </a:cubicBezTo>
                  <a:cubicBezTo>
                    <a:pt x="17889" y="9703"/>
                    <a:pt x="17916" y="9527"/>
                    <a:pt x="17956" y="9337"/>
                  </a:cubicBezTo>
                  <a:cubicBezTo>
                    <a:pt x="18051" y="8782"/>
                    <a:pt x="18119" y="8201"/>
                    <a:pt x="18186" y="7619"/>
                  </a:cubicBezTo>
                  <a:cubicBezTo>
                    <a:pt x="18267" y="6847"/>
                    <a:pt x="18322" y="6157"/>
                    <a:pt x="18322" y="5508"/>
                  </a:cubicBezTo>
                  <a:cubicBezTo>
                    <a:pt x="18322" y="5156"/>
                    <a:pt x="18322" y="4804"/>
                    <a:pt x="18308" y="4452"/>
                  </a:cubicBezTo>
                  <a:cubicBezTo>
                    <a:pt x="18281" y="4128"/>
                    <a:pt x="18254" y="3817"/>
                    <a:pt x="18200" y="3492"/>
                  </a:cubicBezTo>
                  <a:cubicBezTo>
                    <a:pt x="18146" y="3208"/>
                    <a:pt x="18065" y="2923"/>
                    <a:pt x="17970" y="2653"/>
                  </a:cubicBezTo>
                  <a:cubicBezTo>
                    <a:pt x="17889" y="2423"/>
                    <a:pt x="17767" y="2220"/>
                    <a:pt x="17618" y="2017"/>
                  </a:cubicBezTo>
                  <a:cubicBezTo>
                    <a:pt x="17469" y="1855"/>
                    <a:pt x="17293" y="1719"/>
                    <a:pt x="17077" y="1638"/>
                  </a:cubicBezTo>
                  <a:cubicBezTo>
                    <a:pt x="16941" y="1584"/>
                    <a:pt x="16793" y="1557"/>
                    <a:pt x="16630" y="1557"/>
                  </a:cubicBezTo>
                  <a:cubicBezTo>
                    <a:pt x="16549" y="1557"/>
                    <a:pt x="16468" y="1557"/>
                    <a:pt x="16387" y="1570"/>
                  </a:cubicBezTo>
                  <a:cubicBezTo>
                    <a:pt x="16278" y="1597"/>
                    <a:pt x="16170" y="1624"/>
                    <a:pt x="16062" y="1652"/>
                  </a:cubicBezTo>
                  <a:cubicBezTo>
                    <a:pt x="16062" y="1624"/>
                    <a:pt x="16062" y="1597"/>
                    <a:pt x="16062" y="1557"/>
                  </a:cubicBezTo>
                  <a:cubicBezTo>
                    <a:pt x="16035" y="1394"/>
                    <a:pt x="15994" y="1232"/>
                    <a:pt x="15927" y="1070"/>
                  </a:cubicBezTo>
                  <a:cubicBezTo>
                    <a:pt x="15859" y="907"/>
                    <a:pt x="15764" y="759"/>
                    <a:pt x="15670" y="623"/>
                  </a:cubicBezTo>
                  <a:cubicBezTo>
                    <a:pt x="15561" y="488"/>
                    <a:pt x="15439" y="366"/>
                    <a:pt x="15318" y="271"/>
                  </a:cubicBezTo>
                  <a:cubicBezTo>
                    <a:pt x="15182" y="163"/>
                    <a:pt x="15034" y="68"/>
                    <a:pt x="14885" y="1"/>
                  </a:cubicBezTo>
                  <a:close/>
                </a:path>
              </a:pathLst>
            </a:custGeom>
            <a:solidFill>
              <a:srgbClr val="FF9E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5" name="Google Shape;875;p36"/>
            <p:cNvSpPr/>
            <p:nvPr/>
          </p:nvSpPr>
          <p:spPr>
            <a:xfrm>
              <a:off x="6990085" y="2460956"/>
              <a:ext cx="799854" cy="1157845"/>
            </a:xfrm>
            <a:custGeom>
              <a:avLst/>
              <a:gdLst/>
              <a:ahLst/>
              <a:cxnLst/>
              <a:rect l="l" t="t" r="r" b="b"/>
              <a:pathLst>
                <a:path w="10271" h="14868" extrusionOk="0">
                  <a:moveTo>
                    <a:pt x="10189" y="0"/>
                  </a:moveTo>
                  <a:lnTo>
                    <a:pt x="10175" y="28"/>
                  </a:lnTo>
                  <a:cubicBezTo>
                    <a:pt x="9472" y="609"/>
                    <a:pt x="8782" y="1218"/>
                    <a:pt x="8105" y="1841"/>
                  </a:cubicBezTo>
                  <a:cubicBezTo>
                    <a:pt x="7429" y="2477"/>
                    <a:pt x="6793" y="3099"/>
                    <a:pt x="6170" y="3776"/>
                  </a:cubicBezTo>
                  <a:cubicBezTo>
                    <a:pt x="4952" y="5102"/>
                    <a:pt x="3843" y="6550"/>
                    <a:pt x="2882" y="8079"/>
                  </a:cubicBezTo>
                  <a:cubicBezTo>
                    <a:pt x="2382" y="8850"/>
                    <a:pt x="1935" y="9662"/>
                    <a:pt x="1543" y="10487"/>
                  </a:cubicBezTo>
                  <a:cubicBezTo>
                    <a:pt x="1326" y="10920"/>
                    <a:pt x="1137" y="11367"/>
                    <a:pt x="947" y="11813"/>
                  </a:cubicBezTo>
                  <a:cubicBezTo>
                    <a:pt x="758" y="12327"/>
                    <a:pt x="582" y="12828"/>
                    <a:pt x="406" y="13342"/>
                  </a:cubicBezTo>
                  <a:cubicBezTo>
                    <a:pt x="338" y="13559"/>
                    <a:pt x="271" y="13789"/>
                    <a:pt x="203" y="14019"/>
                  </a:cubicBezTo>
                  <a:cubicBezTo>
                    <a:pt x="135" y="14249"/>
                    <a:pt x="68" y="14479"/>
                    <a:pt x="14" y="14709"/>
                  </a:cubicBezTo>
                  <a:cubicBezTo>
                    <a:pt x="0" y="14763"/>
                    <a:pt x="27" y="14831"/>
                    <a:pt x="95" y="14858"/>
                  </a:cubicBezTo>
                  <a:cubicBezTo>
                    <a:pt x="108" y="14864"/>
                    <a:pt x="125" y="14868"/>
                    <a:pt x="144" y="14868"/>
                  </a:cubicBezTo>
                  <a:cubicBezTo>
                    <a:pt x="162" y="14868"/>
                    <a:pt x="183" y="14864"/>
                    <a:pt x="203" y="14858"/>
                  </a:cubicBezTo>
                  <a:cubicBezTo>
                    <a:pt x="244" y="14844"/>
                    <a:pt x="271" y="14817"/>
                    <a:pt x="284" y="14790"/>
                  </a:cubicBezTo>
                  <a:cubicBezTo>
                    <a:pt x="379" y="14533"/>
                    <a:pt x="460" y="14276"/>
                    <a:pt x="555" y="14019"/>
                  </a:cubicBezTo>
                  <a:cubicBezTo>
                    <a:pt x="650" y="13775"/>
                    <a:pt x="717" y="13518"/>
                    <a:pt x="798" y="13261"/>
                  </a:cubicBezTo>
                  <a:cubicBezTo>
                    <a:pt x="974" y="12760"/>
                    <a:pt x="1164" y="12246"/>
                    <a:pt x="1367" y="11759"/>
                  </a:cubicBezTo>
                  <a:cubicBezTo>
                    <a:pt x="1556" y="11326"/>
                    <a:pt x="1759" y="10893"/>
                    <a:pt x="1962" y="10460"/>
                  </a:cubicBezTo>
                  <a:cubicBezTo>
                    <a:pt x="2165" y="10027"/>
                    <a:pt x="2382" y="9635"/>
                    <a:pt x="2598" y="9229"/>
                  </a:cubicBezTo>
                  <a:cubicBezTo>
                    <a:pt x="2963" y="8552"/>
                    <a:pt x="3356" y="7876"/>
                    <a:pt x="3775" y="7240"/>
                  </a:cubicBezTo>
                  <a:cubicBezTo>
                    <a:pt x="3897" y="7064"/>
                    <a:pt x="4019" y="6874"/>
                    <a:pt x="4141" y="6698"/>
                  </a:cubicBezTo>
                  <a:cubicBezTo>
                    <a:pt x="4262" y="6522"/>
                    <a:pt x="4398" y="6333"/>
                    <a:pt x="4533" y="6144"/>
                  </a:cubicBezTo>
                  <a:cubicBezTo>
                    <a:pt x="4790" y="5778"/>
                    <a:pt x="5074" y="5426"/>
                    <a:pt x="5345" y="5075"/>
                  </a:cubicBezTo>
                  <a:cubicBezTo>
                    <a:pt x="5913" y="4371"/>
                    <a:pt x="6508" y="3694"/>
                    <a:pt x="7131" y="3031"/>
                  </a:cubicBezTo>
                  <a:cubicBezTo>
                    <a:pt x="7943" y="2165"/>
                    <a:pt x="8795" y="1354"/>
                    <a:pt x="9675" y="569"/>
                  </a:cubicBezTo>
                  <a:cubicBezTo>
                    <a:pt x="9864" y="393"/>
                    <a:pt x="10054" y="244"/>
                    <a:pt x="10243" y="82"/>
                  </a:cubicBezTo>
                  <a:cubicBezTo>
                    <a:pt x="10257" y="68"/>
                    <a:pt x="10270" y="41"/>
                    <a:pt x="10257" y="14"/>
                  </a:cubicBezTo>
                  <a:cubicBezTo>
                    <a:pt x="10243" y="0"/>
                    <a:pt x="10230" y="0"/>
                    <a:pt x="10216" y="0"/>
                  </a:cubicBezTo>
                  <a:close/>
                </a:path>
              </a:pathLst>
            </a:custGeom>
            <a:solidFill>
              <a:srgbClr val="FF94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6" name="Google Shape;876;p36"/>
            <p:cNvSpPr/>
            <p:nvPr/>
          </p:nvSpPr>
          <p:spPr>
            <a:xfrm>
              <a:off x="6951069" y="3728611"/>
              <a:ext cx="33798" cy="150766"/>
            </a:xfrm>
            <a:custGeom>
              <a:avLst/>
              <a:gdLst/>
              <a:ahLst/>
              <a:cxnLst/>
              <a:rect l="l" t="t" r="r" b="b"/>
              <a:pathLst>
                <a:path w="434" h="1936" extrusionOk="0">
                  <a:moveTo>
                    <a:pt x="339" y="0"/>
                  </a:moveTo>
                  <a:cubicBezTo>
                    <a:pt x="325" y="0"/>
                    <a:pt x="298" y="14"/>
                    <a:pt x="285" y="27"/>
                  </a:cubicBezTo>
                  <a:lnTo>
                    <a:pt x="285" y="14"/>
                  </a:lnTo>
                  <a:cubicBezTo>
                    <a:pt x="271" y="27"/>
                    <a:pt x="257" y="55"/>
                    <a:pt x="244" y="82"/>
                  </a:cubicBezTo>
                  <a:cubicBezTo>
                    <a:pt x="163" y="352"/>
                    <a:pt x="95" y="636"/>
                    <a:pt x="55" y="921"/>
                  </a:cubicBezTo>
                  <a:cubicBezTo>
                    <a:pt x="14" y="1205"/>
                    <a:pt x="0" y="1502"/>
                    <a:pt x="0" y="1800"/>
                  </a:cubicBezTo>
                  <a:cubicBezTo>
                    <a:pt x="13" y="1891"/>
                    <a:pt x="86" y="1936"/>
                    <a:pt x="158" y="1936"/>
                  </a:cubicBezTo>
                  <a:cubicBezTo>
                    <a:pt x="235" y="1936"/>
                    <a:pt x="312" y="1885"/>
                    <a:pt x="312" y="1786"/>
                  </a:cubicBezTo>
                  <a:cubicBezTo>
                    <a:pt x="298" y="1475"/>
                    <a:pt x="285" y="1164"/>
                    <a:pt x="298" y="866"/>
                  </a:cubicBezTo>
                  <a:cubicBezTo>
                    <a:pt x="298" y="745"/>
                    <a:pt x="325" y="636"/>
                    <a:pt x="339" y="515"/>
                  </a:cubicBezTo>
                  <a:cubicBezTo>
                    <a:pt x="366" y="379"/>
                    <a:pt x="393" y="244"/>
                    <a:pt x="433" y="109"/>
                  </a:cubicBezTo>
                  <a:cubicBezTo>
                    <a:pt x="433" y="68"/>
                    <a:pt x="406" y="14"/>
                    <a:pt x="352" y="0"/>
                  </a:cubicBezTo>
                  <a:close/>
                </a:path>
              </a:pathLst>
            </a:custGeom>
            <a:solidFill>
              <a:srgbClr val="FF94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7" name="Google Shape;877;p36"/>
            <p:cNvSpPr/>
            <p:nvPr/>
          </p:nvSpPr>
          <p:spPr>
            <a:xfrm>
              <a:off x="7645483" y="2603234"/>
              <a:ext cx="381510" cy="923130"/>
            </a:xfrm>
            <a:custGeom>
              <a:avLst/>
              <a:gdLst/>
              <a:ahLst/>
              <a:cxnLst/>
              <a:rect l="l" t="t" r="r" b="b"/>
              <a:pathLst>
                <a:path w="4899" h="11854" extrusionOk="0">
                  <a:moveTo>
                    <a:pt x="4845" y="0"/>
                  </a:moveTo>
                  <a:cubicBezTo>
                    <a:pt x="4804" y="0"/>
                    <a:pt x="4777" y="27"/>
                    <a:pt x="4777" y="54"/>
                  </a:cubicBezTo>
                  <a:cubicBezTo>
                    <a:pt x="4520" y="1204"/>
                    <a:pt x="4195" y="2341"/>
                    <a:pt x="3830" y="3464"/>
                  </a:cubicBezTo>
                  <a:cubicBezTo>
                    <a:pt x="3681" y="3911"/>
                    <a:pt x="3518" y="4371"/>
                    <a:pt x="3356" y="4817"/>
                  </a:cubicBezTo>
                  <a:cubicBezTo>
                    <a:pt x="3275" y="5047"/>
                    <a:pt x="3194" y="5277"/>
                    <a:pt x="3099" y="5494"/>
                  </a:cubicBezTo>
                  <a:cubicBezTo>
                    <a:pt x="3004" y="5710"/>
                    <a:pt x="2910" y="5940"/>
                    <a:pt x="2815" y="6170"/>
                  </a:cubicBezTo>
                  <a:cubicBezTo>
                    <a:pt x="2436" y="7077"/>
                    <a:pt x="2017" y="7970"/>
                    <a:pt x="1570" y="8836"/>
                  </a:cubicBezTo>
                  <a:cubicBezTo>
                    <a:pt x="1340" y="9283"/>
                    <a:pt x="1096" y="9729"/>
                    <a:pt x="853" y="10162"/>
                  </a:cubicBezTo>
                  <a:cubicBezTo>
                    <a:pt x="731" y="10392"/>
                    <a:pt x="596" y="10609"/>
                    <a:pt x="460" y="10825"/>
                  </a:cubicBezTo>
                  <a:cubicBezTo>
                    <a:pt x="393" y="10947"/>
                    <a:pt x="325" y="11055"/>
                    <a:pt x="257" y="11163"/>
                  </a:cubicBezTo>
                  <a:cubicBezTo>
                    <a:pt x="190" y="11272"/>
                    <a:pt x="109" y="11407"/>
                    <a:pt x="41" y="11542"/>
                  </a:cubicBezTo>
                  <a:cubicBezTo>
                    <a:pt x="0" y="11623"/>
                    <a:pt x="14" y="11732"/>
                    <a:pt x="95" y="11799"/>
                  </a:cubicBezTo>
                  <a:cubicBezTo>
                    <a:pt x="136" y="11840"/>
                    <a:pt x="190" y="11853"/>
                    <a:pt x="257" y="11853"/>
                  </a:cubicBezTo>
                  <a:cubicBezTo>
                    <a:pt x="312" y="11853"/>
                    <a:pt x="366" y="11826"/>
                    <a:pt x="406" y="11772"/>
                  </a:cubicBezTo>
                  <a:cubicBezTo>
                    <a:pt x="487" y="11664"/>
                    <a:pt x="569" y="11542"/>
                    <a:pt x="636" y="11420"/>
                  </a:cubicBezTo>
                  <a:cubicBezTo>
                    <a:pt x="704" y="11299"/>
                    <a:pt x="785" y="11177"/>
                    <a:pt x="866" y="11055"/>
                  </a:cubicBezTo>
                  <a:cubicBezTo>
                    <a:pt x="1002" y="10825"/>
                    <a:pt x="1123" y="10609"/>
                    <a:pt x="1245" y="10379"/>
                  </a:cubicBezTo>
                  <a:cubicBezTo>
                    <a:pt x="1489" y="9946"/>
                    <a:pt x="1732" y="9499"/>
                    <a:pt x="1949" y="9052"/>
                  </a:cubicBezTo>
                  <a:cubicBezTo>
                    <a:pt x="2382" y="8173"/>
                    <a:pt x="2761" y="7266"/>
                    <a:pt x="3113" y="6346"/>
                  </a:cubicBezTo>
                  <a:cubicBezTo>
                    <a:pt x="3275" y="5886"/>
                    <a:pt x="3437" y="5426"/>
                    <a:pt x="3586" y="4953"/>
                  </a:cubicBezTo>
                  <a:cubicBezTo>
                    <a:pt x="3735" y="4493"/>
                    <a:pt x="3884" y="4032"/>
                    <a:pt x="4019" y="3559"/>
                  </a:cubicBezTo>
                  <a:cubicBezTo>
                    <a:pt x="4303" y="2598"/>
                    <a:pt x="4533" y="1637"/>
                    <a:pt x="4763" y="663"/>
                  </a:cubicBezTo>
                  <a:lnTo>
                    <a:pt x="4899" y="68"/>
                  </a:lnTo>
                  <a:cubicBezTo>
                    <a:pt x="4899" y="41"/>
                    <a:pt x="4885" y="14"/>
                    <a:pt x="4845" y="0"/>
                  </a:cubicBezTo>
                  <a:close/>
                </a:path>
              </a:pathLst>
            </a:custGeom>
            <a:solidFill>
              <a:srgbClr val="FF94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8" name="Google Shape;878;p36"/>
            <p:cNvSpPr/>
            <p:nvPr/>
          </p:nvSpPr>
          <p:spPr>
            <a:xfrm>
              <a:off x="7545335" y="3601129"/>
              <a:ext cx="74916" cy="104508"/>
            </a:xfrm>
            <a:custGeom>
              <a:avLst/>
              <a:gdLst/>
              <a:ahLst/>
              <a:cxnLst/>
              <a:rect l="l" t="t" r="r" b="b"/>
              <a:pathLst>
                <a:path w="962" h="1342" extrusionOk="0">
                  <a:moveTo>
                    <a:pt x="867" y="0"/>
                  </a:moveTo>
                  <a:cubicBezTo>
                    <a:pt x="826" y="0"/>
                    <a:pt x="799" y="14"/>
                    <a:pt x="786" y="54"/>
                  </a:cubicBezTo>
                  <a:cubicBezTo>
                    <a:pt x="732" y="135"/>
                    <a:pt x="691" y="217"/>
                    <a:pt x="637" y="311"/>
                  </a:cubicBezTo>
                  <a:cubicBezTo>
                    <a:pt x="542" y="447"/>
                    <a:pt x="447" y="582"/>
                    <a:pt x="339" y="717"/>
                  </a:cubicBezTo>
                  <a:cubicBezTo>
                    <a:pt x="244" y="853"/>
                    <a:pt x="136" y="988"/>
                    <a:pt x="42" y="1123"/>
                  </a:cubicBezTo>
                  <a:cubicBezTo>
                    <a:pt x="14" y="1137"/>
                    <a:pt x="1" y="1177"/>
                    <a:pt x="1" y="1218"/>
                  </a:cubicBezTo>
                  <a:cubicBezTo>
                    <a:pt x="1" y="1245"/>
                    <a:pt x="14" y="1286"/>
                    <a:pt x="42" y="1313"/>
                  </a:cubicBezTo>
                  <a:cubicBezTo>
                    <a:pt x="73" y="1331"/>
                    <a:pt x="107" y="1342"/>
                    <a:pt x="139" y="1342"/>
                  </a:cubicBezTo>
                  <a:cubicBezTo>
                    <a:pt x="176" y="1342"/>
                    <a:pt x="209" y="1328"/>
                    <a:pt x="231" y="1299"/>
                  </a:cubicBezTo>
                  <a:cubicBezTo>
                    <a:pt x="366" y="1110"/>
                    <a:pt x="488" y="920"/>
                    <a:pt x="596" y="731"/>
                  </a:cubicBezTo>
                  <a:cubicBezTo>
                    <a:pt x="664" y="636"/>
                    <a:pt x="718" y="528"/>
                    <a:pt x="772" y="433"/>
                  </a:cubicBezTo>
                  <a:lnTo>
                    <a:pt x="935" y="122"/>
                  </a:lnTo>
                  <a:cubicBezTo>
                    <a:pt x="962" y="81"/>
                    <a:pt x="935" y="27"/>
                    <a:pt x="894" y="14"/>
                  </a:cubicBezTo>
                  <a:cubicBezTo>
                    <a:pt x="880" y="0"/>
                    <a:pt x="880" y="0"/>
                    <a:pt x="867" y="0"/>
                  </a:cubicBezTo>
                  <a:close/>
                </a:path>
              </a:pathLst>
            </a:custGeom>
            <a:solidFill>
              <a:srgbClr val="FF94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9" name="Google Shape;879;p36"/>
            <p:cNvSpPr/>
            <p:nvPr/>
          </p:nvSpPr>
          <p:spPr>
            <a:xfrm>
              <a:off x="7325104" y="3806876"/>
              <a:ext cx="171870" cy="203098"/>
            </a:xfrm>
            <a:custGeom>
              <a:avLst/>
              <a:gdLst/>
              <a:ahLst/>
              <a:cxnLst/>
              <a:rect l="l" t="t" r="r" b="b"/>
              <a:pathLst>
                <a:path w="2207" h="2608" extrusionOk="0">
                  <a:moveTo>
                    <a:pt x="2139" y="0"/>
                  </a:moveTo>
                  <a:cubicBezTo>
                    <a:pt x="2135" y="0"/>
                    <a:pt x="2132" y="3"/>
                    <a:pt x="2125" y="10"/>
                  </a:cubicBezTo>
                  <a:cubicBezTo>
                    <a:pt x="2098" y="10"/>
                    <a:pt x="2071" y="24"/>
                    <a:pt x="2058" y="51"/>
                  </a:cubicBezTo>
                  <a:lnTo>
                    <a:pt x="2058" y="37"/>
                  </a:lnTo>
                  <a:lnTo>
                    <a:pt x="1990" y="132"/>
                  </a:lnTo>
                  <a:lnTo>
                    <a:pt x="1990" y="132"/>
                  </a:lnTo>
                  <a:lnTo>
                    <a:pt x="2004" y="118"/>
                  </a:lnTo>
                  <a:lnTo>
                    <a:pt x="2004" y="118"/>
                  </a:lnTo>
                  <a:cubicBezTo>
                    <a:pt x="1719" y="524"/>
                    <a:pt x="1422" y="903"/>
                    <a:pt x="1097" y="1269"/>
                  </a:cubicBezTo>
                  <a:cubicBezTo>
                    <a:pt x="948" y="1445"/>
                    <a:pt x="786" y="1620"/>
                    <a:pt x="610" y="1796"/>
                  </a:cubicBezTo>
                  <a:cubicBezTo>
                    <a:pt x="447" y="1972"/>
                    <a:pt x="272" y="2121"/>
                    <a:pt x="96" y="2283"/>
                  </a:cubicBezTo>
                  <a:lnTo>
                    <a:pt x="82" y="2283"/>
                  </a:lnTo>
                  <a:lnTo>
                    <a:pt x="42" y="2324"/>
                  </a:lnTo>
                  <a:cubicBezTo>
                    <a:pt x="28" y="2338"/>
                    <a:pt x="14" y="2365"/>
                    <a:pt x="1" y="2392"/>
                  </a:cubicBezTo>
                  <a:cubicBezTo>
                    <a:pt x="1" y="2446"/>
                    <a:pt x="1" y="2486"/>
                    <a:pt x="28" y="2527"/>
                  </a:cubicBezTo>
                  <a:cubicBezTo>
                    <a:pt x="66" y="2580"/>
                    <a:pt x="124" y="2607"/>
                    <a:pt x="181" y="2607"/>
                  </a:cubicBezTo>
                  <a:cubicBezTo>
                    <a:pt x="225" y="2607"/>
                    <a:pt x="269" y="2590"/>
                    <a:pt x="299" y="2554"/>
                  </a:cubicBezTo>
                  <a:cubicBezTo>
                    <a:pt x="650" y="2175"/>
                    <a:pt x="989" y="1769"/>
                    <a:pt x="1300" y="1363"/>
                  </a:cubicBezTo>
                  <a:cubicBezTo>
                    <a:pt x="1611" y="957"/>
                    <a:pt x="1909" y="538"/>
                    <a:pt x="2193" y="105"/>
                  </a:cubicBezTo>
                  <a:cubicBezTo>
                    <a:pt x="2206" y="64"/>
                    <a:pt x="2193" y="24"/>
                    <a:pt x="2152" y="10"/>
                  </a:cubicBezTo>
                  <a:cubicBezTo>
                    <a:pt x="2146" y="3"/>
                    <a:pt x="2142" y="0"/>
                    <a:pt x="2139" y="0"/>
                  </a:cubicBezTo>
                  <a:close/>
                </a:path>
              </a:pathLst>
            </a:custGeom>
            <a:solidFill>
              <a:srgbClr val="FF94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80" name="Google Shape;880;p36"/>
            <p:cNvSpPr/>
            <p:nvPr/>
          </p:nvSpPr>
          <p:spPr>
            <a:xfrm>
              <a:off x="7585441" y="2438528"/>
              <a:ext cx="95942" cy="58874"/>
            </a:xfrm>
            <a:custGeom>
              <a:avLst/>
              <a:gdLst/>
              <a:ahLst/>
              <a:cxnLst/>
              <a:rect l="l" t="t" r="r" b="b"/>
              <a:pathLst>
                <a:path w="1232" h="756" extrusionOk="0">
                  <a:moveTo>
                    <a:pt x="916" y="1"/>
                  </a:moveTo>
                  <a:cubicBezTo>
                    <a:pt x="900" y="1"/>
                    <a:pt x="883" y="2"/>
                    <a:pt x="866" y="4"/>
                  </a:cubicBezTo>
                  <a:cubicBezTo>
                    <a:pt x="758" y="4"/>
                    <a:pt x="650" y="18"/>
                    <a:pt x="555" y="58"/>
                  </a:cubicBezTo>
                  <a:cubicBezTo>
                    <a:pt x="447" y="86"/>
                    <a:pt x="352" y="126"/>
                    <a:pt x="271" y="194"/>
                  </a:cubicBezTo>
                  <a:cubicBezTo>
                    <a:pt x="176" y="248"/>
                    <a:pt x="95" y="329"/>
                    <a:pt x="41" y="424"/>
                  </a:cubicBezTo>
                  <a:cubicBezTo>
                    <a:pt x="14" y="464"/>
                    <a:pt x="0" y="519"/>
                    <a:pt x="14" y="573"/>
                  </a:cubicBezTo>
                  <a:cubicBezTo>
                    <a:pt x="14" y="586"/>
                    <a:pt x="14" y="600"/>
                    <a:pt x="14" y="600"/>
                  </a:cubicBezTo>
                  <a:cubicBezTo>
                    <a:pt x="41" y="667"/>
                    <a:pt x="95" y="721"/>
                    <a:pt x="162" y="735"/>
                  </a:cubicBezTo>
                  <a:cubicBezTo>
                    <a:pt x="215" y="749"/>
                    <a:pt x="266" y="756"/>
                    <a:pt x="317" y="756"/>
                  </a:cubicBezTo>
                  <a:cubicBezTo>
                    <a:pt x="558" y="756"/>
                    <a:pt x="787" y="614"/>
                    <a:pt x="988" y="491"/>
                  </a:cubicBezTo>
                  <a:cubicBezTo>
                    <a:pt x="1015" y="464"/>
                    <a:pt x="1042" y="437"/>
                    <a:pt x="1069" y="410"/>
                  </a:cubicBezTo>
                  <a:lnTo>
                    <a:pt x="1137" y="356"/>
                  </a:lnTo>
                  <a:cubicBezTo>
                    <a:pt x="1191" y="329"/>
                    <a:pt x="1231" y="275"/>
                    <a:pt x="1231" y="207"/>
                  </a:cubicBezTo>
                  <a:cubicBezTo>
                    <a:pt x="1231" y="153"/>
                    <a:pt x="1191" y="99"/>
                    <a:pt x="1137" y="58"/>
                  </a:cubicBezTo>
                  <a:cubicBezTo>
                    <a:pt x="1070" y="25"/>
                    <a:pt x="994" y="1"/>
                    <a:pt x="916" y="1"/>
                  </a:cubicBezTo>
                  <a:close/>
                </a:path>
              </a:pathLst>
            </a:custGeom>
            <a:solidFill>
              <a:srgbClr val="FF94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81" name="Google Shape;881;p36"/>
            <p:cNvSpPr/>
            <p:nvPr/>
          </p:nvSpPr>
          <p:spPr>
            <a:xfrm>
              <a:off x="7553824" y="2524191"/>
              <a:ext cx="72735" cy="52721"/>
            </a:xfrm>
            <a:custGeom>
              <a:avLst/>
              <a:gdLst/>
              <a:ahLst/>
              <a:cxnLst/>
              <a:rect l="l" t="t" r="r" b="b"/>
              <a:pathLst>
                <a:path w="934" h="677" extrusionOk="0">
                  <a:moveTo>
                    <a:pt x="650" y="0"/>
                  </a:moveTo>
                  <a:lnTo>
                    <a:pt x="650" y="14"/>
                  </a:lnTo>
                  <a:lnTo>
                    <a:pt x="609" y="14"/>
                  </a:lnTo>
                  <a:cubicBezTo>
                    <a:pt x="541" y="27"/>
                    <a:pt x="460" y="54"/>
                    <a:pt x="406" y="95"/>
                  </a:cubicBezTo>
                  <a:cubicBezTo>
                    <a:pt x="271" y="163"/>
                    <a:pt x="163" y="257"/>
                    <a:pt x="81" y="379"/>
                  </a:cubicBezTo>
                  <a:cubicBezTo>
                    <a:pt x="0" y="515"/>
                    <a:pt x="95" y="677"/>
                    <a:pt x="244" y="677"/>
                  </a:cubicBezTo>
                  <a:cubicBezTo>
                    <a:pt x="284" y="677"/>
                    <a:pt x="338" y="677"/>
                    <a:pt x="379" y="663"/>
                  </a:cubicBezTo>
                  <a:cubicBezTo>
                    <a:pt x="433" y="650"/>
                    <a:pt x="474" y="636"/>
                    <a:pt x="528" y="609"/>
                  </a:cubicBezTo>
                  <a:cubicBezTo>
                    <a:pt x="555" y="596"/>
                    <a:pt x="596" y="569"/>
                    <a:pt x="623" y="542"/>
                  </a:cubicBezTo>
                  <a:cubicBezTo>
                    <a:pt x="663" y="515"/>
                    <a:pt x="704" y="474"/>
                    <a:pt x="744" y="447"/>
                  </a:cubicBezTo>
                  <a:cubicBezTo>
                    <a:pt x="771" y="420"/>
                    <a:pt x="785" y="379"/>
                    <a:pt x="799" y="352"/>
                  </a:cubicBezTo>
                  <a:cubicBezTo>
                    <a:pt x="839" y="312"/>
                    <a:pt x="866" y="271"/>
                    <a:pt x="893" y="230"/>
                  </a:cubicBezTo>
                  <a:cubicBezTo>
                    <a:pt x="934" y="149"/>
                    <a:pt x="893" y="41"/>
                    <a:pt x="799" y="14"/>
                  </a:cubicBezTo>
                  <a:cubicBezTo>
                    <a:pt x="771" y="0"/>
                    <a:pt x="744" y="0"/>
                    <a:pt x="717" y="0"/>
                  </a:cubicBezTo>
                  <a:close/>
                </a:path>
              </a:pathLst>
            </a:custGeom>
            <a:solidFill>
              <a:srgbClr val="FF94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82" name="Google Shape;882;p36"/>
            <p:cNvSpPr/>
            <p:nvPr/>
          </p:nvSpPr>
          <p:spPr>
            <a:xfrm>
              <a:off x="7491601" y="2550513"/>
              <a:ext cx="32785" cy="27490"/>
            </a:xfrm>
            <a:custGeom>
              <a:avLst/>
              <a:gdLst/>
              <a:ahLst/>
              <a:cxnLst/>
              <a:rect l="l" t="t" r="r" b="b"/>
              <a:pathLst>
                <a:path w="421" h="353" extrusionOk="0">
                  <a:moveTo>
                    <a:pt x="326" y="1"/>
                  </a:moveTo>
                  <a:lnTo>
                    <a:pt x="326" y="14"/>
                  </a:lnTo>
                  <a:cubicBezTo>
                    <a:pt x="319" y="7"/>
                    <a:pt x="312" y="4"/>
                    <a:pt x="304" y="4"/>
                  </a:cubicBezTo>
                  <a:cubicBezTo>
                    <a:pt x="295" y="4"/>
                    <a:pt x="285" y="7"/>
                    <a:pt x="271" y="14"/>
                  </a:cubicBezTo>
                  <a:cubicBezTo>
                    <a:pt x="258" y="14"/>
                    <a:pt x="231" y="14"/>
                    <a:pt x="204" y="28"/>
                  </a:cubicBezTo>
                  <a:cubicBezTo>
                    <a:pt x="163" y="55"/>
                    <a:pt x="123" y="82"/>
                    <a:pt x="82" y="109"/>
                  </a:cubicBezTo>
                  <a:cubicBezTo>
                    <a:pt x="55" y="122"/>
                    <a:pt x="41" y="149"/>
                    <a:pt x="28" y="177"/>
                  </a:cubicBezTo>
                  <a:cubicBezTo>
                    <a:pt x="28" y="190"/>
                    <a:pt x="28" y="217"/>
                    <a:pt x="28" y="231"/>
                  </a:cubicBezTo>
                  <a:cubicBezTo>
                    <a:pt x="28" y="244"/>
                    <a:pt x="14" y="258"/>
                    <a:pt x="14" y="271"/>
                  </a:cubicBezTo>
                  <a:cubicBezTo>
                    <a:pt x="1" y="285"/>
                    <a:pt x="1" y="312"/>
                    <a:pt x="14" y="325"/>
                  </a:cubicBezTo>
                  <a:cubicBezTo>
                    <a:pt x="28" y="352"/>
                    <a:pt x="55" y="352"/>
                    <a:pt x="82" y="352"/>
                  </a:cubicBezTo>
                  <a:cubicBezTo>
                    <a:pt x="136" y="339"/>
                    <a:pt x="190" y="312"/>
                    <a:pt x="244" y="285"/>
                  </a:cubicBezTo>
                  <a:cubicBezTo>
                    <a:pt x="299" y="258"/>
                    <a:pt x="353" y="204"/>
                    <a:pt x="393" y="163"/>
                  </a:cubicBezTo>
                  <a:cubicBezTo>
                    <a:pt x="407" y="136"/>
                    <a:pt x="420" y="109"/>
                    <a:pt x="420" y="68"/>
                  </a:cubicBezTo>
                  <a:cubicBezTo>
                    <a:pt x="407" y="28"/>
                    <a:pt x="366" y="1"/>
                    <a:pt x="326" y="1"/>
                  </a:cubicBezTo>
                  <a:close/>
                </a:path>
              </a:pathLst>
            </a:custGeom>
            <a:solidFill>
              <a:srgbClr val="FF94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83" name="Google Shape;883;p36"/>
            <p:cNvSpPr/>
            <p:nvPr/>
          </p:nvSpPr>
          <p:spPr>
            <a:xfrm>
              <a:off x="7686601" y="2472560"/>
              <a:ext cx="34810" cy="24063"/>
            </a:xfrm>
            <a:custGeom>
              <a:avLst/>
              <a:gdLst/>
              <a:ahLst/>
              <a:cxnLst/>
              <a:rect l="l" t="t" r="r" b="b"/>
              <a:pathLst>
                <a:path w="447" h="309" extrusionOk="0">
                  <a:moveTo>
                    <a:pt x="325" y="0"/>
                  </a:moveTo>
                  <a:cubicBezTo>
                    <a:pt x="311" y="0"/>
                    <a:pt x="284" y="0"/>
                    <a:pt x="271" y="14"/>
                  </a:cubicBezTo>
                  <a:cubicBezTo>
                    <a:pt x="244" y="27"/>
                    <a:pt x="230" y="27"/>
                    <a:pt x="203" y="41"/>
                  </a:cubicBezTo>
                  <a:cubicBezTo>
                    <a:pt x="149" y="68"/>
                    <a:pt x="108" y="95"/>
                    <a:pt x="68" y="136"/>
                  </a:cubicBezTo>
                  <a:lnTo>
                    <a:pt x="54" y="149"/>
                  </a:lnTo>
                  <a:cubicBezTo>
                    <a:pt x="41" y="163"/>
                    <a:pt x="27" y="163"/>
                    <a:pt x="27" y="176"/>
                  </a:cubicBezTo>
                  <a:lnTo>
                    <a:pt x="27" y="190"/>
                  </a:lnTo>
                  <a:cubicBezTo>
                    <a:pt x="14" y="203"/>
                    <a:pt x="0" y="230"/>
                    <a:pt x="14" y="257"/>
                  </a:cubicBezTo>
                  <a:cubicBezTo>
                    <a:pt x="14" y="284"/>
                    <a:pt x="41" y="298"/>
                    <a:pt x="68" y="298"/>
                  </a:cubicBezTo>
                  <a:lnTo>
                    <a:pt x="95" y="298"/>
                  </a:lnTo>
                  <a:cubicBezTo>
                    <a:pt x="108" y="305"/>
                    <a:pt x="122" y="308"/>
                    <a:pt x="134" y="308"/>
                  </a:cubicBezTo>
                  <a:cubicBezTo>
                    <a:pt x="146" y="308"/>
                    <a:pt x="156" y="305"/>
                    <a:pt x="162" y="298"/>
                  </a:cubicBezTo>
                  <a:lnTo>
                    <a:pt x="176" y="298"/>
                  </a:lnTo>
                  <a:cubicBezTo>
                    <a:pt x="257" y="271"/>
                    <a:pt x="352" y="217"/>
                    <a:pt x="420" y="149"/>
                  </a:cubicBezTo>
                  <a:cubicBezTo>
                    <a:pt x="447" y="122"/>
                    <a:pt x="447" y="82"/>
                    <a:pt x="433" y="41"/>
                  </a:cubicBezTo>
                  <a:cubicBezTo>
                    <a:pt x="420" y="14"/>
                    <a:pt x="379" y="0"/>
                    <a:pt x="352" y="0"/>
                  </a:cubicBezTo>
                  <a:close/>
                </a:path>
              </a:pathLst>
            </a:custGeom>
            <a:solidFill>
              <a:srgbClr val="FF94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84" name="Google Shape;884;p36"/>
            <p:cNvSpPr/>
            <p:nvPr/>
          </p:nvSpPr>
          <p:spPr>
            <a:xfrm>
              <a:off x="7485293" y="2547398"/>
              <a:ext cx="48594" cy="35900"/>
            </a:xfrm>
            <a:custGeom>
              <a:avLst/>
              <a:gdLst/>
              <a:ahLst/>
              <a:cxnLst/>
              <a:rect l="l" t="t" r="r" b="b"/>
              <a:pathLst>
                <a:path w="624" h="461" extrusionOk="0">
                  <a:moveTo>
                    <a:pt x="447" y="0"/>
                  </a:moveTo>
                  <a:cubicBezTo>
                    <a:pt x="339" y="14"/>
                    <a:pt x="244" y="68"/>
                    <a:pt x="163" y="135"/>
                  </a:cubicBezTo>
                  <a:cubicBezTo>
                    <a:pt x="95" y="176"/>
                    <a:pt x="41" y="244"/>
                    <a:pt x="14" y="325"/>
                  </a:cubicBezTo>
                  <a:cubicBezTo>
                    <a:pt x="1" y="352"/>
                    <a:pt x="1" y="379"/>
                    <a:pt x="14" y="406"/>
                  </a:cubicBezTo>
                  <a:cubicBezTo>
                    <a:pt x="28" y="447"/>
                    <a:pt x="55" y="460"/>
                    <a:pt x="95" y="460"/>
                  </a:cubicBezTo>
                  <a:cubicBezTo>
                    <a:pt x="190" y="460"/>
                    <a:pt x="285" y="447"/>
                    <a:pt x="366" y="392"/>
                  </a:cubicBezTo>
                  <a:cubicBezTo>
                    <a:pt x="461" y="352"/>
                    <a:pt x="542" y="284"/>
                    <a:pt x="596" y="203"/>
                  </a:cubicBezTo>
                  <a:cubicBezTo>
                    <a:pt x="623" y="162"/>
                    <a:pt x="623" y="108"/>
                    <a:pt x="596" y="68"/>
                  </a:cubicBezTo>
                  <a:cubicBezTo>
                    <a:pt x="582" y="41"/>
                    <a:pt x="569" y="27"/>
                    <a:pt x="542" y="14"/>
                  </a:cubicBezTo>
                  <a:cubicBezTo>
                    <a:pt x="528" y="0"/>
                    <a:pt x="501" y="0"/>
                    <a:pt x="474" y="0"/>
                  </a:cubicBezTo>
                  <a:close/>
                </a:path>
              </a:pathLst>
            </a:custGeom>
            <a:solidFill>
              <a:srgbClr val="FF94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85" name="Google Shape;885;p36"/>
            <p:cNvSpPr/>
            <p:nvPr/>
          </p:nvSpPr>
          <p:spPr>
            <a:xfrm>
              <a:off x="7362017" y="2564920"/>
              <a:ext cx="95942" cy="72813"/>
            </a:xfrm>
            <a:custGeom>
              <a:avLst/>
              <a:gdLst/>
              <a:ahLst/>
              <a:cxnLst/>
              <a:rect l="l" t="t" r="r" b="b"/>
              <a:pathLst>
                <a:path w="1232" h="935" extrusionOk="0">
                  <a:moveTo>
                    <a:pt x="1022" y="0"/>
                  </a:moveTo>
                  <a:cubicBezTo>
                    <a:pt x="1007" y="0"/>
                    <a:pt x="991" y="2"/>
                    <a:pt x="975" y="5"/>
                  </a:cubicBezTo>
                  <a:lnTo>
                    <a:pt x="907" y="5"/>
                  </a:lnTo>
                  <a:cubicBezTo>
                    <a:pt x="799" y="5"/>
                    <a:pt x="704" y="32"/>
                    <a:pt x="609" y="86"/>
                  </a:cubicBezTo>
                  <a:lnTo>
                    <a:pt x="609" y="73"/>
                  </a:lnTo>
                  <a:cubicBezTo>
                    <a:pt x="488" y="127"/>
                    <a:pt x="366" y="208"/>
                    <a:pt x="258" y="303"/>
                  </a:cubicBezTo>
                  <a:cubicBezTo>
                    <a:pt x="149" y="411"/>
                    <a:pt x="68" y="533"/>
                    <a:pt x="28" y="682"/>
                  </a:cubicBezTo>
                  <a:cubicBezTo>
                    <a:pt x="1" y="776"/>
                    <a:pt x="68" y="885"/>
                    <a:pt x="163" y="912"/>
                  </a:cubicBezTo>
                  <a:cubicBezTo>
                    <a:pt x="224" y="927"/>
                    <a:pt x="285" y="935"/>
                    <a:pt x="347" y="935"/>
                  </a:cubicBezTo>
                  <a:cubicBezTo>
                    <a:pt x="504" y="935"/>
                    <a:pt x="659" y="883"/>
                    <a:pt x="785" y="776"/>
                  </a:cubicBezTo>
                  <a:cubicBezTo>
                    <a:pt x="880" y="722"/>
                    <a:pt x="961" y="641"/>
                    <a:pt x="1029" y="560"/>
                  </a:cubicBezTo>
                  <a:cubicBezTo>
                    <a:pt x="1069" y="506"/>
                    <a:pt x="1110" y="452"/>
                    <a:pt x="1137" y="411"/>
                  </a:cubicBezTo>
                  <a:cubicBezTo>
                    <a:pt x="1164" y="357"/>
                    <a:pt x="1191" y="303"/>
                    <a:pt x="1205" y="249"/>
                  </a:cubicBezTo>
                  <a:cubicBezTo>
                    <a:pt x="1232" y="181"/>
                    <a:pt x="1205" y="113"/>
                    <a:pt x="1164" y="59"/>
                  </a:cubicBezTo>
                  <a:cubicBezTo>
                    <a:pt x="1123" y="18"/>
                    <a:pt x="1074" y="0"/>
                    <a:pt x="1022" y="0"/>
                  </a:cubicBezTo>
                  <a:close/>
                </a:path>
              </a:pathLst>
            </a:custGeom>
            <a:solidFill>
              <a:srgbClr val="FF94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86" name="Google Shape;886;p36"/>
            <p:cNvSpPr/>
            <p:nvPr/>
          </p:nvSpPr>
          <p:spPr>
            <a:xfrm>
              <a:off x="7474780" y="2609542"/>
              <a:ext cx="54824" cy="39093"/>
            </a:xfrm>
            <a:custGeom>
              <a:avLst/>
              <a:gdLst/>
              <a:ahLst/>
              <a:cxnLst/>
              <a:rect l="l" t="t" r="r" b="b"/>
              <a:pathLst>
                <a:path w="704" h="502" extrusionOk="0">
                  <a:moveTo>
                    <a:pt x="542" y="0"/>
                  </a:moveTo>
                  <a:cubicBezTo>
                    <a:pt x="447" y="0"/>
                    <a:pt x="352" y="27"/>
                    <a:pt x="271" y="68"/>
                  </a:cubicBezTo>
                  <a:cubicBezTo>
                    <a:pt x="217" y="95"/>
                    <a:pt x="176" y="122"/>
                    <a:pt x="136" y="163"/>
                  </a:cubicBezTo>
                  <a:cubicBezTo>
                    <a:pt x="95" y="190"/>
                    <a:pt x="54" y="230"/>
                    <a:pt x="27" y="271"/>
                  </a:cubicBezTo>
                  <a:cubicBezTo>
                    <a:pt x="0" y="325"/>
                    <a:pt x="0" y="379"/>
                    <a:pt x="27" y="420"/>
                  </a:cubicBezTo>
                  <a:cubicBezTo>
                    <a:pt x="54" y="474"/>
                    <a:pt x="109" y="501"/>
                    <a:pt x="163" y="501"/>
                  </a:cubicBezTo>
                  <a:cubicBezTo>
                    <a:pt x="190" y="501"/>
                    <a:pt x="230" y="501"/>
                    <a:pt x="271" y="487"/>
                  </a:cubicBezTo>
                  <a:cubicBezTo>
                    <a:pt x="312" y="487"/>
                    <a:pt x="339" y="474"/>
                    <a:pt x="379" y="447"/>
                  </a:cubicBezTo>
                  <a:lnTo>
                    <a:pt x="393" y="447"/>
                  </a:lnTo>
                  <a:lnTo>
                    <a:pt x="460" y="420"/>
                  </a:lnTo>
                  <a:cubicBezTo>
                    <a:pt x="555" y="366"/>
                    <a:pt x="636" y="285"/>
                    <a:pt x="690" y="190"/>
                  </a:cubicBezTo>
                  <a:cubicBezTo>
                    <a:pt x="704" y="149"/>
                    <a:pt x="704" y="95"/>
                    <a:pt x="690" y="68"/>
                  </a:cubicBezTo>
                  <a:cubicBezTo>
                    <a:pt x="663" y="27"/>
                    <a:pt x="623" y="0"/>
                    <a:pt x="582" y="0"/>
                  </a:cubicBezTo>
                  <a:close/>
                </a:path>
              </a:pathLst>
            </a:custGeom>
            <a:solidFill>
              <a:srgbClr val="FF94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87" name="Google Shape;887;p36"/>
            <p:cNvSpPr/>
            <p:nvPr/>
          </p:nvSpPr>
          <p:spPr>
            <a:xfrm>
              <a:off x="7299872" y="2674257"/>
              <a:ext cx="250835" cy="237830"/>
            </a:xfrm>
            <a:custGeom>
              <a:avLst/>
              <a:gdLst/>
              <a:ahLst/>
              <a:cxnLst/>
              <a:rect l="l" t="t" r="r" b="b"/>
              <a:pathLst>
                <a:path w="3221" h="3054" extrusionOk="0">
                  <a:moveTo>
                    <a:pt x="1712" y="1"/>
                  </a:moveTo>
                  <a:cubicBezTo>
                    <a:pt x="1129" y="1"/>
                    <a:pt x="557" y="394"/>
                    <a:pt x="311" y="1023"/>
                  </a:cubicBezTo>
                  <a:cubicBezTo>
                    <a:pt x="0" y="1808"/>
                    <a:pt x="338" y="2687"/>
                    <a:pt x="1056" y="2972"/>
                  </a:cubicBezTo>
                  <a:cubicBezTo>
                    <a:pt x="1201" y="3027"/>
                    <a:pt x="1351" y="3054"/>
                    <a:pt x="1502" y="3054"/>
                  </a:cubicBezTo>
                  <a:cubicBezTo>
                    <a:pt x="2083" y="3054"/>
                    <a:pt x="2662" y="2661"/>
                    <a:pt x="2909" y="2038"/>
                  </a:cubicBezTo>
                  <a:cubicBezTo>
                    <a:pt x="3221" y="1240"/>
                    <a:pt x="2882" y="360"/>
                    <a:pt x="2179" y="89"/>
                  </a:cubicBezTo>
                  <a:cubicBezTo>
                    <a:pt x="2026" y="29"/>
                    <a:pt x="1869" y="1"/>
                    <a:pt x="1712" y="1"/>
                  </a:cubicBezTo>
                  <a:close/>
                </a:path>
              </a:pathLst>
            </a:custGeom>
            <a:solidFill>
              <a:srgbClr val="FEFEF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88" name="Google Shape;888;p36"/>
            <p:cNvSpPr/>
            <p:nvPr/>
          </p:nvSpPr>
          <p:spPr>
            <a:xfrm>
              <a:off x="7367312" y="2721527"/>
              <a:ext cx="174985" cy="165562"/>
            </a:xfrm>
            <a:custGeom>
              <a:avLst/>
              <a:gdLst/>
              <a:ahLst/>
              <a:cxnLst/>
              <a:rect l="l" t="t" r="r" b="b"/>
              <a:pathLst>
                <a:path w="2247" h="2126" extrusionOk="0">
                  <a:moveTo>
                    <a:pt x="1182" y="0"/>
                  </a:moveTo>
                  <a:cubicBezTo>
                    <a:pt x="775" y="0"/>
                    <a:pt x="387" y="278"/>
                    <a:pt x="217" y="714"/>
                  </a:cubicBezTo>
                  <a:cubicBezTo>
                    <a:pt x="0" y="1269"/>
                    <a:pt x="230" y="1877"/>
                    <a:pt x="731" y="2067"/>
                  </a:cubicBezTo>
                  <a:cubicBezTo>
                    <a:pt x="836" y="2107"/>
                    <a:pt x="944" y="2125"/>
                    <a:pt x="1052" y="2125"/>
                  </a:cubicBezTo>
                  <a:cubicBezTo>
                    <a:pt x="1459" y="2125"/>
                    <a:pt x="1859" y="1856"/>
                    <a:pt x="2030" y="1417"/>
                  </a:cubicBezTo>
                  <a:cubicBezTo>
                    <a:pt x="2246" y="863"/>
                    <a:pt x="2016" y="240"/>
                    <a:pt x="1516" y="64"/>
                  </a:cubicBezTo>
                  <a:cubicBezTo>
                    <a:pt x="1406" y="21"/>
                    <a:pt x="1293" y="0"/>
                    <a:pt x="1182" y="0"/>
                  </a:cubicBezTo>
                  <a:close/>
                </a:path>
              </a:pathLst>
            </a:custGeom>
            <a:solidFill>
              <a:srgbClr val="682F2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89" name="Google Shape;889;p36"/>
            <p:cNvSpPr/>
            <p:nvPr/>
          </p:nvSpPr>
          <p:spPr>
            <a:xfrm>
              <a:off x="7336707" y="2765682"/>
              <a:ext cx="77018" cy="37614"/>
            </a:xfrm>
            <a:custGeom>
              <a:avLst/>
              <a:gdLst/>
              <a:ahLst/>
              <a:cxnLst/>
              <a:rect l="l" t="t" r="r" b="b"/>
              <a:pathLst>
                <a:path w="989" h="483" extrusionOk="0">
                  <a:moveTo>
                    <a:pt x="203" y="1"/>
                  </a:moveTo>
                  <a:cubicBezTo>
                    <a:pt x="120" y="1"/>
                    <a:pt x="60" y="22"/>
                    <a:pt x="41" y="66"/>
                  </a:cubicBezTo>
                  <a:cubicBezTo>
                    <a:pt x="1" y="160"/>
                    <a:pt x="177" y="323"/>
                    <a:pt x="434" y="404"/>
                  </a:cubicBezTo>
                  <a:cubicBezTo>
                    <a:pt x="564" y="455"/>
                    <a:pt x="691" y="482"/>
                    <a:pt x="786" y="482"/>
                  </a:cubicBezTo>
                  <a:cubicBezTo>
                    <a:pt x="869" y="482"/>
                    <a:pt x="929" y="461"/>
                    <a:pt x="948" y="417"/>
                  </a:cubicBezTo>
                  <a:cubicBezTo>
                    <a:pt x="989" y="323"/>
                    <a:pt x="813" y="174"/>
                    <a:pt x="556" y="79"/>
                  </a:cubicBezTo>
                  <a:cubicBezTo>
                    <a:pt x="425" y="28"/>
                    <a:pt x="299" y="1"/>
                    <a:pt x="203" y="1"/>
                  </a:cubicBezTo>
                  <a:close/>
                </a:path>
              </a:pathLst>
            </a:custGeom>
            <a:solidFill>
              <a:srgbClr val="FEFEF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90" name="Google Shape;890;p36"/>
            <p:cNvSpPr/>
            <p:nvPr/>
          </p:nvSpPr>
          <p:spPr>
            <a:xfrm>
              <a:off x="7401032" y="2560792"/>
              <a:ext cx="139163" cy="66972"/>
            </a:xfrm>
            <a:custGeom>
              <a:avLst/>
              <a:gdLst/>
              <a:ahLst/>
              <a:cxnLst/>
              <a:rect l="l" t="t" r="r" b="b"/>
              <a:pathLst>
                <a:path w="1787" h="860" extrusionOk="0">
                  <a:moveTo>
                    <a:pt x="569" y="1"/>
                  </a:moveTo>
                  <a:cubicBezTo>
                    <a:pt x="296" y="1"/>
                    <a:pt x="91" y="83"/>
                    <a:pt x="54" y="220"/>
                  </a:cubicBezTo>
                  <a:cubicBezTo>
                    <a:pt x="0" y="437"/>
                    <a:pt x="338" y="694"/>
                    <a:pt x="798" y="802"/>
                  </a:cubicBezTo>
                  <a:cubicBezTo>
                    <a:pt x="950" y="841"/>
                    <a:pt x="1097" y="859"/>
                    <a:pt x="1227" y="859"/>
                  </a:cubicBezTo>
                  <a:cubicBezTo>
                    <a:pt x="1503" y="859"/>
                    <a:pt x="1709" y="778"/>
                    <a:pt x="1746" y="640"/>
                  </a:cubicBezTo>
                  <a:cubicBezTo>
                    <a:pt x="1786" y="437"/>
                    <a:pt x="1448" y="180"/>
                    <a:pt x="988" y="58"/>
                  </a:cubicBezTo>
                  <a:cubicBezTo>
                    <a:pt x="840" y="19"/>
                    <a:pt x="697" y="1"/>
                    <a:pt x="569" y="1"/>
                  </a:cubicBezTo>
                  <a:close/>
                </a:path>
              </a:pathLst>
            </a:custGeom>
            <a:solidFill>
              <a:srgbClr val="A2494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91" name="Google Shape;891;p36"/>
            <p:cNvSpPr/>
            <p:nvPr/>
          </p:nvSpPr>
          <p:spPr>
            <a:xfrm>
              <a:off x="7817198" y="2891140"/>
              <a:ext cx="251926" cy="237674"/>
            </a:xfrm>
            <a:custGeom>
              <a:avLst/>
              <a:gdLst/>
              <a:ahLst/>
              <a:cxnLst/>
              <a:rect l="l" t="t" r="r" b="b"/>
              <a:pathLst>
                <a:path w="3235" h="3052" extrusionOk="0">
                  <a:moveTo>
                    <a:pt x="1722" y="0"/>
                  </a:moveTo>
                  <a:cubicBezTo>
                    <a:pt x="1158" y="0"/>
                    <a:pt x="600" y="380"/>
                    <a:pt x="339" y="985"/>
                  </a:cubicBezTo>
                  <a:cubicBezTo>
                    <a:pt x="1" y="1770"/>
                    <a:pt x="312" y="2649"/>
                    <a:pt x="1016" y="2947"/>
                  </a:cubicBezTo>
                  <a:cubicBezTo>
                    <a:pt x="1174" y="3018"/>
                    <a:pt x="1341" y="3052"/>
                    <a:pt x="1508" y="3052"/>
                  </a:cubicBezTo>
                  <a:cubicBezTo>
                    <a:pt x="2070" y="3052"/>
                    <a:pt x="2636" y="2672"/>
                    <a:pt x="2897" y="2067"/>
                  </a:cubicBezTo>
                  <a:cubicBezTo>
                    <a:pt x="3235" y="1283"/>
                    <a:pt x="2924" y="403"/>
                    <a:pt x="2220" y="105"/>
                  </a:cubicBezTo>
                  <a:cubicBezTo>
                    <a:pt x="2059" y="34"/>
                    <a:pt x="1890" y="0"/>
                    <a:pt x="1722" y="0"/>
                  </a:cubicBezTo>
                  <a:close/>
                </a:path>
              </a:pathLst>
            </a:custGeom>
            <a:solidFill>
              <a:srgbClr val="FEFEF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92" name="Google Shape;892;p36"/>
            <p:cNvSpPr/>
            <p:nvPr/>
          </p:nvSpPr>
          <p:spPr>
            <a:xfrm>
              <a:off x="7825686" y="2915125"/>
              <a:ext cx="175998" cy="165874"/>
            </a:xfrm>
            <a:custGeom>
              <a:avLst/>
              <a:gdLst/>
              <a:ahLst/>
              <a:cxnLst/>
              <a:rect l="l" t="t" r="r" b="b"/>
              <a:pathLst>
                <a:path w="2260" h="2130" extrusionOk="0">
                  <a:moveTo>
                    <a:pt x="1212" y="1"/>
                  </a:moveTo>
                  <a:cubicBezTo>
                    <a:pt x="812" y="1"/>
                    <a:pt x="422" y="260"/>
                    <a:pt x="244" y="690"/>
                  </a:cubicBezTo>
                  <a:cubicBezTo>
                    <a:pt x="0" y="1232"/>
                    <a:pt x="217" y="1854"/>
                    <a:pt x="717" y="2057"/>
                  </a:cubicBezTo>
                  <a:cubicBezTo>
                    <a:pt x="832" y="2107"/>
                    <a:pt x="951" y="2130"/>
                    <a:pt x="1069" y="2130"/>
                  </a:cubicBezTo>
                  <a:cubicBezTo>
                    <a:pt x="1466" y="2130"/>
                    <a:pt x="1853" y="1866"/>
                    <a:pt x="2030" y="1448"/>
                  </a:cubicBezTo>
                  <a:cubicBezTo>
                    <a:pt x="2260" y="893"/>
                    <a:pt x="2057" y="285"/>
                    <a:pt x="1556" y="68"/>
                  </a:cubicBezTo>
                  <a:cubicBezTo>
                    <a:pt x="1444" y="23"/>
                    <a:pt x="1328" y="1"/>
                    <a:pt x="1212" y="1"/>
                  </a:cubicBezTo>
                  <a:close/>
                </a:path>
              </a:pathLst>
            </a:custGeom>
            <a:solidFill>
              <a:srgbClr val="682F2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93" name="Google Shape;893;p36"/>
            <p:cNvSpPr/>
            <p:nvPr/>
          </p:nvSpPr>
          <p:spPr>
            <a:xfrm>
              <a:off x="7946860" y="3019634"/>
              <a:ext cx="75928" cy="39171"/>
            </a:xfrm>
            <a:custGeom>
              <a:avLst/>
              <a:gdLst/>
              <a:ahLst/>
              <a:cxnLst/>
              <a:rect l="l" t="t" r="r" b="b"/>
              <a:pathLst>
                <a:path w="975" h="503" extrusionOk="0">
                  <a:moveTo>
                    <a:pt x="204" y="1"/>
                  </a:moveTo>
                  <a:cubicBezTo>
                    <a:pt x="119" y="1"/>
                    <a:pt x="60" y="22"/>
                    <a:pt x="41" y="66"/>
                  </a:cubicBezTo>
                  <a:cubicBezTo>
                    <a:pt x="0" y="147"/>
                    <a:pt x="176" y="309"/>
                    <a:pt x="420" y="417"/>
                  </a:cubicBezTo>
                  <a:cubicBezTo>
                    <a:pt x="550" y="475"/>
                    <a:pt x="681" y="502"/>
                    <a:pt x="778" y="502"/>
                  </a:cubicBezTo>
                  <a:cubicBezTo>
                    <a:pt x="862" y="502"/>
                    <a:pt x="921" y="482"/>
                    <a:pt x="934" y="444"/>
                  </a:cubicBezTo>
                  <a:cubicBezTo>
                    <a:pt x="975" y="350"/>
                    <a:pt x="812" y="187"/>
                    <a:pt x="569" y="79"/>
                  </a:cubicBezTo>
                  <a:cubicBezTo>
                    <a:pt x="431" y="28"/>
                    <a:pt x="301" y="1"/>
                    <a:pt x="204" y="1"/>
                  </a:cubicBezTo>
                  <a:close/>
                </a:path>
              </a:pathLst>
            </a:custGeom>
            <a:solidFill>
              <a:srgbClr val="FEFEF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94" name="Google Shape;894;p36"/>
            <p:cNvSpPr/>
            <p:nvPr/>
          </p:nvSpPr>
          <p:spPr>
            <a:xfrm>
              <a:off x="7968976" y="2786319"/>
              <a:ext cx="131765" cy="88855"/>
            </a:xfrm>
            <a:custGeom>
              <a:avLst/>
              <a:gdLst/>
              <a:ahLst/>
              <a:cxnLst/>
              <a:rect l="l" t="t" r="r" b="b"/>
              <a:pathLst>
                <a:path w="1692" h="1141" extrusionOk="0">
                  <a:moveTo>
                    <a:pt x="357" y="0"/>
                  </a:moveTo>
                  <a:cubicBezTo>
                    <a:pt x="243" y="0"/>
                    <a:pt x="155" y="32"/>
                    <a:pt x="109" y="98"/>
                  </a:cubicBezTo>
                  <a:cubicBezTo>
                    <a:pt x="0" y="274"/>
                    <a:pt x="230" y="640"/>
                    <a:pt x="636" y="897"/>
                  </a:cubicBezTo>
                  <a:cubicBezTo>
                    <a:pt x="885" y="1054"/>
                    <a:pt x="1138" y="1140"/>
                    <a:pt x="1325" y="1140"/>
                  </a:cubicBezTo>
                  <a:cubicBezTo>
                    <a:pt x="1444" y="1140"/>
                    <a:pt x="1536" y="1106"/>
                    <a:pt x="1584" y="1032"/>
                  </a:cubicBezTo>
                  <a:cubicBezTo>
                    <a:pt x="1692" y="856"/>
                    <a:pt x="1462" y="504"/>
                    <a:pt x="1056" y="247"/>
                  </a:cubicBezTo>
                  <a:cubicBezTo>
                    <a:pt x="803" y="87"/>
                    <a:pt x="545" y="0"/>
                    <a:pt x="357" y="0"/>
                  </a:cubicBezTo>
                  <a:close/>
                </a:path>
              </a:pathLst>
            </a:custGeom>
            <a:solidFill>
              <a:srgbClr val="A2494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95" name="Google Shape;895;p36"/>
            <p:cNvSpPr/>
            <p:nvPr/>
          </p:nvSpPr>
          <p:spPr>
            <a:xfrm>
              <a:off x="7567530" y="2936852"/>
              <a:ext cx="169690" cy="104508"/>
            </a:xfrm>
            <a:custGeom>
              <a:avLst/>
              <a:gdLst/>
              <a:ahLst/>
              <a:cxnLst/>
              <a:rect l="l" t="t" r="r" b="b"/>
              <a:pathLst>
                <a:path w="2179" h="1342" extrusionOk="0">
                  <a:moveTo>
                    <a:pt x="799" y="0"/>
                  </a:moveTo>
                  <a:cubicBezTo>
                    <a:pt x="677" y="0"/>
                    <a:pt x="558" y="16"/>
                    <a:pt x="447" y="46"/>
                  </a:cubicBezTo>
                  <a:cubicBezTo>
                    <a:pt x="311" y="87"/>
                    <a:pt x="176" y="168"/>
                    <a:pt x="81" y="263"/>
                  </a:cubicBezTo>
                  <a:lnTo>
                    <a:pt x="54" y="263"/>
                  </a:lnTo>
                  <a:cubicBezTo>
                    <a:pt x="14" y="276"/>
                    <a:pt x="0" y="317"/>
                    <a:pt x="0" y="357"/>
                  </a:cubicBezTo>
                  <a:cubicBezTo>
                    <a:pt x="27" y="452"/>
                    <a:pt x="81" y="547"/>
                    <a:pt x="135" y="628"/>
                  </a:cubicBezTo>
                  <a:cubicBezTo>
                    <a:pt x="190" y="709"/>
                    <a:pt x="257" y="790"/>
                    <a:pt x="338" y="858"/>
                  </a:cubicBezTo>
                  <a:cubicBezTo>
                    <a:pt x="406" y="912"/>
                    <a:pt x="487" y="980"/>
                    <a:pt x="568" y="1020"/>
                  </a:cubicBezTo>
                  <a:cubicBezTo>
                    <a:pt x="677" y="1088"/>
                    <a:pt x="785" y="1142"/>
                    <a:pt x="893" y="1183"/>
                  </a:cubicBezTo>
                  <a:cubicBezTo>
                    <a:pt x="988" y="1223"/>
                    <a:pt x="1083" y="1250"/>
                    <a:pt x="1191" y="1277"/>
                  </a:cubicBezTo>
                  <a:cubicBezTo>
                    <a:pt x="1272" y="1291"/>
                    <a:pt x="1367" y="1318"/>
                    <a:pt x="1448" y="1318"/>
                  </a:cubicBezTo>
                  <a:cubicBezTo>
                    <a:pt x="1543" y="1332"/>
                    <a:pt x="1637" y="1332"/>
                    <a:pt x="1719" y="1332"/>
                  </a:cubicBezTo>
                  <a:cubicBezTo>
                    <a:pt x="1746" y="1338"/>
                    <a:pt x="1769" y="1342"/>
                    <a:pt x="1791" y="1342"/>
                  </a:cubicBezTo>
                  <a:cubicBezTo>
                    <a:pt x="1813" y="1342"/>
                    <a:pt x="1834" y="1338"/>
                    <a:pt x="1854" y="1332"/>
                  </a:cubicBezTo>
                  <a:cubicBezTo>
                    <a:pt x="1908" y="1332"/>
                    <a:pt x="1949" y="1318"/>
                    <a:pt x="2003" y="1305"/>
                  </a:cubicBezTo>
                  <a:cubicBezTo>
                    <a:pt x="2043" y="1291"/>
                    <a:pt x="2070" y="1277"/>
                    <a:pt x="2097" y="1250"/>
                  </a:cubicBezTo>
                  <a:cubicBezTo>
                    <a:pt x="2152" y="1183"/>
                    <a:pt x="2179" y="1102"/>
                    <a:pt x="2179" y="1020"/>
                  </a:cubicBezTo>
                  <a:cubicBezTo>
                    <a:pt x="2179" y="980"/>
                    <a:pt x="2165" y="939"/>
                    <a:pt x="2152" y="899"/>
                  </a:cubicBezTo>
                  <a:cubicBezTo>
                    <a:pt x="2124" y="804"/>
                    <a:pt x="2084" y="723"/>
                    <a:pt x="2030" y="641"/>
                  </a:cubicBezTo>
                  <a:cubicBezTo>
                    <a:pt x="1976" y="574"/>
                    <a:pt x="1921" y="506"/>
                    <a:pt x="1854" y="439"/>
                  </a:cubicBezTo>
                  <a:cubicBezTo>
                    <a:pt x="1786" y="357"/>
                    <a:pt x="1705" y="303"/>
                    <a:pt x="1624" y="249"/>
                  </a:cubicBezTo>
                  <a:lnTo>
                    <a:pt x="1637" y="236"/>
                  </a:lnTo>
                  <a:cubicBezTo>
                    <a:pt x="1583" y="209"/>
                    <a:pt x="1529" y="181"/>
                    <a:pt x="1461" y="154"/>
                  </a:cubicBezTo>
                  <a:cubicBezTo>
                    <a:pt x="1286" y="73"/>
                    <a:pt x="1110" y="19"/>
                    <a:pt x="920" y="6"/>
                  </a:cubicBezTo>
                  <a:cubicBezTo>
                    <a:pt x="880" y="2"/>
                    <a:pt x="839" y="0"/>
                    <a:pt x="799" y="0"/>
                  </a:cubicBezTo>
                  <a:close/>
                </a:path>
              </a:pathLst>
            </a:custGeom>
            <a:solidFill>
              <a:srgbClr val="FF776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96" name="Google Shape;896;p36"/>
            <p:cNvSpPr/>
            <p:nvPr/>
          </p:nvSpPr>
          <p:spPr>
            <a:xfrm>
              <a:off x="7553824" y="2856719"/>
              <a:ext cx="241335" cy="192663"/>
            </a:xfrm>
            <a:custGeom>
              <a:avLst/>
              <a:gdLst/>
              <a:ahLst/>
              <a:cxnLst/>
              <a:rect l="l" t="t" r="r" b="b"/>
              <a:pathLst>
                <a:path w="3099" h="2474" extrusionOk="0">
                  <a:moveTo>
                    <a:pt x="1022" y="1106"/>
                  </a:moveTo>
                  <a:cubicBezTo>
                    <a:pt x="1073" y="1106"/>
                    <a:pt x="1123" y="1109"/>
                    <a:pt x="1177" y="1116"/>
                  </a:cubicBezTo>
                  <a:cubicBezTo>
                    <a:pt x="1286" y="1129"/>
                    <a:pt x="1407" y="1170"/>
                    <a:pt x="1516" y="1210"/>
                  </a:cubicBezTo>
                  <a:cubicBezTo>
                    <a:pt x="1570" y="1238"/>
                    <a:pt x="1624" y="1265"/>
                    <a:pt x="1678" y="1305"/>
                  </a:cubicBezTo>
                  <a:cubicBezTo>
                    <a:pt x="1732" y="1332"/>
                    <a:pt x="1786" y="1373"/>
                    <a:pt x="1840" y="1413"/>
                  </a:cubicBezTo>
                  <a:lnTo>
                    <a:pt x="1827" y="1400"/>
                  </a:lnTo>
                  <a:lnTo>
                    <a:pt x="1827" y="1400"/>
                  </a:lnTo>
                  <a:cubicBezTo>
                    <a:pt x="1908" y="1468"/>
                    <a:pt x="1989" y="1549"/>
                    <a:pt x="2057" y="1643"/>
                  </a:cubicBezTo>
                  <a:cubicBezTo>
                    <a:pt x="2111" y="1725"/>
                    <a:pt x="2165" y="1806"/>
                    <a:pt x="2192" y="1887"/>
                  </a:cubicBezTo>
                  <a:cubicBezTo>
                    <a:pt x="2219" y="1968"/>
                    <a:pt x="2246" y="2063"/>
                    <a:pt x="2260" y="2144"/>
                  </a:cubicBezTo>
                  <a:lnTo>
                    <a:pt x="2260" y="2212"/>
                  </a:lnTo>
                  <a:lnTo>
                    <a:pt x="2233" y="2225"/>
                  </a:lnTo>
                  <a:cubicBezTo>
                    <a:pt x="2125" y="2266"/>
                    <a:pt x="2016" y="2293"/>
                    <a:pt x="1908" y="2306"/>
                  </a:cubicBezTo>
                  <a:cubicBezTo>
                    <a:pt x="1858" y="2312"/>
                    <a:pt x="1805" y="2315"/>
                    <a:pt x="1752" y="2315"/>
                  </a:cubicBezTo>
                  <a:cubicBezTo>
                    <a:pt x="1677" y="2315"/>
                    <a:pt x="1601" y="2309"/>
                    <a:pt x="1529" y="2293"/>
                  </a:cubicBezTo>
                  <a:cubicBezTo>
                    <a:pt x="1367" y="2266"/>
                    <a:pt x="1204" y="2225"/>
                    <a:pt x="1056" y="2158"/>
                  </a:cubicBezTo>
                  <a:lnTo>
                    <a:pt x="1056" y="2158"/>
                  </a:lnTo>
                  <a:lnTo>
                    <a:pt x="1069" y="2171"/>
                  </a:lnTo>
                  <a:cubicBezTo>
                    <a:pt x="988" y="2131"/>
                    <a:pt x="907" y="2090"/>
                    <a:pt x="839" y="2049"/>
                  </a:cubicBezTo>
                  <a:lnTo>
                    <a:pt x="839" y="2049"/>
                  </a:lnTo>
                  <a:lnTo>
                    <a:pt x="853" y="2063"/>
                  </a:lnTo>
                  <a:cubicBezTo>
                    <a:pt x="771" y="2009"/>
                    <a:pt x="704" y="1968"/>
                    <a:pt x="650" y="1914"/>
                  </a:cubicBezTo>
                  <a:cubicBezTo>
                    <a:pt x="541" y="1833"/>
                    <a:pt x="447" y="1738"/>
                    <a:pt x="366" y="1630"/>
                  </a:cubicBezTo>
                  <a:cubicBezTo>
                    <a:pt x="325" y="1562"/>
                    <a:pt x="284" y="1495"/>
                    <a:pt x="257" y="1427"/>
                  </a:cubicBezTo>
                  <a:cubicBezTo>
                    <a:pt x="298" y="1373"/>
                    <a:pt x="352" y="1332"/>
                    <a:pt x="406" y="1292"/>
                  </a:cubicBezTo>
                  <a:cubicBezTo>
                    <a:pt x="474" y="1238"/>
                    <a:pt x="555" y="1197"/>
                    <a:pt x="623" y="1170"/>
                  </a:cubicBezTo>
                  <a:cubicBezTo>
                    <a:pt x="704" y="1143"/>
                    <a:pt x="785" y="1116"/>
                    <a:pt x="866" y="1116"/>
                  </a:cubicBezTo>
                  <a:cubicBezTo>
                    <a:pt x="920" y="1109"/>
                    <a:pt x="971" y="1106"/>
                    <a:pt x="1022" y="1106"/>
                  </a:cubicBezTo>
                  <a:close/>
                  <a:moveTo>
                    <a:pt x="813" y="1"/>
                  </a:moveTo>
                  <a:cubicBezTo>
                    <a:pt x="759" y="1"/>
                    <a:pt x="704" y="8"/>
                    <a:pt x="650" y="20"/>
                  </a:cubicBezTo>
                  <a:cubicBezTo>
                    <a:pt x="541" y="33"/>
                    <a:pt x="447" y="87"/>
                    <a:pt x="352" y="141"/>
                  </a:cubicBezTo>
                  <a:cubicBezTo>
                    <a:pt x="271" y="196"/>
                    <a:pt x="203" y="263"/>
                    <a:pt x="149" y="358"/>
                  </a:cubicBezTo>
                  <a:cubicBezTo>
                    <a:pt x="95" y="439"/>
                    <a:pt x="54" y="520"/>
                    <a:pt x="27" y="615"/>
                  </a:cubicBezTo>
                  <a:cubicBezTo>
                    <a:pt x="14" y="710"/>
                    <a:pt x="0" y="818"/>
                    <a:pt x="0" y="913"/>
                  </a:cubicBezTo>
                  <a:cubicBezTo>
                    <a:pt x="0" y="1319"/>
                    <a:pt x="176" y="1711"/>
                    <a:pt x="487" y="1982"/>
                  </a:cubicBezTo>
                  <a:cubicBezTo>
                    <a:pt x="568" y="2049"/>
                    <a:pt x="663" y="2131"/>
                    <a:pt x="771" y="2185"/>
                  </a:cubicBezTo>
                  <a:cubicBezTo>
                    <a:pt x="1015" y="2334"/>
                    <a:pt x="1286" y="2428"/>
                    <a:pt x="1570" y="2469"/>
                  </a:cubicBezTo>
                  <a:cubicBezTo>
                    <a:pt x="1618" y="2472"/>
                    <a:pt x="1665" y="2474"/>
                    <a:pt x="1711" y="2474"/>
                  </a:cubicBezTo>
                  <a:cubicBezTo>
                    <a:pt x="1862" y="2474"/>
                    <a:pt x="2007" y="2456"/>
                    <a:pt x="2152" y="2415"/>
                  </a:cubicBezTo>
                  <a:cubicBezTo>
                    <a:pt x="2260" y="2388"/>
                    <a:pt x="2341" y="2361"/>
                    <a:pt x="2436" y="2306"/>
                  </a:cubicBezTo>
                  <a:cubicBezTo>
                    <a:pt x="2503" y="2266"/>
                    <a:pt x="2571" y="2225"/>
                    <a:pt x="2639" y="2171"/>
                  </a:cubicBezTo>
                  <a:cubicBezTo>
                    <a:pt x="2706" y="2117"/>
                    <a:pt x="2774" y="2049"/>
                    <a:pt x="2828" y="1982"/>
                  </a:cubicBezTo>
                  <a:cubicBezTo>
                    <a:pt x="2882" y="1914"/>
                    <a:pt x="2936" y="1846"/>
                    <a:pt x="2977" y="1765"/>
                  </a:cubicBezTo>
                  <a:cubicBezTo>
                    <a:pt x="3058" y="1616"/>
                    <a:pt x="3099" y="1440"/>
                    <a:pt x="3085" y="1265"/>
                  </a:cubicBezTo>
                  <a:cubicBezTo>
                    <a:pt x="3085" y="1210"/>
                    <a:pt x="3072" y="1156"/>
                    <a:pt x="3045" y="1102"/>
                  </a:cubicBezTo>
                  <a:cubicBezTo>
                    <a:pt x="3018" y="1035"/>
                    <a:pt x="2991" y="980"/>
                    <a:pt x="2950" y="926"/>
                  </a:cubicBezTo>
                  <a:cubicBezTo>
                    <a:pt x="2909" y="872"/>
                    <a:pt x="2855" y="832"/>
                    <a:pt x="2788" y="791"/>
                  </a:cubicBezTo>
                  <a:lnTo>
                    <a:pt x="2774" y="777"/>
                  </a:lnTo>
                  <a:lnTo>
                    <a:pt x="2774" y="764"/>
                  </a:lnTo>
                  <a:cubicBezTo>
                    <a:pt x="2720" y="737"/>
                    <a:pt x="2666" y="710"/>
                    <a:pt x="2598" y="696"/>
                  </a:cubicBezTo>
                  <a:cubicBezTo>
                    <a:pt x="2509" y="676"/>
                    <a:pt x="2413" y="664"/>
                    <a:pt x="2314" y="664"/>
                  </a:cubicBezTo>
                  <a:cubicBezTo>
                    <a:pt x="2278" y="664"/>
                    <a:pt x="2242" y="666"/>
                    <a:pt x="2206" y="669"/>
                  </a:cubicBezTo>
                  <a:lnTo>
                    <a:pt x="2152" y="669"/>
                  </a:lnTo>
                  <a:cubicBezTo>
                    <a:pt x="2091" y="676"/>
                    <a:pt x="2030" y="679"/>
                    <a:pt x="1971" y="679"/>
                  </a:cubicBezTo>
                  <a:cubicBezTo>
                    <a:pt x="1911" y="679"/>
                    <a:pt x="1854" y="676"/>
                    <a:pt x="1800" y="669"/>
                  </a:cubicBezTo>
                  <a:lnTo>
                    <a:pt x="1773" y="669"/>
                  </a:lnTo>
                  <a:cubicBezTo>
                    <a:pt x="1678" y="588"/>
                    <a:pt x="1597" y="520"/>
                    <a:pt x="1529" y="439"/>
                  </a:cubicBezTo>
                  <a:cubicBezTo>
                    <a:pt x="1448" y="344"/>
                    <a:pt x="1367" y="277"/>
                    <a:pt x="1286" y="196"/>
                  </a:cubicBezTo>
                  <a:cubicBezTo>
                    <a:pt x="1245" y="169"/>
                    <a:pt x="1204" y="128"/>
                    <a:pt x="1164" y="101"/>
                  </a:cubicBezTo>
                  <a:cubicBezTo>
                    <a:pt x="1110" y="74"/>
                    <a:pt x="1056" y="47"/>
                    <a:pt x="1001" y="33"/>
                  </a:cubicBezTo>
                  <a:cubicBezTo>
                    <a:pt x="942" y="11"/>
                    <a:pt x="878" y="1"/>
                    <a:pt x="813" y="1"/>
                  </a:cubicBezTo>
                  <a:close/>
                </a:path>
              </a:pathLst>
            </a:custGeom>
            <a:solidFill>
              <a:srgbClr val="682F2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97" name="Google Shape;897;p36"/>
            <p:cNvSpPr/>
            <p:nvPr/>
          </p:nvSpPr>
          <p:spPr>
            <a:xfrm>
              <a:off x="6693925" y="2493352"/>
              <a:ext cx="403704" cy="485083"/>
            </a:xfrm>
            <a:custGeom>
              <a:avLst/>
              <a:gdLst/>
              <a:ahLst/>
              <a:cxnLst/>
              <a:rect l="l" t="t" r="r" b="b"/>
              <a:pathLst>
                <a:path w="5184" h="6229" extrusionOk="0">
                  <a:moveTo>
                    <a:pt x="5044" y="0"/>
                  </a:moveTo>
                  <a:cubicBezTo>
                    <a:pt x="5036" y="0"/>
                    <a:pt x="5028" y="1"/>
                    <a:pt x="5021" y="4"/>
                  </a:cubicBezTo>
                  <a:lnTo>
                    <a:pt x="4967" y="4"/>
                  </a:lnTo>
                  <a:cubicBezTo>
                    <a:pt x="4845" y="31"/>
                    <a:pt x="4710" y="45"/>
                    <a:pt x="4588" y="72"/>
                  </a:cubicBezTo>
                  <a:lnTo>
                    <a:pt x="4358" y="112"/>
                  </a:lnTo>
                  <a:cubicBezTo>
                    <a:pt x="4141" y="139"/>
                    <a:pt x="3925" y="193"/>
                    <a:pt x="3708" y="234"/>
                  </a:cubicBezTo>
                  <a:cubicBezTo>
                    <a:pt x="3262" y="329"/>
                    <a:pt x="2829" y="464"/>
                    <a:pt x="2396" y="640"/>
                  </a:cubicBezTo>
                  <a:cubicBezTo>
                    <a:pt x="2193" y="721"/>
                    <a:pt x="1990" y="816"/>
                    <a:pt x="1787" y="924"/>
                  </a:cubicBezTo>
                  <a:cubicBezTo>
                    <a:pt x="1597" y="1032"/>
                    <a:pt x="1422" y="1154"/>
                    <a:pt x="1246" y="1289"/>
                  </a:cubicBezTo>
                  <a:cubicBezTo>
                    <a:pt x="1083" y="1425"/>
                    <a:pt x="934" y="1587"/>
                    <a:pt x="799" y="1749"/>
                  </a:cubicBezTo>
                  <a:cubicBezTo>
                    <a:pt x="637" y="1952"/>
                    <a:pt x="501" y="2169"/>
                    <a:pt x="407" y="2412"/>
                  </a:cubicBezTo>
                  <a:cubicBezTo>
                    <a:pt x="285" y="2683"/>
                    <a:pt x="190" y="2981"/>
                    <a:pt x="150" y="3278"/>
                  </a:cubicBezTo>
                  <a:cubicBezTo>
                    <a:pt x="96" y="3590"/>
                    <a:pt x="82" y="3901"/>
                    <a:pt x="109" y="4212"/>
                  </a:cubicBezTo>
                  <a:cubicBezTo>
                    <a:pt x="123" y="4374"/>
                    <a:pt x="136" y="4550"/>
                    <a:pt x="163" y="4740"/>
                  </a:cubicBezTo>
                  <a:cubicBezTo>
                    <a:pt x="68" y="4753"/>
                    <a:pt x="1" y="4835"/>
                    <a:pt x="1" y="4916"/>
                  </a:cubicBezTo>
                  <a:cubicBezTo>
                    <a:pt x="1" y="5268"/>
                    <a:pt x="123" y="5592"/>
                    <a:pt x="353" y="5849"/>
                  </a:cubicBezTo>
                  <a:lnTo>
                    <a:pt x="407" y="6079"/>
                  </a:lnTo>
                  <a:cubicBezTo>
                    <a:pt x="420" y="6106"/>
                    <a:pt x="447" y="6134"/>
                    <a:pt x="488" y="6134"/>
                  </a:cubicBezTo>
                  <a:lnTo>
                    <a:pt x="501" y="6134"/>
                  </a:lnTo>
                  <a:cubicBezTo>
                    <a:pt x="542" y="6120"/>
                    <a:pt x="569" y="6079"/>
                    <a:pt x="556" y="6039"/>
                  </a:cubicBezTo>
                  <a:lnTo>
                    <a:pt x="556" y="6012"/>
                  </a:lnTo>
                  <a:lnTo>
                    <a:pt x="583" y="6025"/>
                  </a:lnTo>
                  <a:cubicBezTo>
                    <a:pt x="664" y="6066"/>
                    <a:pt x="731" y="6106"/>
                    <a:pt x="813" y="6134"/>
                  </a:cubicBezTo>
                  <a:cubicBezTo>
                    <a:pt x="961" y="6188"/>
                    <a:pt x="1124" y="6215"/>
                    <a:pt x="1273" y="6228"/>
                  </a:cubicBezTo>
                  <a:lnTo>
                    <a:pt x="1408" y="6228"/>
                  </a:lnTo>
                  <a:cubicBezTo>
                    <a:pt x="1530" y="6228"/>
                    <a:pt x="1652" y="6215"/>
                    <a:pt x="1773" y="6201"/>
                  </a:cubicBezTo>
                  <a:cubicBezTo>
                    <a:pt x="1936" y="6174"/>
                    <a:pt x="2098" y="6147"/>
                    <a:pt x="2247" y="6093"/>
                  </a:cubicBezTo>
                  <a:cubicBezTo>
                    <a:pt x="2572" y="5998"/>
                    <a:pt x="2856" y="5863"/>
                    <a:pt x="3126" y="5673"/>
                  </a:cubicBezTo>
                  <a:cubicBezTo>
                    <a:pt x="3275" y="5565"/>
                    <a:pt x="3411" y="5457"/>
                    <a:pt x="3546" y="5322"/>
                  </a:cubicBezTo>
                  <a:cubicBezTo>
                    <a:pt x="3708" y="5146"/>
                    <a:pt x="3871" y="4956"/>
                    <a:pt x="4006" y="4753"/>
                  </a:cubicBezTo>
                  <a:cubicBezTo>
                    <a:pt x="4277" y="4361"/>
                    <a:pt x="4480" y="3928"/>
                    <a:pt x="4615" y="3468"/>
                  </a:cubicBezTo>
                  <a:cubicBezTo>
                    <a:pt x="4764" y="3021"/>
                    <a:pt x="4858" y="2561"/>
                    <a:pt x="4926" y="2088"/>
                  </a:cubicBezTo>
                  <a:cubicBezTo>
                    <a:pt x="4980" y="1749"/>
                    <a:pt x="5021" y="1411"/>
                    <a:pt x="5061" y="1086"/>
                  </a:cubicBezTo>
                  <a:lnTo>
                    <a:pt x="5116" y="653"/>
                  </a:lnTo>
                  <a:lnTo>
                    <a:pt x="5116" y="667"/>
                  </a:lnTo>
                  <a:cubicBezTo>
                    <a:pt x="5116" y="613"/>
                    <a:pt x="5143" y="559"/>
                    <a:pt x="5143" y="518"/>
                  </a:cubicBezTo>
                  <a:cubicBezTo>
                    <a:pt x="5156" y="396"/>
                    <a:pt x="5183" y="275"/>
                    <a:pt x="5183" y="166"/>
                  </a:cubicBezTo>
                  <a:cubicBezTo>
                    <a:pt x="5183" y="126"/>
                    <a:pt x="5170" y="72"/>
                    <a:pt x="5143" y="45"/>
                  </a:cubicBezTo>
                  <a:cubicBezTo>
                    <a:pt x="5121" y="22"/>
                    <a:pt x="5080" y="0"/>
                    <a:pt x="5044"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98" name="Google Shape;898;p36"/>
            <p:cNvSpPr/>
            <p:nvPr/>
          </p:nvSpPr>
          <p:spPr>
            <a:xfrm>
              <a:off x="6682322" y="2522088"/>
              <a:ext cx="386805" cy="674475"/>
            </a:xfrm>
            <a:custGeom>
              <a:avLst/>
              <a:gdLst/>
              <a:ahLst/>
              <a:cxnLst/>
              <a:rect l="l" t="t" r="r" b="b"/>
              <a:pathLst>
                <a:path w="4967" h="8661" extrusionOk="0">
                  <a:moveTo>
                    <a:pt x="4886" y="0"/>
                  </a:moveTo>
                  <a:cubicBezTo>
                    <a:pt x="4683" y="149"/>
                    <a:pt x="4480" y="298"/>
                    <a:pt x="4277" y="433"/>
                  </a:cubicBezTo>
                  <a:cubicBezTo>
                    <a:pt x="4087" y="582"/>
                    <a:pt x="3898" y="731"/>
                    <a:pt x="3722" y="880"/>
                  </a:cubicBezTo>
                  <a:lnTo>
                    <a:pt x="3533" y="1056"/>
                  </a:lnTo>
                  <a:cubicBezTo>
                    <a:pt x="3533" y="1042"/>
                    <a:pt x="3546" y="1015"/>
                    <a:pt x="3546" y="1002"/>
                  </a:cubicBezTo>
                  <a:cubicBezTo>
                    <a:pt x="3573" y="907"/>
                    <a:pt x="3614" y="812"/>
                    <a:pt x="3654" y="717"/>
                  </a:cubicBezTo>
                  <a:cubicBezTo>
                    <a:pt x="3681" y="663"/>
                    <a:pt x="3708" y="609"/>
                    <a:pt x="3749" y="555"/>
                  </a:cubicBezTo>
                  <a:cubicBezTo>
                    <a:pt x="3776" y="501"/>
                    <a:pt x="3817" y="460"/>
                    <a:pt x="3844" y="420"/>
                  </a:cubicBezTo>
                  <a:cubicBezTo>
                    <a:pt x="3857" y="406"/>
                    <a:pt x="3871" y="393"/>
                    <a:pt x="3884" y="379"/>
                  </a:cubicBezTo>
                  <a:cubicBezTo>
                    <a:pt x="3884" y="366"/>
                    <a:pt x="3898" y="352"/>
                    <a:pt x="3898" y="339"/>
                  </a:cubicBezTo>
                  <a:cubicBezTo>
                    <a:pt x="3898" y="312"/>
                    <a:pt x="3884" y="298"/>
                    <a:pt x="3844" y="298"/>
                  </a:cubicBezTo>
                  <a:lnTo>
                    <a:pt x="3817" y="298"/>
                  </a:lnTo>
                  <a:lnTo>
                    <a:pt x="3749" y="379"/>
                  </a:lnTo>
                  <a:cubicBezTo>
                    <a:pt x="3722" y="420"/>
                    <a:pt x="3681" y="460"/>
                    <a:pt x="3654" y="514"/>
                  </a:cubicBezTo>
                  <a:cubicBezTo>
                    <a:pt x="3614" y="582"/>
                    <a:pt x="3573" y="663"/>
                    <a:pt x="3533" y="744"/>
                  </a:cubicBezTo>
                  <a:cubicBezTo>
                    <a:pt x="3478" y="880"/>
                    <a:pt x="3424" y="1029"/>
                    <a:pt x="3397" y="1177"/>
                  </a:cubicBezTo>
                  <a:cubicBezTo>
                    <a:pt x="3154" y="1380"/>
                    <a:pt x="2924" y="1597"/>
                    <a:pt x="2721" y="1827"/>
                  </a:cubicBezTo>
                  <a:cubicBezTo>
                    <a:pt x="2558" y="1989"/>
                    <a:pt x="2409" y="2165"/>
                    <a:pt x="2261" y="2341"/>
                  </a:cubicBezTo>
                  <a:lnTo>
                    <a:pt x="2261" y="2125"/>
                  </a:lnTo>
                  <a:cubicBezTo>
                    <a:pt x="2274" y="1989"/>
                    <a:pt x="2288" y="1841"/>
                    <a:pt x="2301" y="1705"/>
                  </a:cubicBezTo>
                  <a:lnTo>
                    <a:pt x="2301" y="1692"/>
                  </a:lnTo>
                  <a:cubicBezTo>
                    <a:pt x="2355" y="1489"/>
                    <a:pt x="2423" y="1272"/>
                    <a:pt x="2518" y="1083"/>
                  </a:cubicBezTo>
                  <a:cubicBezTo>
                    <a:pt x="2558" y="988"/>
                    <a:pt x="2612" y="893"/>
                    <a:pt x="2667" y="799"/>
                  </a:cubicBezTo>
                  <a:cubicBezTo>
                    <a:pt x="2694" y="772"/>
                    <a:pt x="2680" y="744"/>
                    <a:pt x="2653" y="731"/>
                  </a:cubicBezTo>
                  <a:cubicBezTo>
                    <a:pt x="2647" y="725"/>
                    <a:pt x="2637" y="722"/>
                    <a:pt x="2626" y="722"/>
                  </a:cubicBezTo>
                  <a:cubicBezTo>
                    <a:pt x="2611" y="722"/>
                    <a:pt x="2593" y="729"/>
                    <a:pt x="2585" y="744"/>
                  </a:cubicBezTo>
                  <a:cubicBezTo>
                    <a:pt x="2504" y="866"/>
                    <a:pt x="2437" y="1002"/>
                    <a:pt x="2369" y="1137"/>
                  </a:cubicBezTo>
                  <a:cubicBezTo>
                    <a:pt x="2301" y="1286"/>
                    <a:pt x="2247" y="1448"/>
                    <a:pt x="2207" y="1610"/>
                  </a:cubicBezTo>
                  <a:cubicBezTo>
                    <a:pt x="2166" y="1746"/>
                    <a:pt x="2139" y="1895"/>
                    <a:pt x="2112" y="2043"/>
                  </a:cubicBezTo>
                  <a:cubicBezTo>
                    <a:pt x="2098" y="2125"/>
                    <a:pt x="2098" y="2206"/>
                    <a:pt x="2098" y="2287"/>
                  </a:cubicBezTo>
                  <a:cubicBezTo>
                    <a:pt x="2085" y="2368"/>
                    <a:pt x="2085" y="2463"/>
                    <a:pt x="2098" y="2544"/>
                  </a:cubicBezTo>
                  <a:cubicBezTo>
                    <a:pt x="2017" y="2652"/>
                    <a:pt x="1936" y="2747"/>
                    <a:pt x="1868" y="2855"/>
                  </a:cubicBezTo>
                  <a:cubicBezTo>
                    <a:pt x="1692" y="3085"/>
                    <a:pt x="1543" y="3329"/>
                    <a:pt x="1408" y="3586"/>
                  </a:cubicBezTo>
                  <a:cubicBezTo>
                    <a:pt x="1395" y="3559"/>
                    <a:pt x="1381" y="3532"/>
                    <a:pt x="1381" y="3518"/>
                  </a:cubicBezTo>
                  <a:cubicBezTo>
                    <a:pt x="1354" y="3464"/>
                    <a:pt x="1341" y="3410"/>
                    <a:pt x="1327" y="3342"/>
                  </a:cubicBezTo>
                  <a:cubicBezTo>
                    <a:pt x="1313" y="3275"/>
                    <a:pt x="1313" y="3207"/>
                    <a:pt x="1300" y="3140"/>
                  </a:cubicBezTo>
                  <a:cubicBezTo>
                    <a:pt x="1300" y="3045"/>
                    <a:pt x="1300" y="2937"/>
                    <a:pt x="1300" y="2828"/>
                  </a:cubicBezTo>
                  <a:cubicBezTo>
                    <a:pt x="1313" y="2720"/>
                    <a:pt x="1327" y="2625"/>
                    <a:pt x="1354" y="2517"/>
                  </a:cubicBezTo>
                  <a:lnTo>
                    <a:pt x="1354" y="2531"/>
                  </a:lnTo>
                  <a:cubicBezTo>
                    <a:pt x="1381" y="2368"/>
                    <a:pt x="1422" y="2192"/>
                    <a:pt x="1476" y="2030"/>
                  </a:cubicBezTo>
                  <a:cubicBezTo>
                    <a:pt x="1489" y="2016"/>
                    <a:pt x="1476" y="1989"/>
                    <a:pt x="1449" y="1976"/>
                  </a:cubicBezTo>
                  <a:lnTo>
                    <a:pt x="1435" y="1976"/>
                  </a:lnTo>
                  <a:cubicBezTo>
                    <a:pt x="1408" y="1976"/>
                    <a:pt x="1395" y="1989"/>
                    <a:pt x="1381" y="2003"/>
                  </a:cubicBezTo>
                  <a:cubicBezTo>
                    <a:pt x="1341" y="2138"/>
                    <a:pt x="1300" y="2274"/>
                    <a:pt x="1273" y="2409"/>
                  </a:cubicBezTo>
                  <a:cubicBezTo>
                    <a:pt x="1232" y="2558"/>
                    <a:pt x="1205" y="2707"/>
                    <a:pt x="1192" y="2855"/>
                  </a:cubicBezTo>
                  <a:cubicBezTo>
                    <a:pt x="1151" y="3153"/>
                    <a:pt x="1178" y="3451"/>
                    <a:pt x="1286" y="3735"/>
                  </a:cubicBezTo>
                  <a:cubicBezTo>
                    <a:pt x="1300" y="3748"/>
                    <a:pt x="1300" y="3748"/>
                    <a:pt x="1300" y="3748"/>
                  </a:cubicBezTo>
                  <a:cubicBezTo>
                    <a:pt x="1259" y="3830"/>
                    <a:pt x="1232" y="3897"/>
                    <a:pt x="1192" y="3965"/>
                  </a:cubicBezTo>
                  <a:cubicBezTo>
                    <a:pt x="853" y="4628"/>
                    <a:pt x="596" y="5318"/>
                    <a:pt x="407" y="6022"/>
                  </a:cubicBezTo>
                  <a:cubicBezTo>
                    <a:pt x="312" y="6414"/>
                    <a:pt x="231" y="6793"/>
                    <a:pt x="163" y="7185"/>
                  </a:cubicBezTo>
                  <a:cubicBezTo>
                    <a:pt x="96" y="7578"/>
                    <a:pt x="42" y="7997"/>
                    <a:pt x="1" y="8403"/>
                  </a:cubicBezTo>
                  <a:cubicBezTo>
                    <a:pt x="1" y="8538"/>
                    <a:pt x="96" y="8647"/>
                    <a:pt x="231" y="8660"/>
                  </a:cubicBezTo>
                  <a:cubicBezTo>
                    <a:pt x="285" y="8660"/>
                    <a:pt x="353" y="8647"/>
                    <a:pt x="393" y="8606"/>
                  </a:cubicBezTo>
                  <a:cubicBezTo>
                    <a:pt x="447" y="8552"/>
                    <a:pt x="475" y="8498"/>
                    <a:pt x="475" y="8430"/>
                  </a:cubicBezTo>
                  <a:cubicBezTo>
                    <a:pt x="529" y="7970"/>
                    <a:pt x="583" y="7510"/>
                    <a:pt x="664" y="7064"/>
                  </a:cubicBezTo>
                  <a:cubicBezTo>
                    <a:pt x="853" y="6062"/>
                    <a:pt x="1165" y="5088"/>
                    <a:pt x="1584" y="4168"/>
                  </a:cubicBezTo>
                  <a:cubicBezTo>
                    <a:pt x="1814" y="3708"/>
                    <a:pt x="2058" y="3275"/>
                    <a:pt x="2328" y="2842"/>
                  </a:cubicBezTo>
                  <a:lnTo>
                    <a:pt x="2369" y="2788"/>
                  </a:lnTo>
                  <a:cubicBezTo>
                    <a:pt x="2423" y="2788"/>
                    <a:pt x="2477" y="2774"/>
                    <a:pt x="2518" y="2761"/>
                  </a:cubicBezTo>
                  <a:cubicBezTo>
                    <a:pt x="2612" y="2747"/>
                    <a:pt x="2707" y="2720"/>
                    <a:pt x="2802" y="2693"/>
                  </a:cubicBezTo>
                  <a:cubicBezTo>
                    <a:pt x="2991" y="2639"/>
                    <a:pt x="3167" y="2571"/>
                    <a:pt x="3357" y="2476"/>
                  </a:cubicBezTo>
                  <a:cubicBezTo>
                    <a:pt x="3519" y="2395"/>
                    <a:pt x="3681" y="2287"/>
                    <a:pt x="3830" y="2179"/>
                  </a:cubicBezTo>
                  <a:cubicBezTo>
                    <a:pt x="4006" y="2071"/>
                    <a:pt x="4155" y="1949"/>
                    <a:pt x="4290" y="1800"/>
                  </a:cubicBezTo>
                  <a:cubicBezTo>
                    <a:pt x="4317" y="1786"/>
                    <a:pt x="4317" y="1759"/>
                    <a:pt x="4290" y="1732"/>
                  </a:cubicBezTo>
                  <a:cubicBezTo>
                    <a:pt x="4290" y="1719"/>
                    <a:pt x="4277" y="1719"/>
                    <a:pt x="4263" y="1719"/>
                  </a:cubicBezTo>
                  <a:cubicBezTo>
                    <a:pt x="4250" y="1719"/>
                    <a:pt x="4236" y="1719"/>
                    <a:pt x="4223" y="1732"/>
                  </a:cubicBezTo>
                  <a:cubicBezTo>
                    <a:pt x="3993" y="1962"/>
                    <a:pt x="3708" y="2165"/>
                    <a:pt x="3411" y="2301"/>
                  </a:cubicBezTo>
                  <a:cubicBezTo>
                    <a:pt x="3275" y="2368"/>
                    <a:pt x="3140" y="2422"/>
                    <a:pt x="3005" y="2476"/>
                  </a:cubicBezTo>
                  <a:cubicBezTo>
                    <a:pt x="2842" y="2531"/>
                    <a:pt x="2667" y="2571"/>
                    <a:pt x="2491" y="2598"/>
                  </a:cubicBezTo>
                  <a:cubicBezTo>
                    <a:pt x="2734" y="2260"/>
                    <a:pt x="3005" y="1935"/>
                    <a:pt x="3262" y="1624"/>
                  </a:cubicBezTo>
                  <a:cubicBezTo>
                    <a:pt x="3343" y="1529"/>
                    <a:pt x="3438" y="1448"/>
                    <a:pt x="3506" y="1353"/>
                  </a:cubicBezTo>
                  <a:cubicBezTo>
                    <a:pt x="3736" y="1313"/>
                    <a:pt x="3966" y="1245"/>
                    <a:pt x="4169" y="1150"/>
                  </a:cubicBezTo>
                  <a:cubicBezTo>
                    <a:pt x="4426" y="1029"/>
                    <a:pt x="4656" y="880"/>
                    <a:pt x="4859" y="690"/>
                  </a:cubicBezTo>
                  <a:cubicBezTo>
                    <a:pt x="4886" y="663"/>
                    <a:pt x="4872" y="609"/>
                    <a:pt x="4818" y="609"/>
                  </a:cubicBezTo>
                  <a:cubicBezTo>
                    <a:pt x="4818" y="609"/>
                    <a:pt x="4804" y="609"/>
                    <a:pt x="4791" y="623"/>
                  </a:cubicBezTo>
                  <a:cubicBezTo>
                    <a:pt x="4710" y="690"/>
                    <a:pt x="4629" y="758"/>
                    <a:pt x="4547" y="812"/>
                  </a:cubicBezTo>
                  <a:cubicBezTo>
                    <a:pt x="4466" y="866"/>
                    <a:pt x="4371" y="920"/>
                    <a:pt x="4290" y="961"/>
                  </a:cubicBezTo>
                  <a:cubicBezTo>
                    <a:pt x="4196" y="1015"/>
                    <a:pt x="4114" y="1042"/>
                    <a:pt x="4020" y="1083"/>
                  </a:cubicBezTo>
                  <a:cubicBezTo>
                    <a:pt x="3925" y="1110"/>
                    <a:pt x="3830" y="1137"/>
                    <a:pt x="3722" y="1164"/>
                  </a:cubicBezTo>
                  <a:lnTo>
                    <a:pt x="3695" y="1164"/>
                  </a:lnTo>
                  <a:cubicBezTo>
                    <a:pt x="3817" y="1042"/>
                    <a:pt x="3925" y="934"/>
                    <a:pt x="4033" y="826"/>
                  </a:cubicBezTo>
                  <a:cubicBezTo>
                    <a:pt x="4331" y="555"/>
                    <a:pt x="4629" y="312"/>
                    <a:pt x="4953" y="81"/>
                  </a:cubicBezTo>
                  <a:cubicBezTo>
                    <a:pt x="4967" y="68"/>
                    <a:pt x="4967" y="27"/>
                    <a:pt x="4953" y="14"/>
                  </a:cubicBezTo>
                  <a:cubicBezTo>
                    <a:pt x="4940" y="0"/>
                    <a:pt x="4926" y="0"/>
                    <a:pt x="4913"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99" name="Google Shape;899;p36"/>
            <p:cNvSpPr/>
            <p:nvPr/>
          </p:nvSpPr>
          <p:spPr>
            <a:xfrm>
              <a:off x="6982687" y="2554718"/>
              <a:ext cx="78" cy="78"/>
            </a:xfrm>
            <a:custGeom>
              <a:avLst/>
              <a:gdLst/>
              <a:ahLst/>
              <a:cxnLst/>
              <a:rect l="l" t="t" r="r" b="b"/>
              <a:pathLst>
                <a:path w="1" h="1" extrusionOk="0">
                  <a:moveTo>
                    <a:pt x="0" y="1"/>
                  </a:moveTo>
                  <a:close/>
                </a:path>
              </a:pathLst>
            </a:custGeom>
            <a:solidFill>
              <a:srgbClr val="9D8A0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0" name="Google Shape;900;p36"/>
            <p:cNvSpPr/>
            <p:nvPr/>
          </p:nvSpPr>
          <p:spPr>
            <a:xfrm>
              <a:off x="6862525" y="2654866"/>
              <a:ext cx="78" cy="78"/>
            </a:xfrm>
            <a:custGeom>
              <a:avLst/>
              <a:gdLst/>
              <a:ahLst/>
              <a:cxnLst/>
              <a:rect l="l" t="t" r="r" b="b"/>
              <a:pathLst>
                <a:path w="1" h="1" extrusionOk="0">
                  <a:moveTo>
                    <a:pt x="1" y="0"/>
                  </a:moveTo>
                  <a:close/>
                </a:path>
              </a:pathLst>
            </a:custGeom>
            <a:solidFill>
              <a:srgbClr val="9D8A0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1" name="Google Shape;901;p36"/>
            <p:cNvSpPr/>
            <p:nvPr/>
          </p:nvSpPr>
          <p:spPr>
            <a:xfrm>
              <a:off x="6789868" y="2796054"/>
              <a:ext cx="78" cy="78"/>
            </a:xfrm>
            <a:custGeom>
              <a:avLst/>
              <a:gdLst/>
              <a:ahLst/>
              <a:cxnLst/>
              <a:rect l="l" t="t" r="r" b="b"/>
              <a:pathLst>
                <a:path w="1" h="1" extrusionOk="0">
                  <a:moveTo>
                    <a:pt x="0" y="0"/>
                  </a:moveTo>
                  <a:close/>
                </a:path>
              </a:pathLst>
            </a:custGeom>
            <a:solidFill>
              <a:srgbClr val="9D8A0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2" name="Google Shape;902;p36"/>
            <p:cNvSpPr/>
            <p:nvPr/>
          </p:nvSpPr>
          <p:spPr>
            <a:xfrm>
              <a:off x="6996393" y="2606349"/>
              <a:ext cx="1090" cy="78"/>
            </a:xfrm>
            <a:custGeom>
              <a:avLst/>
              <a:gdLst/>
              <a:ahLst/>
              <a:cxnLst/>
              <a:rect l="l" t="t" r="r" b="b"/>
              <a:pathLst>
                <a:path w="14" h="1" extrusionOk="0">
                  <a:moveTo>
                    <a:pt x="14" y="1"/>
                  </a:moveTo>
                  <a:lnTo>
                    <a:pt x="0" y="1"/>
                  </a:lnTo>
                  <a:close/>
                </a:path>
              </a:pathLst>
            </a:custGeom>
            <a:solidFill>
              <a:srgbClr val="9D8A0B"/>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3" name="Google Shape;903;p36"/>
            <p:cNvSpPr/>
            <p:nvPr/>
          </p:nvSpPr>
          <p:spPr>
            <a:xfrm>
              <a:off x="6545339" y="2547398"/>
              <a:ext cx="217193" cy="437346"/>
            </a:xfrm>
            <a:custGeom>
              <a:avLst/>
              <a:gdLst/>
              <a:ahLst/>
              <a:cxnLst/>
              <a:rect l="l" t="t" r="r" b="b"/>
              <a:pathLst>
                <a:path w="2789" h="5616" extrusionOk="0">
                  <a:moveTo>
                    <a:pt x="1476" y="0"/>
                  </a:moveTo>
                  <a:cubicBezTo>
                    <a:pt x="1340" y="0"/>
                    <a:pt x="1192" y="41"/>
                    <a:pt x="1070" y="108"/>
                  </a:cubicBezTo>
                  <a:cubicBezTo>
                    <a:pt x="705" y="298"/>
                    <a:pt x="393" y="568"/>
                    <a:pt x="163" y="893"/>
                  </a:cubicBezTo>
                  <a:cubicBezTo>
                    <a:pt x="123" y="961"/>
                    <a:pt x="82" y="1028"/>
                    <a:pt x="55" y="1096"/>
                  </a:cubicBezTo>
                  <a:cubicBezTo>
                    <a:pt x="41" y="1137"/>
                    <a:pt x="28" y="1164"/>
                    <a:pt x="14" y="1204"/>
                  </a:cubicBezTo>
                  <a:cubicBezTo>
                    <a:pt x="14" y="1258"/>
                    <a:pt x="1" y="1299"/>
                    <a:pt x="1" y="1353"/>
                  </a:cubicBezTo>
                  <a:cubicBezTo>
                    <a:pt x="14" y="1461"/>
                    <a:pt x="28" y="1556"/>
                    <a:pt x="55" y="1651"/>
                  </a:cubicBezTo>
                  <a:cubicBezTo>
                    <a:pt x="96" y="1759"/>
                    <a:pt x="150" y="1867"/>
                    <a:pt x="204" y="1962"/>
                  </a:cubicBezTo>
                  <a:cubicBezTo>
                    <a:pt x="326" y="2165"/>
                    <a:pt x="461" y="2354"/>
                    <a:pt x="610" y="2530"/>
                  </a:cubicBezTo>
                  <a:cubicBezTo>
                    <a:pt x="691" y="2625"/>
                    <a:pt x="759" y="2693"/>
                    <a:pt x="813" y="2787"/>
                  </a:cubicBezTo>
                  <a:cubicBezTo>
                    <a:pt x="880" y="2882"/>
                    <a:pt x="948" y="2977"/>
                    <a:pt x="1016" y="3085"/>
                  </a:cubicBezTo>
                  <a:cubicBezTo>
                    <a:pt x="1124" y="3247"/>
                    <a:pt x="1219" y="3437"/>
                    <a:pt x="1313" y="3613"/>
                  </a:cubicBezTo>
                  <a:cubicBezTo>
                    <a:pt x="1489" y="3978"/>
                    <a:pt x="1625" y="4357"/>
                    <a:pt x="1719" y="4749"/>
                  </a:cubicBezTo>
                  <a:cubicBezTo>
                    <a:pt x="1733" y="4871"/>
                    <a:pt x="1746" y="4966"/>
                    <a:pt x="1760" y="5074"/>
                  </a:cubicBezTo>
                  <a:cubicBezTo>
                    <a:pt x="1733" y="5101"/>
                    <a:pt x="1719" y="5128"/>
                    <a:pt x="1679" y="5155"/>
                  </a:cubicBezTo>
                  <a:cubicBezTo>
                    <a:pt x="1652" y="5196"/>
                    <a:pt x="1638" y="5250"/>
                    <a:pt x="1638" y="5304"/>
                  </a:cubicBezTo>
                  <a:cubicBezTo>
                    <a:pt x="1638" y="5358"/>
                    <a:pt x="1665" y="5399"/>
                    <a:pt x="1706" y="5440"/>
                  </a:cubicBezTo>
                  <a:cubicBezTo>
                    <a:pt x="1733" y="5467"/>
                    <a:pt x="1760" y="5480"/>
                    <a:pt x="1787" y="5480"/>
                  </a:cubicBezTo>
                  <a:lnTo>
                    <a:pt x="1787" y="5548"/>
                  </a:lnTo>
                  <a:cubicBezTo>
                    <a:pt x="1787" y="5588"/>
                    <a:pt x="1814" y="5615"/>
                    <a:pt x="1855" y="5615"/>
                  </a:cubicBezTo>
                  <a:cubicBezTo>
                    <a:pt x="1909" y="5615"/>
                    <a:pt x="1936" y="5575"/>
                    <a:pt x="1936" y="5534"/>
                  </a:cubicBezTo>
                  <a:lnTo>
                    <a:pt x="1936" y="5467"/>
                  </a:lnTo>
                  <a:cubicBezTo>
                    <a:pt x="1949" y="5453"/>
                    <a:pt x="1976" y="5440"/>
                    <a:pt x="1990" y="5426"/>
                  </a:cubicBezTo>
                  <a:cubicBezTo>
                    <a:pt x="2152" y="5237"/>
                    <a:pt x="2288" y="5034"/>
                    <a:pt x="2396" y="4804"/>
                  </a:cubicBezTo>
                  <a:cubicBezTo>
                    <a:pt x="2504" y="4587"/>
                    <a:pt x="2585" y="4357"/>
                    <a:pt x="2639" y="4113"/>
                  </a:cubicBezTo>
                  <a:cubicBezTo>
                    <a:pt x="2761" y="3640"/>
                    <a:pt x="2788" y="3139"/>
                    <a:pt x="2761" y="2652"/>
                  </a:cubicBezTo>
                  <a:cubicBezTo>
                    <a:pt x="2721" y="2206"/>
                    <a:pt x="2653" y="1773"/>
                    <a:pt x="2545" y="1340"/>
                  </a:cubicBezTo>
                  <a:cubicBezTo>
                    <a:pt x="2504" y="1150"/>
                    <a:pt x="2436" y="974"/>
                    <a:pt x="2369" y="798"/>
                  </a:cubicBezTo>
                  <a:cubicBezTo>
                    <a:pt x="2342" y="704"/>
                    <a:pt x="2288" y="609"/>
                    <a:pt x="2247" y="528"/>
                  </a:cubicBezTo>
                  <a:cubicBezTo>
                    <a:pt x="2193" y="433"/>
                    <a:pt x="2125" y="352"/>
                    <a:pt x="2058" y="271"/>
                  </a:cubicBezTo>
                  <a:cubicBezTo>
                    <a:pt x="1936" y="135"/>
                    <a:pt x="1760" y="41"/>
                    <a:pt x="1571" y="14"/>
                  </a:cubicBezTo>
                  <a:cubicBezTo>
                    <a:pt x="1543" y="0"/>
                    <a:pt x="1503" y="0"/>
                    <a:pt x="1476" y="0"/>
                  </a:cubicBezTo>
                  <a:close/>
                </a:path>
              </a:pathLst>
            </a:custGeom>
            <a:solidFill>
              <a:srgbClr val="78363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4" name="Google Shape;904;p36"/>
            <p:cNvSpPr/>
            <p:nvPr/>
          </p:nvSpPr>
          <p:spPr>
            <a:xfrm>
              <a:off x="6559357" y="2570527"/>
              <a:ext cx="128338" cy="101393"/>
            </a:xfrm>
            <a:custGeom>
              <a:avLst/>
              <a:gdLst/>
              <a:ahLst/>
              <a:cxnLst/>
              <a:rect l="l" t="t" r="r" b="b"/>
              <a:pathLst>
                <a:path w="1648" h="1302" extrusionOk="0">
                  <a:moveTo>
                    <a:pt x="1553" y="1"/>
                  </a:moveTo>
                  <a:cubicBezTo>
                    <a:pt x="1512" y="1"/>
                    <a:pt x="1485" y="28"/>
                    <a:pt x="1472" y="55"/>
                  </a:cubicBezTo>
                  <a:lnTo>
                    <a:pt x="1485" y="41"/>
                  </a:lnTo>
                  <a:lnTo>
                    <a:pt x="1485" y="41"/>
                  </a:lnTo>
                  <a:cubicBezTo>
                    <a:pt x="1458" y="95"/>
                    <a:pt x="1431" y="150"/>
                    <a:pt x="1404" y="204"/>
                  </a:cubicBezTo>
                  <a:cubicBezTo>
                    <a:pt x="1377" y="258"/>
                    <a:pt x="1336" y="312"/>
                    <a:pt x="1309" y="353"/>
                  </a:cubicBezTo>
                  <a:cubicBezTo>
                    <a:pt x="1201" y="501"/>
                    <a:pt x="1093" y="623"/>
                    <a:pt x="958" y="731"/>
                  </a:cubicBezTo>
                  <a:cubicBezTo>
                    <a:pt x="795" y="867"/>
                    <a:pt x="606" y="975"/>
                    <a:pt x="416" y="1056"/>
                  </a:cubicBezTo>
                  <a:lnTo>
                    <a:pt x="430" y="1056"/>
                  </a:lnTo>
                  <a:cubicBezTo>
                    <a:pt x="308" y="1110"/>
                    <a:pt x="186" y="1164"/>
                    <a:pt x="51" y="1205"/>
                  </a:cubicBezTo>
                  <a:cubicBezTo>
                    <a:pt x="0" y="1218"/>
                    <a:pt x="21" y="1301"/>
                    <a:pt x="79" y="1301"/>
                  </a:cubicBezTo>
                  <a:cubicBezTo>
                    <a:pt x="83" y="1301"/>
                    <a:pt x="87" y="1301"/>
                    <a:pt x="92" y="1300"/>
                  </a:cubicBezTo>
                  <a:cubicBezTo>
                    <a:pt x="240" y="1246"/>
                    <a:pt x="389" y="1191"/>
                    <a:pt x="552" y="1137"/>
                  </a:cubicBezTo>
                  <a:cubicBezTo>
                    <a:pt x="700" y="1070"/>
                    <a:pt x="849" y="988"/>
                    <a:pt x="985" y="894"/>
                  </a:cubicBezTo>
                  <a:cubicBezTo>
                    <a:pt x="1120" y="799"/>
                    <a:pt x="1255" y="691"/>
                    <a:pt x="1363" y="569"/>
                  </a:cubicBezTo>
                  <a:cubicBezTo>
                    <a:pt x="1418" y="501"/>
                    <a:pt x="1472" y="434"/>
                    <a:pt x="1512" y="366"/>
                  </a:cubicBezTo>
                  <a:cubicBezTo>
                    <a:pt x="1566" y="298"/>
                    <a:pt x="1607" y="217"/>
                    <a:pt x="1634" y="136"/>
                  </a:cubicBezTo>
                  <a:cubicBezTo>
                    <a:pt x="1648" y="122"/>
                    <a:pt x="1648" y="95"/>
                    <a:pt x="1634" y="68"/>
                  </a:cubicBezTo>
                  <a:cubicBezTo>
                    <a:pt x="1634" y="41"/>
                    <a:pt x="1621" y="28"/>
                    <a:pt x="1593" y="14"/>
                  </a:cubicBezTo>
                  <a:cubicBezTo>
                    <a:pt x="1580" y="14"/>
                    <a:pt x="1566" y="1"/>
                    <a:pt x="1553" y="1"/>
                  </a:cubicBezTo>
                  <a:close/>
                </a:path>
              </a:pathLst>
            </a:custGeom>
            <a:solidFill>
              <a:srgbClr val="A2494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5" name="Google Shape;905;p36"/>
            <p:cNvSpPr/>
            <p:nvPr/>
          </p:nvSpPr>
          <p:spPr>
            <a:xfrm>
              <a:off x="6080658" y="2774950"/>
              <a:ext cx="1255111" cy="1083319"/>
            </a:xfrm>
            <a:custGeom>
              <a:avLst/>
              <a:gdLst/>
              <a:ahLst/>
              <a:cxnLst/>
              <a:rect l="l" t="t" r="r" b="b"/>
              <a:pathLst>
                <a:path w="16117" h="13911" extrusionOk="0">
                  <a:moveTo>
                    <a:pt x="11705" y="1"/>
                  </a:moveTo>
                  <a:cubicBezTo>
                    <a:pt x="11164" y="41"/>
                    <a:pt x="10636" y="177"/>
                    <a:pt x="10135" y="407"/>
                  </a:cubicBezTo>
                  <a:cubicBezTo>
                    <a:pt x="9378" y="786"/>
                    <a:pt x="8674" y="1259"/>
                    <a:pt x="8038" y="1827"/>
                  </a:cubicBezTo>
                  <a:cubicBezTo>
                    <a:pt x="7321" y="867"/>
                    <a:pt x="6049" y="298"/>
                    <a:pt x="4642" y="298"/>
                  </a:cubicBezTo>
                  <a:cubicBezTo>
                    <a:pt x="4331" y="298"/>
                    <a:pt x="4019" y="325"/>
                    <a:pt x="3722" y="380"/>
                  </a:cubicBezTo>
                  <a:cubicBezTo>
                    <a:pt x="3505" y="420"/>
                    <a:pt x="3302" y="488"/>
                    <a:pt x="3086" y="556"/>
                  </a:cubicBezTo>
                  <a:cubicBezTo>
                    <a:pt x="2896" y="623"/>
                    <a:pt x="2693" y="718"/>
                    <a:pt x="2504" y="813"/>
                  </a:cubicBezTo>
                  <a:cubicBezTo>
                    <a:pt x="2125" y="1029"/>
                    <a:pt x="1773" y="1300"/>
                    <a:pt x="1462" y="1611"/>
                  </a:cubicBezTo>
                  <a:cubicBezTo>
                    <a:pt x="1164" y="1922"/>
                    <a:pt x="907" y="2260"/>
                    <a:pt x="691" y="2626"/>
                  </a:cubicBezTo>
                  <a:cubicBezTo>
                    <a:pt x="488" y="2991"/>
                    <a:pt x="325" y="3384"/>
                    <a:pt x="217" y="3789"/>
                  </a:cubicBezTo>
                  <a:cubicBezTo>
                    <a:pt x="109" y="4182"/>
                    <a:pt x="41" y="4588"/>
                    <a:pt x="14" y="4994"/>
                  </a:cubicBezTo>
                  <a:cubicBezTo>
                    <a:pt x="1" y="5427"/>
                    <a:pt x="14" y="5860"/>
                    <a:pt x="55" y="6279"/>
                  </a:cubicBezTo>
                  <a:cubicBezTo>
                    <a:pt x="177" y="7159"/>
                    <a:pt x="407" y="8011"/>
                    <a:pt x="745" y="8823"/>
                  </a:cubicBezTo>
                  <a:cubicBezTo>
                    <a:pt x="1083" y="9621"/>
                    <a:pt x="1503" y="10379"/>
                    <a:pt x="2017" y="11069"/>
                  </a:cubicBezTo>
                  <a:cubicBezTo>
                    <a:pt x="2274" y="11421"/>
                    <a:pt x="2558" y="11746"/>
                    <a:pt x="2869" y="12057"/>
                  </a:cubicBezTo>
                  <a:cubicBezTo>
                    <a:pt x="3248" y="12449"/>
                    <a:pt x="3668" y="12815"/>
                    <a:pt x="4128" y="13126"/>
                  </a:cubicBezTo>
                  <a:cubicBezTo>
                    <a:pt x="4845" y="13613"/>
                    <a:pt x="5548" y="13870"/>
                    <a:pt x="6198" y="13911"/>
                  </a:cubicBezTo>
                  <a:lnTo>
                    <a:pt x="6387" y="13911"/>
                  </a:lnTo>
                  <a:cubicBezTo>
                    <a:pt x="6509" y="13897"/>
                    <a:pt x="6631" y="13897"/>
                    <a:pt x="6753" y="13884"/>
                  </a:cubicBezTo>
                  <a:cubicBezTo>
                    <a:pt x="6942" y="13857"/>
                    <a:pt x="7132" y="13802"/>
                    <a:pt x="7321" y="13748"/>
                  </a:cubicBezTo>
                  <a:cubicBezTo>
                    <a:pt x="7510" y="13681"/>
                    <a:pt x="7686" y="13599"/>
                    <a:pt x="7849" y="13491"/>
                  </a:cubicBezTo>
                  <a:cubicBezTo>
                    <a:pt x="8025" y="13383"/>
                    <a:pt x="8201" y="13261"/>
                    <a:pt x="8349" y="13112"/>
                  </a:cubicBezTo>
                  <a:lnTo>
                    <a:pt x="8620" y="13302"/>
                  </a:lnTo>
                  <a:cubicBezTo>
                    <a:pt x="8864" y="13464"/>
                    <a:pt x="9107" y="13599"/>
                    <a:pt x="9378" y="13708"/>
                  </a:cubicBezTo>
                  <a:cubicBezTo>
                    <a:pt x="9716" y="13830"/>
                    <a:pt x="10081" y="13884"/>
                    <a:pt x="10447" y="13884"/>
                  </a:cubicBezTo>
                  <a:cubicBezTo>
                    <a:pt x="10528" y="13884"/>
                    <a:pt x="10623" y="13884"/>
                    <a:pt x="10717" y="13870"/>
                  </a:cubicBezTo>
                  <a:cubicBezTo>
                    <a:pt x="11421" y="13802"/>
                    <a:pt x="12097" y="13532"/>
                    <a:pt x="12652" y="13099"/>
                  </a:cubicBezTo>
                  <a:cubicBezTo>
                    <a:pt x="13261" y="12639"/>
                    <a:pt x="13762" y="12070"/>
                    <a:pt x="14168" y="11421"/>
                  </a:cubicBezTo>
                  <a:cubicBezTo>
                    <a:pt x="14614" y="10731"/>
                    <a:pt x="14980" y="10000"/>
                    <a:pt x="15277" y="9229"/>
                  </a:cubicBezTo>
                  <a:cubicBezTo>
                    <a:pt x="15561" y="8485"/>
                    <a:pt x="15778" y="7700"/>
                    <a:pt x="15927" y="6915"/>
                  </a:cubicBezTo>
                  <a:cubicBezTo>
                    <a:pt x="16062" y="6266"/>
                    <a:pt x="16116" y="5603"/>
                    <a:pt x="16103" y="4926"/>
                  </a:cubicBezTo>
                  <a:cubicBezTo>
                    <a:pt x="16089" y="4480"/>
                    <a:pt x="16022" y="4033"/>
                    <a:pt x="15913" y="3586"/>
                  </a:cubicBezTo>
                  <a:cubicBezTo>
                    <a:pt x="15805" y="3126"/>
                    <a:pt x="15643" y="2666"/>
                    <a:pt x="15426" y="2233"/>
                  </a:cubicBezTo>
                  <a:cubicBezTo>
                    <a:pt x="15304" y="2017"/>
                    <a:pt x="15183" y="1800"/>
                    <a:pt x="15034" y="1597"/>
                  </a:cubicBezTo>
                  <a:cubicBezTo>
                    <a:pt x="14885" y="1394"/>
                    <a:pt x="14723" y="1205"/>
                    <a:pt x="14547" y="1043"/>
                  </a:cubicBezTo>
                  <a:cubicBezTo>
                    <a:pt x="14208" y="704"/>
                    <a:pt x="13789" y="434"/>
                    <a:pt x="13329" y="258"/>
                  </a:cubicBezTo>
                  <a:cubicBezTo>
                    <a:pt x="12882" y="82"/>
                    <a:pt x="12395" y="1"/>
                    <a:pt x="11908" y="1"/>
                  </a:cubicBezTo>
                  <a:close/>
                </a:path>
              </a:pathLst>
            </a:custGeom>
            <a:solidFill>
              <a:srgbClr val="E2102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6" name="Google Shape;906;p36"/>
            <p:cNvSpPr/>
            <p:nvPr/>
          </p:nvSpPr>
          <p:spPr>
            <a:xfrm>
              <a:off x="6079645" y="2797378"/>
              <a:ext cx="1084331" cy="1060891"/>
            </a:xfrm>
            <a:custGeom>
              <a:avLst/>
              <a:gdLst/>
              <a:ahLst/>
              <a:cxnLst/>
              <a:rect l="l" t="t" r="r" b="b"/>
              <a:pathLst>
                <a:path w="13924" h="13623" extrusionOk="0">
                  <a:moveTo>
                    <a:pt x="4680" y="1"/>
                  </a:moveTo>
                  <a:cubicBezTo>
                    <a:pt x="4364" y="1"/>
                    <a:pt x="4048" y="31"/>
                    <a:pt x="3735" y="92"/>
                  </a:cubicBezTo>
                  <a:lnTo>
                    <a:pt x="3735" y="105"/>
                  </a:lnTo>
                  <a:cubicBezTo>
                    <a:pt x="3518" y="146"/>
                    <a:pt x="3302" y="200"/>
                    <a:pt x="3099" y="268"/>
                  </a:cubicBezTo>
                  <a:cubicBezTo>
                    <a:pt x="2896" y="335"/>
                    <a:pt x="2706" y="430"/>
                    <a:pt x="2517" y="525"/>
                  </a:cubicBezTo>
                  <a:cubicBezTo>
                    <a:pt x="2138" y="741"/>
                    <a:pt x="1786" y="1012"/>
                    <a:pt x="1475" y="1323"/>
                  </a:cubicBezTo>
                  <a:cubicBezTo>
                    <a:pt x="1177" y="1634"/>
                    <a:pt x="907" y="1972"/>
                    <a:pt x="704" y="2338"/>
                  </a:cubicBezTo>
                  <a:cubicBezTo>
                    <a:pt x="487" y="2703"/>
                    <a:pt x="338" y="3096"/>
                    <a:pt x="230" y="3501"/>
                  </a:cubicBezTo>
                  <a:cubicBezTo>
                    <a:pt x="122" y="3894"/>
                    <a:pt x="54" y="4300"/>
                    <a:pt x="27" y="4706"/>
                  </a:cubicBezTo>
                  <a:cubicBezTo>
                    <a:pt x="0" y="5139"/>
                    <a:pt x="14" y="5572"/>
                    <a:pt x="68" y="6005"/>
                  </a:cubicBezTo>
                  <a:cubicBezTo>
                    <a:pt x="176" y="6871"/>
                    <a:pt x="420" y="7723"/>
                    <a:pt x="758" y="8535"/>
                  </a:cubicBezTo>
                  <a:cubicBezTo>
                    <a:pt x="1096" y="9333"/>
                    <a:pt x="1516" y="10091"/>
                    <a:pt x="2030" y="10781"/>
                  </a:cubicBezTo>
                  <a:cubicBezTo>
                    <a:pt x="2287" y="11133"/>
                    <a:pt x="2571" y="11458"/>
                    <a:pt x="2869" y="11769"/>
                  </a:cubicBezTo>
                  <a:cubicBezTo>
                    <a:pt x="3261" y="12175"/>
                    <a:pt x="3681" y="12527"/>
                    <a:pt x="4141" y="12838"/>
                  </a:cubicBezTo>
                  <a:cubicBezTo>
                    <a:pt x="4858" y="13325"/>
                    <a:pt x="5561" y="13582"/>
                    <a:pt x="6211" y="13623"/>
                  </a:cubicBezTo>
                  <a:lnTo>
                    <a:pt x="6400" y="13623"/>
                  </a:lnTo>
                  <a:cubicBezTo>
                    <a:pt x="6522" y="13623"/>
                    <a:pt x="6644" y="13609"/>
                    <a:pt x="6766" y="13596"/>
                  </a:cubicBezTo>
                  <a:cubicBezTo>
                    <a:pt x="7158" y="13542"/>
                    <a:pt x="7523" y="13420"/>
                    <a:pt x="7862" y="13217"/>
                  </a:cubicBezTo>
                  <a:cubicBezTo>
                    <a:pt x="8051" y="13109"/>
                    <a:pt x="8227" y="12973"/>
                    <a:pt x="8376" y="12838"/>
                  </a:cubicBezTo>
                  <a:lnTo>
                    <a:pt x="8471" y="12906"/>
                  </a:lnTo>
                  <a:lnTo>
                    <a:pt x="8498" y="12919"/>
                  </a:lnTo>
                  <a:lnTo>
                    <a:pt x="8647" y="13014"/>
                  </a:lnTo>
                  <a:cubicBezTo>
                    <a:pt x="8877" y="13190"/>
                    <a:pt x="9134" y="13325"/>
                    <a:pt x="9391" y="13420"/>
                  </a:cubicBezTo>
                  <a:cubicBezTo>
                    <a:pt x="9743" y="13542"/>
                    <a:pt x="10108" y="13596"/>
                    <a:pt x="10460" y="13596"/>
                  </a:cubicBezTo>
                  <a:cubicBezTo>
                    <a:pt x="10554" y="13596"/>
                    <a:pt x="10649" y="13596"/>
                    <a:pt x="10730" y="13582"/>
                  </a:cubicBezTo>
                  <a:cubicBezTo>
                    <a:pt x="11447" y="13514"/>
                    <a:pt x="12124" y="13257"/>
                    <a:pt x="12679" y="12811"/>
                  </a:cubicBezTo>
                  <a:cubicBezTo>
                    <a:pt x="13152" y="12459"/>
                    <a:pt x="13572" y="12026"/>
                    <a:pt x="13924" y="11539"/>
                  </a:cubicBezTo>
                  <a:lnTo>
                    <a:pt x="13924" y="11539"/>
                  </a:lnTo>
                  <a:cubicBezTo>
                    <a:pt x="13815" y="11634"/>
                    <a:pt x="13694" y="11728"/>
                    <a:pt x="13585" y="11810"/>
                  </a:cubicBezTo>
                  <a:cubicBezTo>
                    <a:pt x="13382" y="11958"/>
                    <a:pt x="13179" y="12080"/>
                    <a:pt x="12949" y="12188"/>
                  </a:cubicBezTo>
                  <a:cubicBezTo>
                    <a:pt x="12509" y="12403"/>
                    <a:pt x="12026" y="12507"/>
                    <a:pt x="11535" y="12507"/>
                  </a:cubicBezTo>
                  <a:cubicBezTo>
                    <a:pt x="11407" y="12507"/>
                    <a:pt x="11278" y="12500"/>
                    <a:pt x="11150" y="12486"/>
                  </a:cubicBezTo>
                  <a:cubicBezTo>
                    <a:pt x="10744" y="12432"/>
                    <a:pt x="10351" y="12310"/>
                    <a:pt x="9986" y="12148"/>
                  </a:cubicBezTo>
                  <a:cubicBezTo>
                    <a:pt x="9188" y="11782"/>
                    <a:pt x="8471" y="11255"/>
                    <a:pt x="7862" y="10619"/>
                  </a:cubicBezTo>
                  <a:cubicBezTo>
                    <a:pt x="7808" y="10781"/>
                    <a:pt x="7767" y="10944"/>
                    <a:pt x="7699" y="11106"/>
                  </a:cubicBezTo>
                  <a:cubicBezTo>
                    <a:pt x="7672" y="11187"/>
                    <a:pt x="7632" y="11282"/>
                    <a:pt x="7591" y="11363"/>
                  </a:cubicBezTo>
                  <a:cubicBezTo>
                    <a:pt x="7551" y="11444"/>
                    <a:pt x="7510" y="11525"/>
                    <a:pt x="7469" y="11593"/>
                  </a:cubicBezTo>
                  <a:cubicBezTo>
                    <a:pt x="7415" y="11661"/>
                    <a:pt x="7361" y="11728"/>
                    <a:pt x="7293" y="11782"/>
                  </a:cubicBezTo>
                  <a:cubicBezTo>
                    <a:pt x="7226" y="11850"/>
                    <a:pt x="7158" y="11891"/>
                    <a:pt x="7077" y="11931"/>
                  </a:cubicBezTo>
                  <a:cubicBezTo>
                    <a:pt x="6951" y="11984"/>
                    <a:pt x="6817" y="12004"/>
                    <a:pt x="6687" y="12004"/>
                  </a:cubicBezTo>
                  <a:cubicBezTo>
                    <a:pt x="6650" y="12004"/>
                    <a:pt x="6613" y="12002"/>
                    <a:pt x="6576" y="11999"/>
                  </a:cubicBezTo>
                  <a:cubicBezTo>
                    <a:pt x="6387" y="11958"/>
                    <a:pt x="6197" y="11904"/>
                    <a:pt x="6035" y="11810"/>
                  </a:cubicBezTo>
                  <a:cubicBezTo>
                    <a:pt x="5859" y="11715"/>
                    <a:pt x="5683" y="11593"/>
                    <a:pt x="5521" y="11471"/>
                  </a:cubicBezTo>
                  <a:cubicBezTo>
                    <a:pt x="5210" y="11228"/>
                    <a:pt x="4912" y="10957"/>
                    <a:pt x="4628" y="10659"/>
                  </a:cubicBezTo>
                  <a:cubicBezTo>
                    <a:pt x="4506" y="10538"/>
                    <a:pt x="4398" y="10416"/>
                    <a:pt x="4276" y="10281"/>
                  </a:cubicBezTo>
                  <a:cubicBezTo>
                    <a:pt x="4168" y="10159"/>
                    <a:pt x="4032" y="9983"/>
                    <a:pt x="3911" y="9820"/>
                  </a:cubicBezTo>
                  <a:cubicBezTo>
                    <a:pt x="3667" y="9496"/>
                    <a:pt x="3437" y="9157"/>
                    <a:pt x="3234" y="8792"/>
                  </a:cubicBezTo>
                  <a:cubicBezTo>
                    <a:pt x="2815" y="8048"/>
                    <a:pt x="2490" y="7263"/>
                    <a:pt x="2273" y="6424"/>
                  </a:cubicBezTo>
                  <a:cubicBezTo>
                    <a:pt x="2179" y="6018"/>
                    <a:pt x="2111" y="5599"/>
                    <a:pt x="2070" y="5179"/>
                  </a:cubicBezTo>
                  <a:cubicBezTo>
                    <a:pt x="2030" y="4760"/>
                    <a:pt x="2043" y="4354"/>
                    <a:pt x="2084" y="3948"/>
                  </a:cubicBezTo>
                  <a:cubicBezTo>
                    <a:pt x="2125" y="3542"/>
                    <a:pt x="2219" y="3150"/>
                    <a:pt x="2355" y="2771"/>
                  </a:cubicBezTo>
                  <a:cubicBezTo>
                    <a:pt x="2503" y="2392"/>
                    <a:pt x="2693" y="2027"/>
                    <a:pt x="2923" y="1702"/>
                  </a:cubicBezTo>
                  <a:cubicBezTo>
                    <a:pt x="3045" y="1526"/>
                    <a:pt x="3180" y="1364"/>
                    <a:pt x="3329" y="1215"/>
                  </a:cubicBezTo>
                  <a:cubicBezTo>
                    <a:pt x="3410" y="1134"/>
                    <a:pt x="3491" y="1066"/>
                    <a:pt x="3572" y="998"/>
                  </a:cubicBezTo>
                  <a:cubicBezTo>
                    <a:pt x="3654" y="917"/>
                    <a:pt x="3735" y="849"/>
                    <a:pt x="3829" y="782"/>
                  </a:cubicBezTo>
                  <a:cubicBezTo>
                    <a:pt x="4019" y="633"/>
                    <a:pt x="4235" y="525"/>
                    <a:pt x="4438" y="430"/>
                  </a:cubicBezTo>
                  <a:cubicBezTo>
                    <a:pt x="4655" y="335"/>
                    <a:pt x="4885" y="254"/>
                    <a:pt x="5115" y="213"/>
                  </a:cubicBezTo>
                  <a:cubicBezTo>
                    <a:pt x="5345" y="159"/>
                    <a:pt x="5575" y="146"/>
                    <a:pt x="5805" y="146"/>
                  </a:cubicBezTo>
                  <a:lnTo>
                    <a:pt x="5846" y="146"/>
                  </a:lnTo>
                  <a:cubicBezTo>
                    <a:pt x="5463" y="48"/>
                    <a:pt x="5072" y="1"/>
                    <a:pt x="4680" y="1"/>
                  </a:cubicBezTo>
                  <a:close/>
                </a:path>
              </a:pathLst>
            </a:custGeom>
            <a:solidFill>
              <a:srgbClr val="CF10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7" name="Google Shape;907;p36"/>
            <p:cNvSpPr/>
            <p:nvPr/>
          </p:nvSpPr>
          <p:spPr>
            <a:xfrm>
              <a:off x="6946864" y="2828684"/>
              <a:ext cx="318275" cy="433219"/>
            </a:xfrm>
            <a:custGeom>
              <a:avLst/>
              <a:gdLst/>
              <a:ahLst/>
              <a:cxnLst/>
              <a:rect l="l" t="t" r="r" b="b"/>
              <a:pathLst>
                <a:path w="4087" h="5563" extrusionOk="0">
                  <a:moveTo>
                    <a:pt x="1015" y="1"/>
                  </a:moveTo>
                  <a:cubicBezTo>
                    <a:pt x="907" y="1"/>
                    <a:pt x="812" y="28"/>
                    <a:pt x="717" y="55"/>
                  </a:cubicBezTo>
                  <a:cubicBezTo>
                    <a:pt x="623" y="82"/>
                    <a:pt x="528" y="123"/>
                    <a:pt x="447" y="177"/>
                  </a:cubicBezTo>
                  <a:cubicBezTo>
                    <a:pt x="366" y="231"/>
                    <a:pt x="284" y="299"/>
                    <a:pt x="230" y="366"/>
                  </a:cubicBezTo>
                  <a:cubicBezTo>
                    <a:pt x="163" y="434"/>
                    <a:pt x="122" y="501"/>
                    <a:pt x="81" y="583"/>
                  </a:cubicBezTo>
                  <a:cubicBezTo>
                    <a:pt x="41" y="650"/>
                    <a:pt x="27" y="732"/>
                    <a:pt x="14" y="813"/>
                  </a:cubicBezTo>
                  <a:cubicBezTo>
                    <a:pt x="0" y="894"/>
                    <a:pt x="0" y="975"/>
                    <a:pt x="14" y="1056"/>
                  </a:cubicBezTo>
                  <a:cubicBezTo>
                    <a:pt x="14" y="1137"/>
                    <a:pt x="41" y="1232"/>
                    <a:pt x="68" y="1313"/>
                  </a:cubicBezTo>
                  <a:cubicBezTo>
                    <a:pt x="122" y="1462"/>
                    <a:pt x="190" y="1598"/>
                    <a:pt x="284" y="1733"/>
                  </a:cubicBezTo>
                  <a:cubicBezTo>
                    <a:pt x="366" y="1855"/>
                    <a:pt x="474" y="1976"/>
                    <a:pt x="569" y="2098"/>
                  </a:cubicBezTo>
                  <a:cubicBezTo>
                    <a:pt x="717" y="2247"/>
                    <a:pt x="866" y="2396"/>
                    <a:pt x="1002" y="2545"/>
                  </a:cubicBezTo>
                  <a:lnTo>
                    <a:pt x="1218" y="2748"/>
                  </a:lnTo>
                  <a:cubicBezTo>
                    <a:pt x="1502" y="3018"/>
                    <a:pt x="1746" y="3329"/>
                    <a:pt x="1962" y="3668"/>
                  </a:cubicBezTo>
                  <a:cubicBezTo>
                    <a:pt x="2003" y="3735"/>
                    <a:pt x="2030" y="3817"/>
                    <a:pt x="2057" y="3884"/>
                  </a:cubicBezTo>
                  <a:cubicBezTo>
                    <a:pt x="2084" y="3952"/>
                    <a:pt x="2111" y="4020"/>
                    <a:pt x="2125" y="4087"/>
                  </a:cubicBezTo>
                  <a:cubicBezTo>
                    <a:pt x="2152" y="4182"/>
                    <a:pt x="2179" y="4277"/>
                    <a:pt x="2206" y="4358"/>
                  </a:cubicBezTo>
                  <a:cubicBezTo>
                    <a:pt x="2233" y="4453"/>
                    <a:pt x="2246" y="4520"/>
                    <a:pt x="2273" y="4601"/>
                  </a:cubicBezTo>
                  <a:cubicBezTo>
                    <a:pt x="2314" y="4764"/>
                    <a:pt x="2368" y="4926"/>
                    <a:pt x="2436" y="5075"/>
                  </a:cubicBezTo>
                  <a:cubicBezTo>
                    <a:pt x="2476" y="5143"/>
                    <a:pt x="2517" y="5210"/>
                    <a:pt x="2571" y="5278"/>
                  </a:cubicBezTo>
                  <a:cubicBezTo>
                    <a:pt x="2625" y="5346"/>
                    <a:pt x="2693" y="5413"/>
                    <a:pt x="2774" y="5454"/>
                  </a:cubicBezTo>
                  <a:cubicBezTo>
                    <a:pt x="2828" y="5481"/>
                    <a:pt x="2882" y="5494"/>
                    <a:pt x="2950" y="5522"/>
                  </a:cubicBezTo>
                  <a:cubicBezTo>
                    <a:pt x="3004" y="5535"/>
                    <a:pt x="3085" y="5549"/>
                    <a:pt x="3153" y="5562"/>
                  </a:cubicBezTo>
                  <a:lnTo>
                    <a:pt x="3221" y="5562"/>
                  </a:lnTo>
                  <a:cubicBezTo>
                    <a:pt x="3315" y="5562"/>
                    <a:pt x="3410" y="5549"/>
                    <a:pt x="3505" y="5494"/>
                  </a:cubicBezTo>
                  <a:cubicBezTo>
                    <a:pt x="3613" y="5440"/>
                    <a:pt x="3694" y="5373"/>
                    <a:pt x="3775" y="5278"/>
                  </a:cubicBezTo>
                  <a:cubicBezTo>
                    <a:pt x="3830" y="5183"/>
                    <a:pt x="3884" y="5075"/>
                    <a:pt x="3924" y="4967"/>
                  </a:cubicBezTo>
                  <a:cubicBezTo>
                    <a:pt x="3951" y="4872"/>
                    <a:pt x="3978" y="4777"/>
                    <a:pt x="4005" y="4669"/>
                  </a:cubicBezTo>
                  <a:cubicBezTo>
                    <a:pt x="4005" y="4656"/>
                    <a:pt x="4005" y="4642"/>
                    <a:pt x="4019" y="4628"/>
                  </a:cubicBezTo>
                  <a:cubicBezTo>
                    <a:pt x="4019" y="4574"/>
                    <a:pt x="4033" y="4520"/>
                    <a:pt x="4046" y="4480"/>
                  </a:cubicBezTo>
                  <a:lnTo>
                    <a:pt x="4046" y="4439"/>
                  </a:lnTo>
                  <a:lnTo>
                    <a:pt x="4046" y="4398"/>
                  </a:lnTo>
                  <a:cubicBezTo>
                    <a:pt x="4060" y="4277"/>
                    <a:pt x="4060" y="4155"/>
                    <a:pt x="4073" y="4033"/>
                  </a:cubicBezTo>
                  <a:cubicBezTo>
                    <a:pt x="4073" y="4020"/>
                    <a:pt x="4073" y="4020"/>
                    <a:pt x="4073" y="4020"/>
                  </a:cubicBezTo>
                  <a:cubicBezTo>
                    <a:pt x="4087" y="3898"/>
                    <a:pt x="4087" y="3790"/>
                    <a:pt x="4073" y="3668"/>
                  </a:cubicBezTo>
                  <a:lnTo>
                    <a:pt x="4073" y="3614"/>
                  </a:lnTo>
                  <a:cubicBezTo>
                    <a:pt x="4073" y="3492"/>
                    <a:pt x="4060" y="3370"/>
                    <a:pt x="4046" y="3235"/>
                  </a:cubicBezTo>
                  <a:cubicBezTo>
                    <a:pt x="4033" y="3154"/>
                    <a:pt x="4005" y="3072"/>
                    <a:pt x="3992" y="2978"/>
                  </a:cubicBezTo>
                  <a:cubicBezTo>
                    <a:pt x="3978" y="2896"/>
                    <a:pt x="3965" y="2829"/>
                    <a:pt x="3951" y="2748"/>
                  </a:cubicBezTo>
                  <a:cubicBezTo>
                    <a:pt x="3897" y="2518"/>
                    <a:pt x="3816" y="2301"/>
                    <a:pt x="3721" y="2071"/>
                  </a:cubicBezTo>
                  <a:cubicBezTo>
                    <a:pt x="3627" y="1855"/>
                    <a:pt x="3518" y="1652"/>
                    <a:pt x="3383" y="1449"/>
                  </a:cubicBezTo>
                  <a:cubicBezTo>
                    <a:pt x="3153" y="1097"/>
                    <a:pt x="2842" y="786"/>
                    <a:pt x="2490" y="542"/>
                  </a:cubicBezTo>
                  <a:cubicBezTo>
                    <a:pt x="2314" y="420"/>
                    <a:pt x="2138" y="299"/>
                    <a:pt x="1935" y="217"/>
                  </a:cubicBezTo>
                  <a:cubicBezTo>
                    <a:pt x="1746" y="123"/>
                    <a:pt x="1529" y="55"/>
                    <a:pt x="1313" y="14"/>
                  </a:cubicBezTo>
                  <a:cubicBezTo>
                    <a:pt x="1232" y="1"/>
                    <a:pt x="1164" y="1"/>
                    <a:pt x="1083" y="1"/>
                  </a:cubicBezTo>
                  <a:close/>
                </a:path>
              </a:pathLst>
            </a:custGeom>
            <a:solidFill>
              <a:srgbClr val="FFFFFF">
                <a:alpha val="3464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8" name="Google Shape;908;p36"/>
            <p:cNvSpPr/>
            <p:nvPr/>
          </p:nvSpPr>
          <p:spPr>
            <a:xfrm>
              <a:off x="7139683" y="3287369"/>
              <a:ext cx="82236" cy="112529"/>
            </a:xfrm>
            <a:custGeom>
              <a:avLst/>
              <a:gdLst/>
              <a:ahLst/>
              <a:cxnLst/>
              <a:rect l="l" t="t" r="r" b="b"/>
              <a:pathLst>
                <a:path w="1056" h="1445" extrusionOk="0">
                  <a:moveTo>
                    <a:pt x="663" y="0"/>
                  </a:moveTo>
                  <a:cubicBezTo>
                    <a:pt x="650" y="0"/>
                    <a:pt x="636" y="4"/>
                    <a:pt x="623" y="10"/>
                  </a:cubicBezTo>
                  <a:cubicBezTo>
                    <a:pt x="596" y="10"/>
                    <a:pt x="555" y="10"/>
                    <a:pt x="528" y="24"/>
                  </a:cubicBezTo>
                  <a:cubicBezTo>
                    <a:pt x="461" y="37"/>
                    <a:pt x="406" y="78"/>
                    <a:pt x="352" y="132"/>
                  </a:cubicBezTo>
                  <a:cubicBezTo>
                    <a:pt x="298" y="173"/>
                    <a:pt x="258" y="227"/>
                    <a:pt x="217" y="281"/>
                  </a:cubicBezTo>
                  <a:cubicBezTo>
                    <a:pt x="176" y="349"/>
                    <a:pt x="149" y="430"/>
                    <a:pt x="122" y="498"/>
                  </a:cubicBezTo>
                  <a:cubicBezTo>
                    <a:pt x="55" y="633"/>
                    <a:pt x="28" y="768"/>
                    <a:pt x="0" y="917"/>
                  </a:cubicBezTo>
                  <a:cubicBezTo>
                    <a:pt x="0" y="944"/>
                    <a:pt x="0" y="985"/>
                    <a:pt x="0" y="1012"/>
                  </a:cubicBezTo>
                  <a:cubicBezTo>
                    <a:pt x="14" y="1052"/>
                    <a:pt x="14" y="1093"/>
                    <a:pt x="28" y="1133"/>
                  </a:cubicBezTo>
                  <a:cubicBezTo>
                    <a:pt x="28" y="1174"/>
                    <a:pt x="41" y="1201"/>
                    <a:pt x="55" y="1242"/>
                  </a:cubicBezTo>
                  <a:lnTo>
                    <a:pt x="82" y="1296"/>
                  </a:lnTo>
                  <a:cubicBezTo>
                    <a:pt x="95" y="1323"/>
                    <a:pt x="109" y="1336"/>
                    <a:pt x="136" y="1364"/>
                  </a:cubicBezTo>
                  <a:cubicBezTo>
                    <a:pt x="176" y="1404"/>
                    <a:pt x="230" y="1431"/>
                    <a:pt x="298" y="1445"/>
                  </a:cubicBezTo>
                  <a:lnTo>
                    <a:pt x="379" y="1445"/>
                  </a:lnTo>
                  <a:cubicBezTo>
                    <a:pt x="420" y="1445"/>
                    <a:pt x="447" y="1445"/>
                    <a:pt x="474" y="1431"/>
                  </a:cubicBezTo>
                  <a:cubicBezTo>
                    <a:pt x="542" y="1418"/>
                    <a:pt x="596" y="1391"/>
                    <a:pt x="636" y="1350"/>
                  </a:cubicBezTo>
                  <a:cubicBezTo>
                    <a:pt x="650" y="1336"/>
                    <a:pt x="663" y="1323"/>
                    <a:pt x="663" y="1309"/>
                  </a:cubicBezTo>
                  <a:cubicBezTo>
                    <a:pt x="745" y="1242"/>
                    <a:pt x="812" y="1161"/>
                    <a:pt x="880" y="1079"/>
                  </a:cubicBezTo>
                  <a:cubicBezTo>
                    <a:pt x="921" y="1012"/>
                    <a:pt x="948" y="958"/>
                    <a:pt x="975" y="890"/>
                  </a:cubicBezTo>
                  <a:cubicBezTo>
                    <a:pt x="1015" y="809"/>
                    <a:pt x="1029" y="728"/>
                    <a:pt x="1042" y="646"/>
                  </a:cubicBezTo>
                  <a:cubicBezTo>
                    <a:pt x="1056" y="606"/>
                    <a:pt x="1056" y="565"/>
                    <a:pt x="1042" y="525"/>
                  </a:cubicBezTo>
                  <a:cubicBezTo>
                    <a:pt x="1042" y="470"/>
                    <a:pt x="1029" y="430"/>
                    <a:pt x="1029" y="389"/>
                  </a:cubicBezTo>
                  <a:cubicBezTo>
                    <a:pt x="1015" y="308"/>
                    <a:pt x="988" y="254"/>
                    <a:pt x="961" y="186"/>
                  </a:cubicBezTo>
                  <a:cubicBezTo>
                    <a:pt x="934" y="159"/>
                    <a:pt x="907" y="119"/>
                    <a:pt x="866" y="105"/>
                  </a:cubicBezTo>
                  <a:cubicBezTo>
                    <a:pt x="812" y="51"/>
                    <a:pt x="758" y="24"/>
                    <a:pt x="704" y="10"/>
                  </a:cubicBezTo>
                  <a:cubicBezTo>
                    <a:pt x="691" y="4"/>
                    <a:pt x="677" y="0"/>
                    <a:pt x="663" y="0"/>
                  </a:cubicBezTo>
                  <a:close/>
                </a:path>
              </a:pathLst>
            </a:custGeom>
            <a:solidFill>
              <a:srgbClr val="FFFFFF">
                <a:alpha val="3464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9" name="Google Shape;909;p36"/>
            <p:cNvSpPr/>
            <p:nvPr/>
          </p:nvSpPr>
          <p:spPr>
            <a:xfrm>
              <a:off x="6287183" y="2939344"/>
              <a:ext cx="100225" cy="142200"/>
            </a:xfrm>
            <a:custGeom>
              <a:avLst/>
              <a:gdLst/>
              <a:ahLst/>
              <a:cxnLst/>
              <a:rect l="l" t="t" r="r" b="b"/>
              <a:pathLst>
                <a:path w="1287" h="1826" extrusionOk="0">
                  <a:moveTo>
                    <a:pt x="907" y="1"/>
                  </a:moveTo>
                  <a:cubicBezTo>
                    <a:pt x="826" y="1"/>
                    <a:pt x="745" y="28"/>
                    <a:pt x="664" y="82"/>
                  </a:cubicBezTo>
                  <a:lnTo>
                    <a:pt x="650" y="82"/>
                  </a:lnTo>
                  <a:cubicBezTo>
                    <a:pt x="515" y="163"/>
                    <a:pt x="407" y="285"/>
                    <a:pt x="312" y="434"/>
                  </a:cubicBezTo>
                  <a:cubicBezTo>
                    <a:pt x="217" y="582"/>
                    <a:pt x="136" y="731"/>
                    <a:pt x="82" y="894"/>
                  </a:cubicBezTo>
                  <a:cubicBezTo>
                    <a:pt x="55" y="961"/>
                    <a:pt x="41" y="1029"/>
                    <a:pt x="28" y="1097"/>
                  </a:cubicBezTo>
                  <a:cubicBezTo>
                    <a:pt x="1" y="1178"/>
                    <a:pt x="1" y="1259"/>
                    <a:pt x="1" y="1340"/>
                  </a:cubicBezTo>
                  <a:cubicBezTo>
                    <a:pt x="1" y="1435"/>
                    <a:pt x="14" y="1516"/>
                    <a:pt x="55" y="1597"/>
                  </a:cubicBezTo>
                  <a:cubicBezTo>
                    <a:pt x="109" y="1692"/>
                    <a:pt x="190" y="1773"/>
                    <a:pt x="298" y="1814"/>
                  </a:cubicBezTo>
                  <a:cubicBezTo>
                    <a:pt x="335" y="1822"/>
                    <a:pt x="372" y="1825"/>
                    <a:pt x="408" y="1825"/>
                  </a:cubicBezTo>
                  <a:cubicBezTo>
                    <a:pt x="563" y="1825"/>
                    <a:pt x="714" y="1758"/>
                    <a:pt x="813" y="1638"/>
                  </a:cubicBezTo>
                  <a:cubicBezTo>
                    <a:pt x="867" y="1570"/>
                    <a:pt x="934" y="1503"/>
                    <a:pt x="975" y="1421"/>
                  </a:cubicBezTo>
                  <a:cubicBezTo>
                    <a:pt x="1029" y="1327"/>
                    <a:pt x="1083" y="1232"/>
                    <a:pt x="1110" y="1137"/>
                  </a:cubicBezTo>
                  <a:cubicBezTo>
                    <a:pt x="1151" y="1042"/>
                    <a:pt x="1192" y="934"/>
                    <a:pt x="1219" y="826"/>
                  </a:cubicBezTo>
                  <a:cubicBezTo>
                    <a:pt x="1246" y="718"/>
                    <a:pt x="1273" y="596"/>
                    <a:pt x="1286" y="474"/>
                  </a:cubicBezTo>
                  <a:cubicBezTo>
                    <a:pt x="1286" y="420"/>
                    <a:pt x="1286" y="352"/>
                    <a:pt x="1273" y="285"/>
                  </a:cubicBezTo>
                  <a:cubicBezTo>
                    <a:pt x="1246" y="204"/>
                    <a:pt x="1192" y="122"/>
                    <a:pt x="1110" y="68"/>
                  </a:cubicBezTo>
                  <a:cubicBezTo>
                    <a:pt x="1056" y="28"/>
                    <a:pt x="989" y="1"/>
                    <a:pt x="907" y="1"/>
                  </a:cubicBezTo>
                  <a:close/>
                </a:path>
              </a:pathLst>
            </a:custGeom>
            <a:solidFill>
              <a:srgbClr val="CF10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0" name="Google Shape;910;p36"/>
            <p:cNvSpPr/>
            <p:nvPr/>
          </p:nvSpPr>
          <p:spPr>
            <a:xfrm>
              <a:off x="6413652" y="2897214"/>
              <a:ext cx="62222" cy="68608"/>
            </a:xfrm>
            <a:custGeom>
              <a:avLst/>
              <a:gdLst/>
              <a:ahLst/>
              <a:cxnLst/>
              <a:rect l="l" t="t" r="r" b="b"/>
              <a:pathLst>
                <a:path w="799" h="881" extrusionOk="0">
                  <a:moveTo>
                    <a:pt x="569" y="0"/>
                  </a:moveTo>
                  <a:cubicBezTo>
                    <a:pt x="542" y="0"/>
                    <a:pt x="528" y="14"/>
                    <a:pt x="501" y="14"/>
                  </a:cubicBezTo>
                  <a:cubicBezTo>
                    <a:pt x="379" y="54"/>
                    <a:pt x="271" y="136"/>
                    <a:pt x="190" y="244"/>
                  </a:cubicBezTo>
                  <a:cubicBezTo>
                    <a:pt x="109" y="366"/>
                    <a:pt x="41" y="501"/>
                    <a:pt x="14" y="650"/>
                  </a:cubicBezTo>
                  <a:cubicBezTo>
                    <a:pt x="1" y="718"/>
                    <a:pt x="28" y="785"/>
                    <a:pt x="82" y="839"/>
                  </a:cubicBezTo>
                  <a:cubicBezTo>
                    <a:pt x="117" y="865"/>
                    <a:pt x="163" y="880"/>
                    <a:pt x="209" y="880"/>
                  </a:cubicBezTo>
                  <a:cubicBezTo>
                    <a:pt x="235" y="880"/>
                    <a:pt x="261" y="876"/>
                    <a:pt x="285" y="866"/>
                  </a:cubicBezTo>
                  <a:cubicBezTo>
                    <a:pt x="393" y="839"/>
                    <a:pt x="488" y="772"/>
                    <a:pt x="569" y="677"/>
                  </a:cubicBezTo>
                  <a:cubicBezTo>
                    <a:pt x="596" y="636"/>
                    <a:pt x="623" y="596"/>
                    <a:pt x="650" y="555"/>
                  </a:cubicBezTo>
                  <a:cubicBezTo>
                    <a:pt x="691" y="501"/>
                    <a:pt x="731" y="433"/>
                    <a:pt x="758" y="366"/>
                  </a:cubicBezTo>
                  <a:cubicBezTo>
                    <a:pt x="799" y="285"/>
                    <a:pt x="785" y="176"/>
                    <a:pt x="718" y="109"/>
                  </a:cubicBezTo>
                  <a:cubicBezTo>
                    <a:pt x="704" y="82"/>
                    <a:pt x="677" y="54"/>
                    <a:pt x="664" y="41"/>
                  </a:cubicBezTo>
                  <a:cubicBezTo>
                    <a:pt x="636" y="14"/>
                    <a:pt x="596" y="0"/>
                    <a:pt x="569" y="0"/>
                  </a:cubicBezTo>
                  <a:close/>
                </a:path>
              </a:pathLst>
            </a:custGeom>
            <a:solidFill>
              <a:srgbClr val="CF10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1" name="Google Shape;911;p36"/>
            <p:cNvSpPr/>
            <p:nvPr/>
          </p:nvSpPr>
          <p:spPr>
            <a:xfrm>
              <a:off x="6370432" y="3064724"/>
              <a:ext cx="66505" cy="123120"/>
            </a:xfrm>
            <a:custGeom>
              <a:avLst/>
              <a:gdLst/>
              <a:ahLst/>
              <a:cxnLst/>
              <a:rect l="l" t="t" r="r" b="b"/>
              <a:pathLst>
                <a:path w="854" h="1581" extrusionOk="0">
                  <a:moveTo>
                    <a:pt x="583" y="1"/>
                  </a:moveTo>
                  <a:cubicBezTo>
                    <a:pt x="569" y="1"/>
                    <a:pt x="542" y="1"/>
                    <a:pt x="515" y="14"/>
                  </a:cubicBezTo>
                  <a:cubicBezTo>
                    <a:pt x="407" y="68"/>
                    <a:pt x="298" y="150"/>
                    <a:pt x="231" y="244"/>
                  </a:cubicBezTo>
                  <a:cubicBezTo>
                    <a:pt x="150" y="366"/>
                    <a:pt x="82" y="515"/>
                    <a:pt x="55" y="650"/>
                  </a:cubicBezTo>
                  <a:cubicBezTo>
                    <a:pt x="14" y="786"/>
                    <a:pt x="1" y="907"/>
                    <a:pt x="14" y="1043"/>
                  </a:cubicBezTo>
                  <a:cubicBezTo>
                    <a:pt x="14" y="1097"/>
                    <a:pt x="14" y="1151"/>
                    <a:pt x="28" y="1219"/>
                  </a:cubicBezTo>
                  <a:cubicBezTo>
                    <a:pt x="41" y="1273"/>
                    <a:pt x="55" y="1340"/>
                    <a:pt x="82" y="1408"/>
                  </a:cubicBezTo>
                  <a:cubicBezTo>
                    <a:pt x="109" y="1476"/>
                    <a:pt x="163" y="1530"/>
                    <a:pt x="231" y="1557"/>
                  </a:cubicBezTo>
                  <a:cubicBezTo>
                    <a:pt x="263" y="1573"/>
                    <a:pt x="299" y="1580"/>
                    <a:pt x="335" y="1580"/>
                  </a:cubicBezTo>
                  <a:cubicBezTo>
                    <a:pt x="391" y="1580"/>
                    <a:pt x="447" y="1563"/>
                    <a:pt x="488" y="1530"/>
                  </a:cubicBezTo>
                  <a:cubicBezTo>
                    <a:pt x="853" y="1259"/>
                    <a:pt x="840" y="759"/>
                    <a:pt x="840" y="339"/>
                  </a:cubicBezTo>
                  <a:cubicBezTo>
                    <a:pt x="840" y="298"/>
                    <a:pt x="826" y="258"/>
                    <a:pt x="813" y="231"/>
                  </a:cubicBezTo>
                  <a:cubicBezTo>
                    <a:pt x="799" y="204"/>
                    <a:pt x="799" y="163"/>
                    <a:pt x="786" y="136"/>
                  </a:cubicBezTo>
                  <a:cubicBezTo>
                    <a:pt x="758" y="55"/>
                    <a:pt x="677" y="1"/>
                    <a:pt x="583" y="1"/>
                  </a:cubicBezTo>
                  <a:close/>
                </a:path>
              </a:pathLst>
            </a:custGeom>
            <a:solidFill>
              <a:srgbClr val="CF10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2" name="Google Shape;912;p36"/>
            <p:cNvSpPr/>
            <p:nvPr/>
          </p:nvSpPr>
          <p:spPr>
            <a:xfrm>
              <a:off x="6289286" y="3207002"/>
              <a:ext cx="60197" cy="102328"/>
            </a:xfrm>
            <a:custGeom>
              <a:avLst/>
              <a:gdLst/>
              <a:ahLst/>
              <a:cxnLst/>
              <a:rect l="l" t="t" r="r" b="b"/>
              <a:pathLst>
                <a:path w="773" h="1314" extrusionOk="0">
                  <a:moveTo>
                    <a:pt x="258" y="0"/>
                  </a:moveTo>
                  <a:cubicBezTo>
                    <a:pt x="204" y="0"/>
                    <a:pt x="136" y="28"/>
                    <a:pt x="96" y="82"/>
                  </a:cubicBezTo>
                  <a:lnTo>
                    <a:pt x="109" y="82"/>
                  </a:lnTo>
                  <a:cubicBezTo>
                    <a:pt x="55" y="163"/>
                    <a:pt x="14" y="258"/>
                    <a:pt x="1" y="366"/>
                  </a:cubicBezTo>
                  <a:cubicBezTo>
                    <a:pt x="1" y="420"/>
                    <a:pt x="1" y="461"/>
                    <a:pt x="1" y="515"/>
                  </a:cubicBezTo>
                  <a:cubicBezTo>
                    <a:pt x="1" y="569"/>
                    <a:pt x="14" y="623"/>
                    <a:pt x="28" y="664"/>
                  </a:cubicBezTo>
                  <a:cubicBezTo>
                    <a:pt x="41" y="772"/>
                    <a:pt x="82" y="866"/>
                    <a:pt x="123" y="961"/>
                  </a:cubicBezTo>
                  <a:cubicBezTo>
                    <a:pt x="163" y="1056"/>
                    <a:pt x="231" y="1137"/>
                    <a:pt x="299" y="1218"/>
                  </a:cubicBezTo>
                  <a:lnTo>
                    <a:pt x="339" y="1259"/>
                  </a:lnTo>
                  <a:cubicBezTo>
                    <a:pt x="380" y="1286"/>
                    <a:pt x="420" y="1299"/>
                    <a:pt x="461" y="1313"/>
                  </a:cubicBezTo>
                  <a:cubicBezTo>
                    <a:pt x="542" y="1313"/>
                    <a:pt x="637" y="1272"/>
                    <a:pt x="691" y="1205"/>
                  </a:cubicBezTo>
                  <a:cubicBezTo>
                    <a:pt x="704" y="1178"/>
                    <a:pt x="718" y="1137"/>
                    <a:pt x="732" y="1110"/>
                  </a:cubicBezTo>
                  <a:cubicBezTo>
                    <a:pt x="759" y="1056"/>
                    <a:pt x="772" y="1015"/>
                    <a:pt x="772" y="961"/>
                  </a:cubicBezTo>
                  <a:cubicBezTo>
                    <a:pt x="772" y="894"/>
                    <a:pt x="772" y="812"/>
                    <a:pt x="745" y="731"/>
                  </a:cubicBezTo>
                  <a:cubicBezTo>
                    <a:pt x="704" y="582"/>
                    <a:pt x="650" y="433"/>
                    <a:pt x="583" y="298"/>
                  </a:cubicBezTo>
                  <a:cubicBezTo>
                    <a:pt x="569" y="258"/>
                    <a:pt x="542" y="231"/>
                    <a:pt x="515" y="217"/>
                  </a:cubicBezTo>
                  <a:lnTo>
                    <a:pt x="488" y="163"/>
                  </a:lnTo>
                  <a:cubicBezTo>
                    <a:pt x="474" y="136"/>
                    <a:pt x="447" y="109"/>
                    <a:pt x="420" y="68"/>
                  </a:cubicBezTo>
                  <a:cubicBezTo>
                    <a:pt x="393" y="28"/>
                    <a:pt x="339" y="0"/>
                    <a:pt x="285" y="0"/>
                  </a:cubicBezTo>
                  <a:close/>
                </a:path>
              </a:pathLst>
            </a:custGeom>
            <a:solidFill>
              <a:srgbClr val="CF10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3" name="Google Shape;913;p36"/>
            <p:cNvSpPr/>
            <p:nvPr/>
          </p:nvSpPr>
          <p:spPr>
            <a:xfrm>
              <a:off x="6307197" y="3127959"/>
              <a:ext cx="24375" cy="34187"/>
            </a:xfrm>
            <a:custGeom>
              <a:avLst/>
              <a:gdLst/>
              <a:ahLst/>
              <a:cxnLst/>
              <a:rect l="l" t="t" r="r" b="b"/>
              <a:pathLst>
                <a:path w="313" h="439" extrusionOk="0">
                  <a:moveTo>
                    <a:pt x="190" y="1"/>
                  </a:moveTo>
                  <a:cubicBezTo>
                    <a:pt x="163" y="1"/>
                    <a:pt x="136" y="14"/>
                    <a:pt x="109" y="28"/>
                  </a:cubicBezTo>
                  <a:cubicBezTo>
                    <a:pt x="96" y="41"/>
                    <a:pt x="82" y="55"/>
                    <a:pt x="69" y="68"/>
                  </a:cubicBezTo>
                  <a:cubicBezTo>
                    <a:pt x="55" y="95"/>
                    <a:pt x="41" y="109"/>
                    <a:pt x="41" y="136"/>
                  </a:cubicBezTo>
                  <a:lnTo>
                    <a:pt x="14" y="190"/>
                  </a:lnTo>
                  <a:cubicBezTo>
                    <a:pt x="14" y="217"/>
                    <a:pt x="14" y="231"/>
                    <a:pt x="14" y="258"/>
                  </a:cubicBezTo>
                  <a:cubicBezTo>
                    <a:pt x="1" y="298"/>
                    <a:pt x="14" y="339"/>
                    <a:pt x="41" y="380"/>
                  </a:cubicBezTo>
                  <a:cubicBezTo>
                    <a:pt x="69" y="407"/>
                    <a:pt x="109" y="420"/>
                    <a:pt x="150" y="434"/>
                  </a:cubicBezTo>
                  <a:lnTo>
                    <a:pt x="163" y="434"/>
                  </a:lnTo>
                  <a:cubicBezTo>
                    <a:pt x="170" y="437"/>
                    <a:pt x="179" y="439"/>
                    <a:pt x="187" y="439"/>
                  </a:cubicBezTo>
                  <a:cubicBezTo>
                    <a:pt x="211" y="439"/>
                    <a:pt x="238" y="426"/>
                    <a:pt x="258" y="407"/>
                  </a:cubicBezTo>
                  <a:cubicBezTo>
                    <a:pt x="299" y="366"/>
                    <a:pt x="312" y="312"/>
                    <a:pt x="312" y="258"/>
                  </a:cubicBezTo>
                  <a:lnTo>
                    <a:pt x="312" y="177"/>
                  </a:lnTo>
                  <a:lnTo>
                    <a:pt x="312" y="109"/>
                  </a:lnTo>
                  <a:cubicBezTo>
                    <a:pt x="299" y="68"/>
                    <a:pt x="271" y="28"/>
                    <a:pt x="231" y="14"/>
                  </a:cubicBezTo>
                  <a:cubicBezTo>
                    <a:pt x="217" y="14"/>
                    <a:pt x="204" y="1"/>
                    <a:pt x="190" y="1"/>
                  </a:cubicBezTo>
                  <a:close/>
                </a:path>
              </a:pathLst>
            </a:custGeom>
            <a:solidFill>
              <a:srgbClr val="CF102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4" name="Google Shape;914;p36"/>
            <p:cNvSpPr/>
            <p:nvPr/>
          </p:nvSpPr>
          <p:spPr>
            <a:xfrm>
              <a:off x="5900455" y="3089021"/>
              <a:ext cx="610229" cy="1083241"/>
            </a:xfrm>
            <a:custGeom>
              <a:avLst/>
              <a:gdLst/>
              <a:ahLst/>
              <a:cxnLst/>
              <a:rect l="l" t="t" r="r" b="b"/>
              <a:pathLst>
                <a:path w="7836" h="13910" extrusionOk="0">
                  <a:moveTo>
                    <a:pt x="3519" y="0"/>
                  </a:moveTo>
                  <a:cubicBezTo>
                    <a:pt x="3343" y="0"/>
                    <a:pt x="3181" y="0"/>
                    <a:pt x="3045" y="27"/>
                  </a:cubicBezTo>
                  <a:cubicBezTo>
                    <a:pt x="3032" y="27"/>
                    <a:pt x="3018" y="27"/>
                    <a:pt x="3005" y="41"/>
                  </a:cubicBezTo>
                  <a:cubicBezTo>
                    <a:pt x="2964" y="54"/>
                    <a:pt x="2924" y="81"/>
                    <a:pt x="2924" y="122"/>
                  </a:cubicBezTo>
                  <a:lnTo>
                    <a:pt x="2842" y="460"/>
                  </a:lnTo>
                  <a:lnTo>
                    <a:pt x="2748" y="866"/>
                  </a:lnTo>
                  <a:lnTo>
                    <a:pt x="1557" y="5886"/>
                  </a:lnTo>
                  <a:lnTo>
                    <a:pt x="935" y="8470"/>
                  </a:lnTo>
                  <a:lnTo>
                    <a:pt x="326" y="11041"/>
                  </a:lnTo>
                  <a:lnTo>
                    <a:pt x="271" y="11258"/>
                  </a:lnTo>
                  <a:lnTo>
                    <a:pt x="14" y="12381"/>
                  </a:lnTo>
                  <a:cubicBezTo>
                    <a:pt x="1" y="12394"/>
                    <a:pt x="1" y="12408"/>
                    <a:pt x="14" y="12422"/>
                  </a:cubicBezTo>
                  <a:cubicBezTo>
                    <a:pt x="1" y="12435"/>
                    <a:pt x="1" y="12449"/>
                    <a:pt x="14" y="12462"/>
                  </a:cubicBezTo>
                  <a:cubicBezTo>
                    <a:pt x="14" y="12503"/>
                    <a:pt x="28" y="12530"/>
                    <a:pt x="55" y="12557"/>
                  </a:cubicBezTo>
                  <a:cubicBezTo>
                    <a:pt x="299" y="12814"/>
                    <a:pt x="596" y="13030"/>
                    <a:pt x="921" y="13193"/>
                  </a:cubicBezTo>
                  <a:cubicBezTo>
                    <a:pt x="1273" y="13369"/>
                    <a:pt x="1638" y="13518"/>
                    <a:pt x="2017" y="13626"/>
                  </a:cubicBezTo>
                  <a:cubicBezTo>
                    <a:pt x="2409" y="13734"/>
                    <a:pt x="2802" y="13815"/>
                    <a:pt x="3208" y="13869"/>
                  </a:cubicBezTo>
                  <a:cubicBezTo>
                    <a:pt x="3465" y="13896"/>
                    <a:pt x="3735" y="13910"/>
                    <a:pt x="4006" y="13910"/>
                  </a:cubicBezTo>
                  <a:lnTo>
                    <a:pt x="4344" y="13910"/>
                  </a:lnTo>
                  <a:cubicBezTo>
                    <a:pt x="4480" y="13896"/>
                    <a:pt x="4615" y="13883"/>
                    <a:pt x="4750" y="13856"/>
                  </a:cubicBezTo>
                  <a:cubicBezTo>
                    <a:pt x="4777" y="13856"/>
                    <a:pt x="4804" y="13842"/>
                    <a:pt x="4818" y="13829"/>
                  </a:cubicBezTo>
                  <a:cubicBezTo>
                    <a:pt x="4859" y="13815"/>
                    <a:pt x="4899" y="13775"/>
                    <a:pt x="4913" y="13734"/>
                  </a:cubicBezTo>
                  <a:lnTo>
                    <a:pt x="5413" y="11610"/>
                  </a:lnTo>
                  <a:lnTo>
                    <a:pt x="5927" y="9485"/>
                  </a:lnTo>
                  <a:lnTo>
                    <a:pt x="6645" y="6427"/>
                  </a:lnTo>
                  <a:lnTo>
                    <a:pt x="7375" y="3369"/>
                  </a:lnTo>
                  <a:lnTo>
                    <a:pt x="7497" y="2855"/>
                  </a:lnTo>
                  <a:lnTo>
                    <a:pt x="7592" y="2436"/>
                  </a:lnTo>
                  <a:lnTo>
                    <a:pt x="7700" y="1962"/>
                  </a:lnTo>
                  <a:lnTo>
                    <a:pt x="7781" y="1637"/>
                  </a:lnTo>
                  <a:lnTo>
                    <a:pt x="7835" y="1394"/>
                  </a:lnTo>
                  <a:cubicBezTo>
                    <a:pt x="7835" y="1380"/>
                    <a:pt x="7835" y="1380"/>
                    <a:pt x="7835" y="1367"/>
                  </a:cubicBezTo>
                  <a:cubicBezTo>
                    <a:pt x="7835" y="1340"/>
                    <a:pt x="7835" y="1299"/>
                    <a:pt x="7808" y="1285"/>
                  </a:cubicBezTo>
                  <a:cubicBezTo>
                    <a:pt x="7808" y="1258"/>
                    <a:pt x="7795" y="1245"/>
                    <a:pt x="7781" y="1245"/>
                  </a:cubicBezTo>
                  <a:cubicBezTo>
                    <a:pt x="7429" y="1015"/>
                    <a:pt x="7078" y="825"/>
                    <a:pt x="6699" y="663"/>
                  </a:cubicBezTo>
                  <a:cubicBezTo>
                    <a:pt x="6320" y="501"/>
                    <a:pt x="5914" y="365"/>
                    <a:pt x="5522" y="257"/>
                  </a:cubicBezTo>
                  <a:cubicBezTo>
                    <a:pt x="5116" y="162"/>
                    <a:pt x="4696" y="81"/>
                    <a:pt x="4277" y="41"/>
                  </a:cubicBezTo>
                  <a:cubicBezTo>
                    <a:pt x="4087" y="27"/>
                    <a:pt x="3884" y="14"/>
                    <a:pt x="3654" y="14"/>
                  </a:cubicBezTo>
                  <a:lnTo>
                    <a:pt x="3519" y="14"/>
                  </a:lnTo>
                  <a:lnTo>
                    <a:pt x="3519" y="0"/>
                  </a:lnTo>
                  <a:close/>
                </a:path>
              </a:pathLst>
            </a:custGeom>
            <a:solidFill>
              <a:srgbClr val="78363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5" name="Google Shape;915;p36"/>
            <p:cNvSpPr/>
            <p:nvPr/>
          </p:nvSpPr>
          <p:spPr>
            <a:xfrm>
              <a:off x="7379928" y="3472557"/>
              <a:ext cx="609138" cy="1083319"/>
            </a:xfrm>
            <a:custGeom>
              <a:avLst/>
              <a:gdLst/>
              <a:ahLst/>
              <a:cxnLst/>
              <a:rect l="l" t="t" r="r" b="b"/>
              <a:pathLst>
                <a:path w="7822" h="13911" extrusionOk="0">
                  <a:moveTo>
                    <a:pt x="3505" y="0"/>
                  </a:moveTo>
                  <a:cubicBezTo>
                    <a:pt x="3329" y="0"/>
                    <a:pt x="3167" y="0"/>
                    <a:pt x="3032" y="14"/>
                  </a:cubicBezTo>
                  <a:cubicBezTo>
                    <a:pt x="3004" y="14"/>
                    <a:pt x="2991" y="14"/>
                    <a:pt x="2977" y="27"/>
                  </a:cubicBezTo>
                  <a:cubicBezTo>
                    <a:pt x="2937" y="41"/>
                    <a:pt x="2910" y="68"/>
                    <a:pt x="2896" y="109"/>
                  </a:cubicBezTo>
                  <a:lnTo>
                    <a:pt x="2829" y="447"/>
                  </a:lnTo>
                  <a:lnTo>
                    <a:pt x="2720" y="866"/>
                  </a:lnTo>
                  <a:lnTo>
                    <a:pt x="1543" y="5886"/>
                  </a:lnTo>
                  <a:lnTo>
                    <a:pt x="934" y="8457"/>
                  </a:lnTo>
                  <a:lnTo>
                    <a:pt x="325" y="11042"/>
                  </a:lnTo>
                  <a:lnTo>
                    <a:pt x="271" y="11245"/>
                  </a:lnTo>
                  <a:lnTo>
                    <a:pt x="1" y="12368"/>
                  </a:lnTo>
                  <a:cubicBezTo>
                    <a:pt x="1" y="12381"/>
                    <a:pt x="1" y="12408"/>
                    <a:pt x="1" y="12422"/>
                  </a:cubicBezTo>
                  <a:cubicBezTo>
                    <a:pt x="1" y="12435"/>
                    <a:pt x="1" y="12449"/>
                    <a:pt x="1" y="12462"/>
                  </a:cubicBezTo>
                  <a:cubicBezTo>
                    <a:pt x="14" y="12490"/>
                    <a:pt x="28" y="12530"/>
                    <a:pt x="55" y="12544"/>
                  </a:cubicBezTo>
                  <a:cubicBezTo>
                    <a:pt x="298" y="12801"/>
                    <a:pt x="596" y="13017"/>
                    <a:pt x="907" y="13180"/>
                  </a:cubicBezTo>
                  <a:cubicBezTo>
                    <a:pt x="1259" y="13369"/>
                    <a:pt x="1638" y="13518"/>
                    <a:pt x="2017" y="13626"/>
                  </a:cubicBezTo>
                  <a:cubicBezTo>
                    <a:pt x="2409" y="13734"/>
                    <a:pt x="2801" y="13816"/>
                    <a:pt x="3207" y="13856"/>
                  </a:cubicBezTo>
                  <a:cubicBezTo>
                    <a:pt x="3465" y="13897"/>
                    <a:pt x="3735" y="13910"/>
                    <a:pt x="4006" y="13910"/>
                  </a:cubicBezTo>
                  <a:lnTo>
                    <a:pt x="4344" y="13910"/>
                  </a:lnTo>
                  <a:cubicBezTo>
                    <a:pt x="4479" y="13897"/>
                    <a:pt x="4615" y="13883"/>
                    <a:pt x="4750" y="13870"/>
                  </a:cubicBezTo>
                  <a:cubicBezTo>
                    <a:pt x="4763" y="13856"/>
                    <a:pt x="4791" y="13856"/>
                    <a:pt x="4818" y="13829"/>
                  </a:cubicBezTo>
                  <a:cubicBezTo>
                    <a:pt x="4858" y="13816"/>
                    <a:pt x="4899" y="13789"/>
                    <a:pt x="4899" y="13748"/>
                  </a:cubicBezTo>
                  <a:lnTo>
                    <a:pt x="5413" y="11610"/>
                  </a:lnTo>
                  <a:lnTo>
                    <a:pt x="5914" y="9486"/>
                  </a:lnTo>
                  <a:lnTo>
                    <a:pt x="6631" y="6414"/>
                  </a:lnTo>
                  <a:lnTo>
                    <a:pt x="7361" y="3356"/>
                  </a:lnTo>
                  <a:lnTo>
                    <a:pt x="7483" y="2855"/>
                  </a:lnTo>
                  <a:lnTo>
                    <a:pt x="7578" y="2436"/>
                  </a:lnTo>
                  <a:lnTo>
                    <a:pt x="7686" y="1949"/>
                  </a:lnTo>
                  <a:lnTo>
                    <a:pt x="7767" y="1624"/>
                  </a:lnTo>
                  <a:lnTo>
                    <a:pt x="7822" y="1381"/>
                  </a:lnTo>
                  <a:cubicBezTo>
                    <a:pt x="7822" y="1381"/>
                    <a:pt x="7822" y="1367"/>
                    <a:pt x="7822" y="1353"/>
                  </a:cubicBezTo>
                  <a:cubicBezTo>
                    <a:pt x="7822" y="1326"/>
                    <a:pt x="7808" y="1299"/>
                    <a:pt x="7794" y="1272"/>
                  </a:cubicBezTo>
                  <a:cubicBezTo>
                    <a:pt x="7781" y="1259"/>
                    <a:pt x="7781" y="1245"/>
                    <a:pt x="7767" y="1232"/>
                  </a:cubicBezTo>
                  <a:cubicBezTo>
                    <a:pt x="7416" y="1002"/>
                    <a:pt x="7064" y="812"/>
                    <a:pt x="6685" y="650"/>
                  </a:cubicBezTo>
                  <a:cubicBezTo>
                    <a:pt x="6293" y="487"/>
                    <a:pt x="5900" y="352"/>
                    <a:pt x="5494" y="257"/>
                  </a:cubicBezTo>
                  <a:cubicBezTo>
                    <a:pt x="5088" y="149"/>
                    <a:pt x="4682" y="82"/>
                    <a:pt x="4263" y="41"/>
                  </a:cubicBezTo>
                  <a:cubicBezTo>
                    <a:pt x="4073" y="14"/>
                    <a:pt x="3870" y="14"/>
                    <a:pt x="3640" y="0"/>
                  </a:cubicBezTo>
                  <a:close/>
                </a:path>
              </a:pathLst>
            </a:custGeom>
            <a:solidFill>
              <a:srgbClr val="78363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6" name="Google Shape;916;p36"/>
            <p:cNvSpPr/>
            <p:nvPr/>
          </p:nvSpPr>
          <p:spPr>
            <a:xfrm>
              <a:off x="5868837" y="3094239"/>
              <a:ext cx="2259310" cy="974761"/>
            </a:xfrm>
            <a:custGeom>
              <a:avLst/>
              <a:gdLst/>
              <a:ahLst/>
              <a:cxnLst/>
              <a:rect l="l" t="t" r="r" b="b"/>
              <a:pathLst>
                <a:path w="29012" h="12517" extrusionOk="0">
                  <a:moveTo>
                    <a:pt x="1746" y="1"/>
                  </a:moveTo>
                  <a:lnTo>
                    <a:pt x="1733" y="14"/>
                  </a:lnTo>
                  <a:cubicBezTo>
                    <a:pt x="1706" y="14"/>
                    <a:pt x="1679" y="28"/>
                    <a:pt x="1652" y="41"/>
                  </a:cubicBezTo>
                  <a:cubicBezTo>
                    <a:pt x="1341" y="244"/>
                    <a:pt x="1070" y="528"/>
                    <a:pt x="894" y="853"/>
                  </a:cubicBezTo>
                  <a:cubicBezTo>
                    <a:pt x="677" y="1191"/>
                    <a:pt x="515" y="1557"/>
                    <a:pt x="407" y="1949"/>
                  </a:cubicBezTo>
                  <a:cubicBezTo>
                    <a:pt x="96" y="2829"/>
                    <a:pt x="1" y="3776"/>
                    <a:pt x="109" y="4709"/>
                  </a:cubicBezTo>
                  <a:cubicBezTo>
                    <a:pt x="136" y="4926"/>
                    <a:pt x="190" y="5129"/>
                    <a:pt x="258" y="5318"/>
                  </a:cubicBezTo>
                  <a:cubicBezTo>
                    <a:pt x="272" y="5373"/>
                    <a:pt x="326" y="5400"/>
                    <a:pt x="366" y="5400"/>
                  </a:cubicBezTo>
                  <a:lnTo>
                    <a:pt x="4994" y="6617"/>
                  </a:lnTo>
                  <a:lnTo>
                    <a:pt x="9649" y="7849"/>
                  </a:lnTo>
                  <a:lnTo>
                    <a:pt x="11245" y="8268"/>
                  </a:lnTo>
                  <a:lnTo>
                    <a:pt x="19120" y="10338"/>
                  </a:lnTo>
                  <a:lnTo>
                    <a:pt x="27198" y="12476"/>
                  </a:lnTo>
                  <a:lnTo>
                    <a:pt x="27226" y="12476"/>
                  </a:lnTo>
                  <a:lnTo>
                    <a:pt x="27374" y="12517"/>
                  </a:lnTo>
                  <a:lnTo>
                    <a:pt x="27442" y="12517"/>
                  </a:lnTo>
                  <a:cubicBezTo>
                    <a:pt x="27469" y="12517"/>
                    <a:pt x="27496" y="12517"/>
                    <a:pt x="27523" y="12490"/>
                  </a:cubicBezTo>
                  <a:cubicBezTo>
                    <a:pt x="27672" y="12355"/>
                    <a:pt x="27807" y="12192"/>
                    <a:pt x="27929" y="12030"/>
                  </a:cubicBezTo>
                  <a:cubicBezTo>
                    <a:pt x="28064" y="11854"/>
                    <a:pt x="28173" y="11678"/>
                    <a:pt x="28267" y="11489"/>
                  </a:cubicBezTo>
                  <a:cubicBezTo>
                    <a:pt x="28470" y="11110"/>
                    <a:pt x="28619" y="10704"/>
                    <a:pt x="28727" y="10284"/>
                  </a:cubicBezTo>
                  <a:cubicBezTo>
                    <a:pt x="28836" y="9878"/>
                    <a:pt x="28903" y="9472"/>
                    <a:pt x="28944" y="9053"/>
                  </a:cubicBezTo>
                  <a:cubicBezTo>
                    <a:pt x="29012" y="8552"/>
                    <a:pt x="28998" y="8038"/>
                    <a:pt x="28917" y="7537"/>
                  </a:cubicBezTo>
                  <a:cubicBezTo>
                    <a:pt x="28890" y="7429"/>
                    <a:pt x="28863" y="7307"/>
                    <a:pt x="28822" y="7199"/>
                  </a:cubicBezTo>
                  <a:cubicBezTo>
                    <a:pt x="28822" y="7172"/>
                    <a:pt x="28795" y="7159"/>
                    <a:pt x="28782" y="7145"/>
                  </a:cubicBezTo>
                  <a:cubicBezTo>
                    <a:pt x="28768" y="7132"/>
                    <a:pt x="28755" y="7118"/>
                    <a:pt x="28741" y="7118"/>
                  </a:cubicBezTo>
                  <a:lnTo>
                    <a:pt x="23707" y="5792"/>
                  </a:lnTo>
                  <a:lnTo>
                    <a:pt x="19716" y="4737"/>
                  </a:lnTo>
                  <a:lnTo>
                    <a:pt x="10285" y="2247"/>
                  </a:lnTo>
                  <a:lnTo>
                    <a:pt x="5075" y="880"/>
                  </a:lnTo>
                  <a:lnTo>
                    <a:pt x="2166" y="109"/>
                  </a:lnTo>
                  <a:lnTo>
                    <a:pt x="1801" y="14"/>
                  </a:lnTo>
                  <a:cubicBezTo>
                    <a:pt x="1787" y="14"/>
                    <a:pt x="1774" y="1"/>
                    <a:pt x="1760" y="1"/>
                  </a:cubicBezTo>
                  <a:close/>
                </a:path>
              </a:pathLst>
            </a:custGeom>
            <a:solidFill>
              <a:srgbClr val="A2494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7" name="Google Shape;917;p36"/>
            <p:cNvSpPr/>
            <p:nvPr/>
          </p:nvSpPr>
          <p:spPr>
            <a:xfrm>
              <a:off x="5752959" y="3565307"/>
              <a:ext cx="2260322" cy="973671"/>
            </a:xfrm>
            <a:custGeom>
              <a:avLst/>
              <a:gdLst/>
              <a:ahLst/>
              <a:cxnLst/>
              <a:rect l="l" t="t" r="r" b="b"/>
              <a:pathLst>
                <a:path w="29025" h="12503" extrusionOk="0">
                  <a:moveTo>
                    <a:pt x="1746" y="0"/>
                  </a:moveTo>
                  <a:cubicBezTo>
                    <a:pt x="1719" y="0"/>
                    <a:pt x="1692" y="0"/>
                    <a:pt x="1665" y="14"/>
                  </a:cubicBezTo>
                  <a:cubicBezTo>
                    <a:pt x="1340" y="217"/>
                    <a:pt x="1083" y="501"/>
                    <a:pt x="894" y="825"/>
                  </a:cubicBezTo>
                  <a:cubicBezTo>
                    <a:pt x="691" y="1177"/>
                    <a:pt x="528" y="1543"/>
                    <a:pt x="406" y="1921"/>
                  </a:cubicBezTo>
                  <a:cubicBezTo>
                    <a:pt x="109" y="2815"/>
                    <a:pt x="1" y="3762"/>
                    <a:pt x="122" y="4695"/>
                  </a:cubicBezTo>
                  <a:cubicBezTo>
                    <a:pt x="149" y="4898"/>
                    <a:pt x="190" y="5101"/>
                    <a:pt x="271" y="5291"/>
                  </a:cubicBezTo>
                  <a:cubicBezTo>
                    <a:pt x="285" y="5345"/>
                    <a:pt x="325" y="5372"/>
                    <a:pt x="379" y="5385"/>
                  </a:cubicBezTo>
                  <a:lnTo>
                    <a:pt x="5007" y="6603"/>
                  </a:lnTo>
                  <a:lnTo>
                    <a:pt x="9648" y="7821"/>
                  </a:lnTo>
                  <a:lnTo>
                    <a:pt x="11258" y="8241"/>
                  </a:lnTo>
                  <a:lnTo>
                    <a:pt x="19120" y="10324"/>
                  </a:lnTo>
                  <a:lnTo>
                    <a:pt x="27198" y="12449"/>
                  </a:lnTo>
                  <a:lnTo>
                    <a:pt x="27239" y="12462"/>
                  </a:lnTo>
                  <a:lnTo>
                    <a:pt x="27374" y="12503"/>
                  </a:lnTo>
                  <a:lnTo>
                    <a:pt x="27455" y="12503"/>
                  </a:lnTo>
                  <a:cubicBezTo>
                    <a:pt x="27482" y="12503"/>
                    <a:pt x="27509" y="12503"/>
                    <a:pt x="27523" y="12476"/>
                  </a:cubicBezTo>
                  <a:cubicBezTo>
                    <a:pt x="27672" y="12340"/>
                    <a:pt x="27820" y="12178"/>
                    <a:pt x="27942" y="12016"/>
                  </a:cubicBezTo>
                  <a:cubicBezTo>
                    <a:pt x="28064" y="11840"/>
                    <a:pt x="28186" y="11664"/>
                    <a:pt x="28281" y="11474"/>
                  </a:cubicBezTo>
                  <a:cubicBezTo>
                    <a:pt x="28483" y="11096"/>
                    <a:pt x="28632" y="10690"/>
                    <a:pt x="28741" y="10270"/>
                  </a:cubicBezTo>
                  <a:cubicBezTo>
                    <a:pt x="28835" y="9864"/>
                    <a:pt x="28916" y="9458"/>
                    <a:pt x="28957" y="9039"/>
                  </a:cubicBezTo>
                  <a:cubicBezTo>
                    <a:pt x="29025" y="8538"/>
                    <a:pt x="29011" y="8024"/>
                    <a:pt x="28930" y="7523"/>
                  </a:cubicBezTo>
                  <a:cubicBezTo>
                    <a:pt x="28903" y="7415"/>
                    <a:pt x="28876" y="7293"/>
                    <a:pt x="28835" y="7185"/>
                  </a:cubicBezTo>
                  <a:cubicBezTo>
                    <a:pt x="28822" y="7158"/>
                    <a:pt x="28808" y="7144"/>
                    <a:pt x="28781" y="7131"/>
                  </a:cubicBezTo>
                  <a:cubicBezTo>
                    <a:pt x="28781" y="7117"/>
                    <a:pt x="28768" y="7104"/>
                    <a:pt x="28754" y="7104"/>
                  </a:cubicBezTo>
                  <a:lnTo>
                    <a:pt x="23707" y="5778"/>
                  </a:lnTo>
                  <a:lnTo>
                    <a:pt x="19729" y="4722"/>
                  </a:lnTo>
                  <a:cubicBezTo>
                    <a:pt x="16576" y="3897"/>
                    <a:pt x="13437" y="3072"/>
                    <a:pt x="10284" y="2246"/>
                  </a:cubicBezTo>
                  <a:lnTo>
                    <a:pt x="8485" y="1773"/>
                  </a:lnTo>
                  <a:lnTo>
                    <a:pt x="6671" y="1299"/>
                  </a:lnTo>
                  <a:lnTo>
                    <a:pt x="5088" y="880"/>
                  </a:lnTo>
                  <a:lnTo>
                    <a:pt x="2179" y="108"/>
                  </a:lnTo>
                  <a:lnTo>
                    <a:pt x="1800" y="14"/>
                  </a:lnTo>
                  <a:cubicBezTo>
                    <a:pt x="1787" y="0"/>
                    <a:pt x="1773" y="0"/>
                    <a:pt x="1760" y="0"/>
                  </a:cubicBezTo>
                  <a:close/>
                </a:path>
              </a:pathLst>
            </a:custGeom>
            <a:solidFill>
              <a:srgbClr val="A2494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8" name="Google Shape;918;p36"/>
            <p:cNvSpPr/>
            <p:nvPr/>
          </p:nvSpPr>
          <p:spPr>
            <a:xfrm>
              <a:off x="6990085" y="4037309"/>
              <a:ext cx="1023200" cy="502761"/>
            </a:xfrm>
            <a:custGeom>
              <a:avLst/>
              <a:gdLst/>
              <a:ahLst/>
              <a:cxnLst/>
              <a:rect l="l" t="t" r="r" b="b"/>
              <a:pathLst>
                <a:path w="13139" h="6456" extrusionOk="0">
                  <a:moveTo>
                    <a:pt x="8890" y="1"/>
                  </a:moveTo>
                  <a:lnTo>
                    <a:pt x="8876" y="69"/>
                  </a:lnTo>
                  <a:lnTo>
                    <a:pt x="8876" y="82"/>
                  </a:lnTo>
                  <a:cubicBezTo>
                    <a:pt x="8876" y="82"/>
                    <a:pt x="8876" y="96"/>
                    <a:pt x="8876" y="96"/>
                  </a:cubicBezTo>
                  <a:cubicBezTo>
                    <a:pt x="8822" y="272"/>
                    <a:pt x="8768" y="448"/>
                    <a:pt x="8687" y="610"/>
                  </a:cubicBezTo>
                  <a:cubicBezTo>
                    <a:pt x="8646" y="705"/>
                    <a:pt x="8592" y="799"/>
                    <a:pt x="8538" y="908"/>
                  </a:cubicBezTo>
                  <a:cubicBezTo>
                    <a:pt x="8430" y="1083"/>
                    <a:pt x="8322" y="1259"/>
                    <a:pt x="8200" y="1435"/>
                  </a:cubicBezTo>
                  <a:cubicBezTo>
                    <a:pt x="8024" y="1665"/>
                    <a:pt x="7821" y="1895"/>
                    <a:pt x="7605" y="2112"/>
                  </a:cubicBezTo>
                  <a:cubicBezTo>
                    <a:pt x="7388" y="2301"/>
                    <a:pt x="7158" y="2477"/>
                    <a:pt x="6914" y="2640"/>
                  </a:cubicBezTo>
                  <a:cubicBezTo>
                    <a:pt x="6671" y="2802"/>
                    <a:pt x="6414" y="2937"/>
                    <a:pt x="6143" y="3045"/>
                  </a:cubicBezTo>
                  <a:cubicBezTo>
                    <a:pt x="5873" y="3167"/>
                    <a:pt x="5602" y="3262"/>
                    <a:pt x="5318" y="3343"/>
                  </a:cubicBezTo>
                  <a:cubicBezTo>
                    <a:pt x="4722" y="3506"/>
                    <a:pt x="4100" y="3600"/>
                    <a:pt x="3478" y="3641"/>
                  </a:cubicBezTo>
                  <a:cubicBezTo>
                    <a:pt x="3261" y="3650"/>
                    <a:pt x="3045" y="3654"/>
                    <a:pt x="2828" y="3654"/>
                  </a:cubicBezTo>
                  <a:cubicBezTo>
                    <a:pt x="2395" y="3654"/>
                    <a:pt x="1962" y="3636"/>
                    <a:pt x="1529" y="3600"/>
                  </a:cubicBezTo>
                  <a:cubicBezTo>
                    <a:pt x="1015" y="3560"/>
                    <a:pt x="514" y="3492"/>
                    <a:pt x="0" y="3411"/>
                  </a:cubicBezTo>
                  <a:lnTo>
                    <a:pt x="0" y="3411"/>
                  </a:lnTo>
                  <a:lnTo>
                    <a:pt x="3234" y="4263"/>
                  </a:lnTo>
                  <a:lnTo>
                    <a:pt x="11312" y="6388"/>
                  </a:lnTo>
                  <a:lnTo>
                    <a:pt x="11353" y="6401"/>
                  </a:lnTo>
                  <a:lnTo>
                    <a:pt x="11488" y="6442"/>
                  </a:lnTo>
                  <a:lnTo>
                    <a:pt x="11515" y="6442"/>
                  </a:lnTo>
                  <a:cubicBezTo>
                    <a:pt x="11529" y="6442"/>
                    <a:pt x="11542" y="6455"/>
                    <a:pt x="11569" y="6455"/>
                  </a:cubicBezTo>
                  <a:cubicBezTo>
                    <a:pt x="11596" y="6455"/>
                    <a:pt x="11623" y="6442"/>
                    <a:pt x="11637" y="6415"/>
                  </a:cubicBezTo>
                  <a:cubicBezTo>
                    <a:pt x="11799" y="6279"/>
                    <a:pt x="11934" y="6131"/>
                    <a:pt x="12056" y="5955"/>
                  </a:cubicBezTo>
                  <a:cubicBezTo>
                    <a:pt x="12178" y="5792"/>
                    <a:pt x="12300" y="5603"/>
                    <a:pt x="12395" y="5413"/>
                  </a:cubicBezTo>
                  <a:cubicBezTo>
                    <a:pt x="12597" y="5035"/>
                    <a:pt x="12746" y="4629"/>
                    <a:pt x="12855" y="4209"/>
                  </a:cubicBezTo>
                  <a:cubicBezTo>
                    <a:pt x="12963" y="3803"/>
                    <a:pt x="13030" y="3397"/>
                    <a:pt x="13071" y="2978"/>
                  </a:cubicBezTo>
                  <a:cubicBezTo>
                    <a:pt x="13139" y="2477"/>
                    <a:pt x="13125" y="1963"/>
                    <a:pt x="13044" y="1462"/>
                  </a:cubicBezTo>
                  <a:cubicBezTo>
                    <a:pt x="13017" y="1354"/>
                    <a:pt x="12990" y="1232"/>
                    <a:pt x="12949" y="1124"/>
                  </a:cubicBezTo>
                  <a:cubicBezTo>
                    <a:pt x="12936" y="1097"/>
                    <a:pt x="12922" y="1083"/>
                    <a:pt x="12895" y="1070"/>
                  </a:cubicBezTo>
                  <a:cubicBezTo>
                    <a:pt x="12882" y="1056"/>
                    <a:pt x="12882" y="1043"/>
                    <a:pt x="12868" y="1043"/>
                  </a:cubicBezTo>
                  <a:lnTo>
                    <a:pt x="8890" y="1"/>
                  </a:lnTo>
                  <a:close/>
                </a:path>
              </a:pathLst>
            </a:custGeom>
            <a:solidFill>
              <a:srgbClr val="92423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9" name="Google Shape;919;p36"/>
            <p:cNvSpPr/>
            <p:nvPr/>
          </p:nvSpPr>
          <p:spPr>
            <a:xfrm>
              <a:off x="7149184" y="3582128"/>
              <a:ext cx="977954" cy="488354"/>
            </a:xfrm>
            <a:custGeom>
              <a:avLst/>
              <a:gdLst/>
              <a:ahLst/>
              <a:cxnLst/>
              <a:rect l="l" t="t" r="r" b="b"/>
              <a:pathLst>
                <a:path w="12558" h="6271" extrusionOk="0">
                  <a:moveTo>
                    <a:pt x="9012" y="1"/>
                  </a:moveTo>
                  <a:cubicBezTo>
                    <a:pt x="8998" y="41"/>
                    <a:pt x="8985" y="68"/>
                    <a:pt x="8971" y="109"/>
                  </a:cubicBezTo>
                  <a:lnTo>
                    <a:pt x="8985" y="109"/>
                  </a:lnTo>
                  <a:cubicBezTo>
                    <a:pt x="8917" y="352"/>
                    <a:pt x="8823" y="596"/>
                    <a:pt x="8701" y="826"/>
                  </a:cubicBezTo>
                  <a:cubicBezTo>
                    <a:pt x="8565" y="1097"/>
                    <a:pt x="8390" y="1367"/>
                    <a:pt x="8200" y="1624"/>
                  </a:cubicBezTo>
                  <a:cubicBezTo>
                    <a:pt x="8024" y="1854"/>
                    <a:pt x="7821" y="2071"/>
                    <a:pt x="7591" y="2260"/>
                  </a:cubicBezTo>
                  <a:cubicBezTo>
                    <a:pt x="7375" y="2450"/>
                    <a:pt x="7145" y="2626"/>
                    <a:pt x="6901" y="2774"/>
                  </a:cubicBezTo>
                  <a:cubicBezTo>
                    <a:pt x="5832" y="3410"/>
                    <a:pt x="4574" y="3613"/>
                    <a:pt x="3342" y="3654"/>
                  </a:cubicBezTo>
                  <a:cubicBezTo>
                    <a:pt x="3230" y="3656"/>
                    <a:pt x="3118" y="3657"/>
                    <a:pt x="3005" y="3657"/>
                  </a:cubicBezTo>
                  <a:cubicBezTo>
                    <a:pt x="2424" y="3657"/>
                    <a:pt x="1837" y="3627"/>
                    <a:pt x="1259" y="3559"/>
                  </a:cubicBezTo>
                  <a:cubicBezTo>
                    <a:pt x="839" y="3505"/>
                    <a:pt x="420" y="3451"/>
                    <a:pt x="0" y="3383"/>
                  </a:cubicBezTo>
                  <a:lnTo>
                    <a:pt x="0" y="3383"/>
                  </a:lnTo>
                  <a:lnTo>
                    <a:pt x="2666" y="4087"/>
                  </a:lnTo>
                  <a:lnTo>
                    <a:pt x="10744" y="6211"/>
                  </a:lnTo>
                  <a:lnTo>
                    <a:pt x="10785" y="6225"/>
                  </a:lnTo>
                  <a:lnTo>
                    <a:pt x="10920" y="6265"/>
                  </a:lnTo>
                  <a:lnTo>
                    <a:pt x="10987" y="6265"/>
                  </a:lnTo>
                  <a:cubicBezTo>
                    <a:pt x="10995" y="6269"/>
                    <a:pt x="11002" y="6271"/>
                    <a:pt x="11009" y="6271"/>
                  </a:cubicBezTo>
                  <a:cubicBezTo>
                    <a:pt x="11029" y="6271"/>
                    <a:pt x="11049" y="6258"/>
                    <a:pt x="11069" y="6238"/>
                  </a:cubicBezTo>
                  <a:cubicBezTo>
                    <a:pt x="11218" y="6103"/>
                    <a:pt x="11353" y="5954"/>
                    <a:pt x="11488" y="5778"/>
                  </a:cubicBezTo>
                  <a:cubicBezTo>
                    <a:pt x="11610" y="5616"/>
                    <a:pt x="11718" y="5427"/>
                    <a:pt x="11826" y="5237"/>
                  </a:cubicBezTo>
                  <a:cubicBezTo>
                    <a:pt x="12016" y="4858"/>
                    <a:pt x="12178" y="4452"/>
                    <a:pt x="12273" y="4033"/>
                  </a:cubicBezTo>
                  <a:cubicBezTo>
                    <a:pt x="12381" y="3627"/>
                    <a:pt x="12462" y="3221"/>
                    <a:pt x="12503" y="2802"/>
                  </a:cubicBezTo>
                  <a:cubicBezTo>
                    <a:pt x="12557" y="2301"/>
                    <a:pt x="12557" y="1787"/>
                    <a:pt x="12476" y="1286"/>
                  </a:cubicBezTo>
                  <a:cubicBezTo>
                    <a:pt x="12449" y="1178"/>
                    <a:pt x="12408" y="1056"/>
                    <a:pt x="12381" y="948"/>
                  </a:cubicBezTo>
                  <a:cubicBezTo>
                    <a:pt x="12368" y="921"/>
                    <a:pt x="12354" y="907"/>
                    <a:pt x="12327" y="894"/>
                  </a:cubicBezTo>
                  <a:cubicBezTo>
                    <a:pt x="12314" y="880"/>
                    <a:pt x="12300" y="867"/>
                    <a:pt x="12286" y="867"/>
                  </a:cubicBezTo>
                  <a:lnTo>
                    <a:pt x="9012" y="1"/>
                  </a:lnTo>
                  <a:close/>
                </a:path>
              </a:pathLst>
            </a:custGeom>
            <a:solidFill>
              <a:srgbClr val="92423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0" name="Google Shape;920;p36"/>
            <p:cNvSpPr/>
            <p:nvPr/>
          </p:nvSpPr>
          <p:spPr>
            <a:xfrm>
              <a:off x="5908943" y="3890904"/>
              <a:ext cx="1069613" cy="296314"/>
            </a:xfrm>
            <a:custGeom>
              <a:avLst/>
              <a:gdLst/>
              <a:ahLst/>
              <a:cxnLst/>
              <a:rect l="l" t="t" r="r" b="b"/>
              <a:pathLst>
                <a:path w="13735" h="3805" extrusionOk="0">
                  <a:moveTo>
                    <a:pt x="68" y="0"/>
                  </a:moveTo>
                  <a:cubicBezTo>
                    <a:pt x="14" y="0"/>
                    <a:pt x="0" y="81"/>
                    <a:pt x="54" y="95"/>
                  </a:cubicBezTo>
                  <a:lnTo>
                    <a:pt x="41" y="81"/>
                  </a:lnTo>
                  <a:lnTo>
                    <a:pt x="41" y="81"/>
                  </a:lnTo>
                  <a:cubicBezTo>
                    <a:pt x="365" y="135"/>
                    <a:pt x="690" y="217"/>
                    <a:pt x="1001" y="298"/>
                  </a:cubicBezTo>
                  <a:cubicBezTo>
                    <a:pt x="1326" y="379"/>
                    <a:pt x="1664" y="474"/>
                    <a:pt x="1989" y="582"/>
                  </a:cubicBezTo>
                  <a:lnTo>
                    <a:pt x="2463" y="731"/>
                  </a:lnTo>
                  <a:lnTo>
                    <a:pt x="2950" y="907"/>
                  </a:lnTo>
                  <a:cubicBezTo>
                    <a:pt x="3275" y="1001"/>
                    <a:pt x="3599" y="1110"/>
                    <a:pt x="3924" y="1232"/>
                  </a:cubicBezTo>
                  <a:lnTo>
                    <a:pt x="3911" y="1232"/>
                  </a:lnTo>
                  <a:cubicBezTo>
                    <a:pt x="4425" y="1394"/>
                    <a:pt x="4925" y="1570"/>
                    <a:pt x="5440" y="1719"/>
                  </a:cubicBezTo>
                  <a:cubicBezTo>
                    <a:pt x="5967" y="1881"/>
                    <a:pt x="6509" y="2030"/>
                    <a:pt x="7050" y="2179"/>
                  </a:cubicBezTo>
                  <a:cubicBezTo>
                    <a:pt x="7320" y="2246"/>
                    <a:pt x="7591" y="2328"/>
                    <a:pt x="7862" y="2395"/>
                  </a:cubicBezTo>
                  <a:cubicBezTo>
                    <a:pt x="8119" y="2463"/>
                    <a:pt x="8389" y="2544"/>
                    <a:pt x="8660" y="2612"/>
                  </a:cubicBezTo>
                  <a:cubicBezTo>
                    <a:pt x="9201" y="2747"/>
                    <a:pt x="9743" y="2882"/>
                    <a:pt x="10284" y="3018"/>
                  </a:cubicBezTo>
                  <a:lnTo>
                    <a:pt x="11880" y="3410"/>
                  </a:lnTo>
                  <a:lnTo>
                    <a:pt x="12652" y="3599"/>
                  </a:lnTo>
                  <a:cubicBezTo>
                    <a:pt x="12922" y="3667"/>
                    <a:pt x="13193" y="3735"/>
                    <a:pt x="13477" y="3802"/>
                  </a:cubicBezTo>
                  <a:cubicBezTo>
                    <a:pt x="13486" y="3804"/>
                    <a:pt x="13495" y="3804"/>
                    <a:pt x="13504" y="3804"/>
                  </a:cubicBezTo>
                  <a:cubicBezTo>
                    <a:pt x="13603" y="3804"/>
                    <a:pt x="13696" y="3738"/>
                    <a:pt x="13721" y="3627"/>
                  </a:cubicBezTo>
                  <a:cubicBezTo>
                    <a:pt x="13734" y="3572"/>
                    <a:pt x="13721" y="3518"/>
                    <a:pt x="13680" y="3478"/>
                  </a:cubicBezTo>
                  <a:cubicBezTo>
                    <a:pt x="13653" y="3424"/>
                    <a:pt x="13612" y="3396"/>
                    <a:pt x="13558" y="3383"/>
                  </a:cubicBezTo>
                  <a:cubicBezTo>
                    <a:pt x="13288" y="3315"/>
                    <a:pt x="13004" y="3248"/>
                    <a:pt x="12733" y="3180"/>
                  </a:cubicBezTo>
                  <a:lnTo>
                    <a:pt x="11921" y="2991"/>
                  </a:lnTo>
                  <a:lnTo>
                    <a:pt x="10297" y="2612"/>
                  </a:lnTo>
                  <a:cubicBezTo>
                    <a:pt x="9756" y="2476"/>
                    <a:pt x="9215" y="2355"/>
                    <a:pt x="8674" y="2233"/>
                  </a:cubicBezTo>
                  <a:lnTo>
                    <a:pt x="7862" y="2030"/>
                  </a:lnTo>
                  <a:cubicBezTo>
                    <a:pt x="7591" y="1962"/>
                    <a:pt x="7307" y="1908"/>
                    <a:pt x="7050" y="1840"/>
                  </a:cubicBezTo>
                  <a:cubicBezTo>
                    <a:pt x="6509" y="1705"/>
                    <a:pt x="5967" y="1570"/>
                    <a:pt x="5426" y="1421"/>
                  </a:cubicBezTo>
                  <a:cubicBezTo>
                    <a:pt x="4885" y="1286"/>
                    <a:pt x="4398" y="1137"/>
                    <a:pt x="3884" y="988"/>
                  </a:cubicBezTo>
                  <a:lnTo>
                    <a:pt x="3112" y="744"/>
                  </a:lnTo>
                  <a:cubicBezTo>
                    <a:pt x="2855" y="663"/>
                    <a:pt x="2612" y="596"/>
                    <a:pt x="2341" y="514"/>
                  </a:cubicBezTo>
                  <a:cubicBezTo>
                    <a:pt x="2070" y="447"/>
                    <a:pt x="1827" y="379"/>
                    <a:pt x="1570" y="311"/>
                  </a:cubicBezTo>
                  <a:cubicBezTo>
                    <a:pt x="1299" y="257"/>
                    <a:pt x="1042" y="190"/>
                    <a:pt x="785" y="135"/>
                  </a:cubicBezTo>
                  <a:cubicBezTo>
                    <a:pt x="528" y="81"/>
                    <a:pt x="298" y="41"/>
                    <a:pt x="68" y="0"/>
                  </a:cubicBezTo>
                  <a:close/>
                </a:path>
              </a:pathLst>
            </a:custGeom>
            <a:solidFill>
              <a:srgbClr val="92423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1" name="Google Shape;921;p36"/>
            <p:cNvSpPr/>
            <p:nvPr/>
          </p:nvSpPr>
          <p:spPr>
            <a:xfrm>
              <a:off x="7106975" y="4201704"/>
              <a:ext cx="396306" cy="107623"/>
            </a:xfrm>
            <a:custGeom>
              <a:avLst/>
              <a:gdLst/>
              <a:ahLst/>
              <a:cxnLst/>
              <a:rect l="l" t="t" r="r" b="b"/>
              <a:pathLst>
                <a:path w="5089" h="1382" extrusionOk="0">
                  <a:moveTo>
                    <a:pt x="69" y="1"/>
                  </a:moveTo>
                  <a:cubicBezTo>
                    <a:pt x="42" y="1"/>
                    <a:pt x="15" y="14"/>
                    <a:pt x="15" y="41"/>
                  </a:cubicBezTo>
                  <a:lnTo>
                    <a:pt x="1" y="28"/>
                  </a:lnTo>
                  <a:lnTo>
                    <a:pt x="1" y="28"/>
                  </a:lnTo>
                  <a:cubicBezTo>
                    <a:pt x="1" y="55"/>
                    <a:pt x="15" y="96"/>
                    <a:pt x="55" y="96"/>
                  </a:cubicBezTo>
                  <a:cubicBezTo>
                    <a:pt x="448" y="204"/>
                    <a:pt x="840" y="312"/>
                    <a:pt x="1232" y="420"/>
                  </a:cubicBezTo>
                  <a:lnTo>
                    <a:pt x="1814" y="596"/>
                  </a:lnTo>
                  <a:cubicBezTo>
                    <a:pt x="2004" y="650"/>
                    <a:pt x="2207" y="718"/>
                    <a:pt x="2410" y="772"/>
                  </a:cubicBezTo>
                  <a:cubicBezTo>
                    <a:pt x="2612" y="826"/>
                    <a:pt x="2802" y="880"/>
                    <a:pt x="2991" y="948"/>
                  </a:cubicBezTo>
                  <a:cubicBezTo>
                    <a:pt x="3181" y="1002"/>
                    <a:pt x="3397" y="1056"/>
                    <a:pt x="3600" y="1110"/>
                  </a:cubicBezTo>
                  <a:cubicBezTo>
                    <a:pt x="4006" y="1219"/>
                    <a:pt x="4412" y="1313"/>
                    <a:pt x="4818" y="1381"/>
                  </a:cubicBezTo>
                  <a:cubicBezTo>
                    <a:pt x="4872" y="1381"/>
                    <a:pt x="4926" y="1381"/>
                    <a:pt x="4967" y="1354"/>
                  </a:cubicBezTo>
                  <a:cubicBezTo>
                    <a:pt x="5089" y="1259"/>
                    <a:pt x="5048" y="1056"/>
                    <a:pt x="4899" y="1016"/>
                  </a:cubicBezTo>
                  <a:cubicBezTo>
                    <a:pt x="4696" y="975"/>
                    <a:pt x="4507" y="948"/>
                    <a:pt x="4304" y="921"/>
                  </a:cubicBezTo>
                  <a:cubicBezTo>
                    <a:pt x="4114" y="894"/>
                    <a:pt x="3898" y="853"/>
                    <a:pt x="3695" y="813"/>
                  </a:cubicBezTo>
                  <a:lnTo>
                    <a:pt x="3100" y="704"/>
                  </a:lnTo>
                  <a:cubicBezTo>
                    <a:pt x="2897" y="664"/>
                    <a:pt x="2694" y="623"/>
                    <a:pt x="2491" y="583"/>
                  </a:cubicBezTo>
                  <a:cubicBezTo>
                    <a:pt x="2085" y="488"/>
                    <a:pt x="1692" y="393"/>
                    <a:pt x="1286" y="299"/>
                  </a:cubicBezTo>
                  <a:cubicBezTo>
                    <a:pt x="881" y="204"/>
                    <a:pt x="488" y="96"/>
                    <a:pt x="82" y="1"/>
                  </a:cubicBezTo>
                  <a:close/>
                </a:path>
              </a:pathLst>
            </a:custGeom>
            <a:solidFill>
              <a:srgbClr val="92423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2" name="Google Shape;922;p36"/>
            <p:cNvSpPr/>
            <p:nvPr/>
          </p:nvSpPr>
          <p:spPr>
            <a:xfrm>
              <a:off x="6543237" y="3897211"/>
              <a:ext cx="529083" cy="153258"/>
            </a:xfrm>
            <a:custGeom>
              <a:avLst/>
              <a:gdLst/>
              <a:ahLst/>
              <a:cxnLst/>
              <a:rect l="l" t="t" r="r" b="b"/>
              <a:pathLst>
                <a:path w="6794" h="1968" extrusionOk="0">
                  <a:moveTo>
                    <a:pt x="55" y="0"/>
                  </a:moveTo>
                  <a:cubicBezTo>
                    <a:pt x="41" y="0"/>
                    <a:pt x="14" y="14"/>
                    <a:pt x="14" y="27"/>
                  </a:cubicBezTo>
                  <a:lnTo>
                    <a:pt x="1" y="41"/>
                  </a:lnTo>
                  <a:cubicBezTo>
                    <a:pt x="1" y="68"/>
                    <a:pt x="14" y="95"/>
                    <a:pt x="41" y="95"/>
                  </a:cubicBezTo>
                  <a:lnTo>
                    <a:pt x="799" y="339"/>
                  </a:lnTo>
                  <a:cubicBezTo>
                    <a:pt x="1056" y="420"/>
                    <a:pt x="1313" y="501"/>
                    <a:pt x="1570" y="582"/>
                  </a:cubicBezTo>
                  <a:cubicBezTo>
                    <a:pt x="2098" y="731"/>
                    <a:pt x="2626" y="893"/>
                    <a:pt x="3140" y="1042"/>
                  </a:cubicBezTo>
                  <a:cubicBezTo>
                    <a:pt x="3397" y="1123"/>
                    <a:pt x="3668" y="1205"/>
                    <a:pt x="3925" y="1286"/>
                  </a:cubicBezTo>
                  <a:lnTo>
                    <a:pt x="4304" y="1408"/>
                  </a:lnTo>
                  <a:cubicBezTo>
                    <a:pt x="4439" y="1448"/>
                    <a:pt x="4574" y="1475"/>
                    <a:pt x="4710" y="1516"/>
                  </a:cubicBezTo>
                  <a:cubicBezTo>
                    <a:pt x="4967" y="1584"/>
                    <a:pt x="5237" y="1651"/>
                    <a:pt x="5494" y="1719"/>
                  </a:cubicBezTo>
                  <a:cubicBezTo>
                    <a:pt x="5752" y="1786"/>
                    <a:pt x="6009" y="1854"/>
                    <a:pt x="6279" y="1908"/>
                  </a:cubicBezTo>
                  <a:cubicBezTo>
                    <a:pt x="6374" y="1935"/>
                    <a:pt x="6469" y="1949"/>
                    <a:pt x="6563" y="1962"/>
                  </a:cubicBezTo>
                  <a:cubicBezTo>
                    <a:pt x="6578" y="1966"/>
                    <a:pt x="6591" y="1968"/>
                    <a:pt x="6605" y="1968"/>
                  </a:cubicBezTo>
                  <a:cubicBezTo>
                    <a:pt x="6640" y="1968"/>
                    <a:pt x="6673" y="1955"/>
                    <a:pt x="6712" y="1935"/>
                  </a:cubicBezTo>
                  <a:cubicBezTo>
                    <a:pt x="6753" y="1908"/>
                    <a:pt x="6780" y="1868"/>
                    <a:pt x="6793" y="1814"/>
                  </a:cubicBezTo>
                  <a:cubicBezTo>
                    <a:pt x="6793" y="1759"/>
                    <a:pt x="6793" y="1705"/>
                    <a:pt x="6766" y="1665"/>
                  </a:cubicBezTo>
                  <a:cubicBezTo>
                    <a:pt x="6739" y="1624"/>
                    <a:pt x="6685" y="1597"/>
                    <a:pt x="6631" y="1584"/>
                  </a:cubicBezTo>
                  <a:cubicBezTo>
                    <a:pt x="6374" y="1502"/>
                    <a:pt x="6117" y="1462"/>
                    <a:pt x="5860" y="1408"/>
                  </a:cubicBezTo>
                  <a:cubicBezTo>
                    <a:pt x="5589" y="1353"/>
                    <a:pt x="5319" y="1299"/>
                    <a:pt x="5061" y="1232"/>
                  </a:cubicBezTo>
                  <a:cubicBezTo>
                    <a:pt x="4791" y="1164"/>
                    <a:pt x="4534" y="1123"/>
                    <a:pt x="4263" y="1069"/>
                  </a:cubicBezTo>
                  <a:cubicBezTo>
                    <a:pt x="4006" y="1015"/>
                    <a:pt x="3735" y="975"/>
                    <a:pt x="3465" y="907"/>
                  </a:cubicBezTo>
                  <a:cubicBezTo>
                    <a:pt x="2937" y="799"/>
                    <a:pt x="2409" y="663"/>
                    <a:pt x="1882" y="528"/>
                  </a:cubicBezTo>
                  <a:cubicBezTo>
                    <a:pt x="1354" y="379"/>
                    <a:pt x="853" y="230"/>
                    <a:pt x="339" y="82"/>
                  </a:cubicBezTo>
                  <a:lnTo>
                    <a:pt x="55" y="0"/>
                  </a:lnTo>
                  <a:close/>
                </a:path>
              </a:pathLst>
            </a:custGeom>
            <a:solidFill>
              <a:srgbClr val="92423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3" name="Google Shape;923;p36"/>
            <p:cNvSpPr/>
            <p:nvPr/>
          </p:nvSpPr>
          <p:spPr>
            <a:xfrm>
              <a:off x="7180801" y="4066824"/>
              <a:ext cx="72735" cy="23518"/>
            </a:xfrm>
            <a:custGeom>
              <a:avLst/>
              <a:gdLst/>
              <a:ahLst/>
              <a:cxnLst/>
              <a:rect l="l" t="t" r="r" b="b"/>
              <a:pathLst>
                <a:path w="934" h="302" extrusionOk="0">
                  <a:moveTo>
                    <a:pt x="81" y="1"/>
                  </a:moveTo>
                  <a:cubicBezTo>
                    <a:pt x="68" y="1"/>
                    <a:pt x="54" y="1"/>
                    <a:pt x="41" y="14"/>
                  </a:cubicBezTo>
                  <a:cubicBezTo>
                    <a:pt x="27" y="28"/>
                    <a:pt x="14" y="41"/>
                    <a:pt x="14" y="69"/>
                  </a:cubicBezTo>
                  <a:cubicBezTo>
                    <a:pt x="0" y="109"/>
                    <a:pt x="27" y="150"/>
                    <a:pt x="68" y="150"/>
                  </a:cubicBezTo>
                  <a:cubicBezTo>
                    <a:pt x="190" y="163"/>
                    <a:pt x="311" y="190"/>
                    <a:pt x="420" y="204"/>
                  </a:cubicBezTo>
                  <a:cubicBezTo>
                    <a:pt x="541" y="231"/>
                    <a:pt x="677" y="258"/>
                    <a:pt x="812" y="299"/>
                  </a:cubicBezTo>
                  <a:cubicBezTo>
                    <a:pt x="819" y="300"/>
                    <a:pt x="826" y="301"/>
                    <a:pt x="833" y="301"/>
                  </a:cubicBezTo>
                  <a:cubicBezTo>
                    <a:pt x="876" y="301"/>
                    <a:pt x="909" y="264"/>
                    <a:pt x="920" y="217"/>
                  </a:cubicBezTo>
                  <a:cubicBezTo>
                    <a:pt x="934" y="177"/>
                    <a:pt x="893" y="123"/>
                    <a:pt x="839" y="109"/>
                  </a:cubicBezTo>
                  <a:cubicBezTo>
                    <a:pt x="596" y="69"/>
                    <a:pt x="352" y="28"/>
                    <a:pt x="95" y="1"/>
                  </a:cubicBezTo>
                  <a:close/>
                </a:path>
              </a:pathLst>
            </a:custGeom>
            <a:solidFill>
              <a:srgbClr val="92423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4" name="Google Shape;924;p36"/>
            <p:cNvSpPr/>
            <p:nvPr/>
          </p:nvSpPr>
          <p:spPr>
            <a:xfrm>
              <a:off x="6014308" y="3762331"/>
              <a:ext cx="241335" cy="79900"/>
            </a:xfrm>
            <a:custGeom>
              <a:avLst/>
              <a:gdLst/>
              <a:ahLst/>
              <a:cxnLst/>
              <a:rect l="l" t="t" r="r" b="b"/>
              <a:pathLst>
                <a:path w="3099" h="1026" extrusionOk="0">
                  <a:moveTo>
                    <a:pt x="54" y="0"/>
                  </a:moveTo>
                  <a:cubicBezTo>
                    <a:pt x="27" y="0"/>
                    <a:pt x="14" y="14"/>
                    <a:pt x="0" y="41"/>
                  </a:cubicBezTo>
                  <a:lnTo>
                    <a:pt x="14" y="55"/>
                  </a:lnTo>
                  <a:cubicBezTo>
                    <a:pt x="0" y="82"/>
                    <a:pt x="27" y="122"/>
                    <a:pt x="54" y="122"/>
                  </a:cubicBezTo>
                  <a:cubicBezTo>
                    <a:pt x="826" y="352"/>
                    <a:pt x="1597" y="569"/>
                    <a:pt x="2355" y="826"/>
                  </a:cubicBezTo>
                  <a:lnTo>
                    <a:pt x="2368" y="826"/>
                  </a:lnTo>
                  <a:cubicBezTo>
                    <a:pt x="2544" y="880"/>
                    <a:pt x="2720" y="948"/>
                    <a:pt x="2896" y="1015"/>
                  </a:cubicBezTo>
                  <a:cubicBezTo>
                    <a:pt x="2916" y="1022"/>
                    <a:pt x="2936" y="1025"/>
                    <a:pt x="2955" y="1025"/>
                  </a:cubicBezTo>
                  <a:cubicBezTo>
                    <a:pt x="2974" y="1025"/>
                    <a:pt x="2991" y="1022"/>
                    <a:pt x="3004" y="1015"/>
                  </a:cubicBezTo>
                  <a:cubicBezTo>
                    <a:pt x="3045" y="1002"/>
                    <a:pt x="3072" y="975"/>
                    <a:pt x="3085" y="934"/>
                  </a:cubicBezTo>
                  <a:cubicBezTo>
                    <a:pt x="3099" y="907"/>
                    <a:pt x="3099" y="866"/>
                    <a:pt x="3085" y="826"/>
                  </a:cubicBezTo>
                  <a:cubicBezTo>
                    <a:pt x="3072" y="785"/>
                    <a:pt x="3031" y="745"/>
                    <a:pt x="2977" y="731"/>
                  </a:cubicBezTo>
                  <a:cubicBezTo>
                    <a:pt x="2016" y="488"/>
                    <a:pt x="1042" y="271"/>
                    <a:pt x="68" y="0"/>
                  </a:cubicBezTo>
                  <a:close/>
                </a:path>
              </a:pathLst>
            </a:custGeom>
            <a:solidFill>
              <a:srgbClr val="92423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5" name="Google Shape;925;p36"/>
            <p:cNvSpPr/>
            <p:nvPr/>
          </p:nvSpPr>
          <p:spPr>
            <a:xfrm>
              <a:off x="6049041" y="3423028"/>
              <a:ext cx="1279331" cy="356434"/>
            </a:xfrm>
            <a:custGeom>
              <a:avLst/>
              <a:gdLst/>
              <a:ahLst/>
              <a:cxnLst/>
              <a:rect l="l" t="t" r="r" b="b"/>
              <a:pathLst>
                <a:path w="16428" h="4577" extrusionOk="0">
                  <a:moveTo>
                    <a:pt x="82" y="0"/>
                  </a:moveTo>
                  <a:cubicBezTo>
                    <a:pt x="14" y="14"/>
                    <a:pt x="1" y="109"/>
                    <a:pt x="68" y="122"/>
                  </a:cubicBezTo>
                  <a:lnTo>
                    <a:pt x="82" y="122"/>
                  </a:lnTo>
                  <a:cubicBezTo>
                    <a:pt x="1151" y="339"/>
                    <a:pt x="2206" y="596"/>
                    <a:pt x="3262" y="866"/>
                  </a:cubicBezTo>
                  <a:cubicBezTo>
                    <a:pt x="3789" y="1015"/>
                    <a:pt x="4317" y="1151"/>
                    <a:pt x="4845" y="1299"/>
                  </a:cubicBezTo>
                  <a:cubicBezTo>
                    <a:pt x="5116" y="1381"/>
                    <a:pt x="5373" y="1448"/>
                    <a:pt x="5643" y="1529"/>
                  </a:cubicBezTo>
                  <a:cubicBezTo>
                    <a:pt x="5900" y="1611"/>
                    <a:pt x="6171" y="1692"/>
                    <a:pt x="6428" y="1759"/>
                  </a:cubicBezTo>
                  <a:cubicBezTo>
                    <a:pt x="7483" y="2071"/>
                    <a:pt x="8539" y="2395"/>
                    <a:pt x="9581" y="2720"/>
                  </a:cubicBezTo>
                  <a:cubicBezTo>
                    <a:pt x="10636" y="3031"/>
                    <a:pt x="11692" y="3356"/>
                    <a:pt x="12747" y="3667"/>
                  </a:cubicBezTo>
                  <a:cubicBezTo>
                    <a:pt x="13302" y="3830"/>
                    <a:pt x="13870" y="3992"/>
                    <a:pt x="14452" y="4141"/>
                  </a:cubicBezTo>
                  <a:cubicBezTo>
                    <a:pt x="14736" y="4222"/>
                    <a:pt x="15020" y="4303"/>
                    <a:pt x="15291" y="4371"/>
                  </a:cubicBezTo>
                  <a:cubicBezTo>
                    <a:pt x="15575" y="4452"/>
                    <a:pt x="15859" y="4520"/>
                    <a:pt x="16143" y="4574"/>
                  </a:cubicBezTo>
                  <a:cubicBezTo>
                    <a:pt x="16157" y="4576"/>
                    <a:pt x="16170" y="4576"/>
                    <a:pt x="16183" y="4576"/>
                  </a:cubicBezTo>
                  <a:cubicBezTo>
                    <a:pt x="16275" y="4576"/>
                    <a:pt x="16353" y="4535"/>
                    <a:pt x="16400" y="4452"/>
                  </a:cubicBezTo>
                  <a:cubicBezTo>
                    <a:pt x="16414" y="4398"/>
                    <a:pt x="16428" y="4344"/>
                    <a:pt x="16400" y="4276"/>
                  </a:cubicBezTo>
                  <a:cubicBezTo>
                    <a:pt x="16387" y="4222"/>
                    <a:pt x="16346" y="4181"/>
                    <a:pt x="16292" y="4154"/>
                  </a:cubicBezTo>
                  <a:cubicBezTo>
                    <a:pt x="16022" y="4060"/>
                    <a:pt x="15751" y="3979"/>
                    <a:pt x="15480" y="3911"/>
                  </a:cubicBezTo>
                  <a:lnTo>
                    <a:pt x="14696" y="3694"/>
                  </a:lnTo>
                  <a:lnTo>
                    <a:pt x="13112" y="3248"/>
                  </a:lnTo>
                  <a:cubicBezTo>
                    <a:pt x="12057" y="2964"/>
                    <a:pt x="11002" y="2666"/>
                    <a:pt x="9946" y="2368"/>
                  </a:cubicBezTo>
                  <a:cubicBezTo>
                    <a:pt x="9418" y="2233"/>
                    <a:pt x="8891" y="2084"/>
                    <a:pt x="8363" y="1935"/>
                  </a:cubicBezTo>
                  <a:cubicBezTo>
                    <a:pt x="7835" y="1800"/>
                    <a:pt x="7294" y="1665"/>
                    <a:pt x="6766" y="1516"/>
                  </a:cubicBezTo>
                  <a:cubicBezTo>
                    <a:pt x="6509" y="1448"/>
                    <a:pt x="6239" y="1381"/>
                    <a:pt x="5968" y="1313"/>
                  </a:cubicBezTo>
                  <a:lnTo>
                    <a:pt x="5170" y="1123"/>
                  </a:lnTo>
                  <a:cubicBezTo>
                    <a:pt x="4642" y="988"/>
                    <a:pt x="4114" y="866"/>
                    <a:pt x="3586" y="745"/>
                  </a:cubicBezTo>
                  <a:cubicBezTo>
                    <a:pt x="3005" y="609"/>
                    <a:pt x="2436" y="474"/>
                    <a:pt x="1855" y="352"/>
                  </a:cubicBezTo>
                  <a:cubicBezTo>
                    <a:pt x="1570" y="298"/>
                    <a:pt x="1273" y="230"/>
                    <a:pt x="989" y="176"/>
                  </a:cubicBezTo>
                  <a:lnTo>
                    <a:pt x="95" y="0"/>
                  </a:lnTo>
                  <a:close/>
                </a:path>
              </a:pathLst>
            </a:custGeom>
            <a:solidFill>
              <a:srgbClr val="92423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6" name="Google Shape;926;p36"/>
            <p:cNvSpPr/>
            <p:nvPr/>
          </p:nvSpPr>
          <p:spPr>
            <a:xfrm>
              <a:off x="7467382" y="3784448"/>
              <a:ext cx="259324" cy="76395"/>
            </a:xfrm>
            <a:custGeom>
              <a:avLst/>
              <a:gdLst/>
              <a:ahLst/>
              <a:cxnLst/>
              <a:rect l="l" t="t" r="r" b="b"/>
              <a:pathLst>
                <a:path w="3330" h="981" extrusionOk="0">
                  <a:moveTo>
                    <a:pt x="163" y="1"/>
                  </a:moveTo>
                  <a:cubicBezTo>
                    <a:pt x="95" y="14"/>
                    <a:pt x="28" y="55"/>
                    <a:pt x="14" y="122"/>
                  </a:cubicBezTo>
                  <a:lnTo>
                    <a:pt x="28" y="136"/>
                  </a:lnTo>
                  <a:cubicBezTo>
                    <a:pt x="1" y="204"/>
                    <a:pt x="55" y="285"/>
                    <a:pt x="136" y="298"/>
                  </a:cubicBezTo>
                  <a:cubicBezTo>
                    <a:pt x="379" y="352"/>
                    <a:pt x="623" y="420"/>
                    <a:pt x="867" y="488"/>
                  </a:cubicBezTo>
                  <a:cubicBezTo>
                    <a:pt x="1110" y="555"/>
                    <a:pt x="1354" y="609"/>
                    <a:pt x="1597" y="677"/>
                  </a:cubicBezTo>
                  <a:cubicBezTo>
                    <a:pt x="1854" y="745"/>
                    <a:pt x="2098" y="799"/>
                    <a:pt x="2342" y="853"/>
                  </a:cubicBezTo>
                  <a:cubicBezTo>
                    <a:pt x="2585" y="907"/>
                    <a:pt x="2842" y="948"/>
                    <a:pt x="3086" y="975"/>
                  </a:cubicBezTo>
                  <a:cubicBezTo>
                    <a:pt x="3100" y="978"/>
                    <a:pt x="3115" y="980"/>
                    <a:pt x="3129" y="980"/>
                  </a:cubicBezTo>
                  <a:cubicBezTo>
                    <a:pt x="3168" y="980"/>
                    <a:pt x="3205" y="968"/>
                    <a:pt x="3235" y="948"/>
                  </a:cubicBezTo>
                  <a:cubicBezTo>
                    <a:pt x="3275" y="921"/>
                    <a:pt x="3302" y="867"/>
                    <a:pt x="3316" y="826"/>
                  </a:cubicBezTo>
                  <a:cubicBezTo>
                    <a:pt x="3329" y="718"/>
                    <a:pt x="3262" y="623"/>
                    <a:pt x="3167" y="596"/>
                  </a:cubicBezTo>
                  <a:cubicBezTo>
                    <a:pt x="2910" y="542"/>
                    <a:pt x="2653" y="515"/>
                    <a:pt x="2409" y="474"/>
                  </a:cubicBezTo>
                  <a:cubicBezTo>
                    <a:pt x="2179" y="434"/>
                    <a:pt x="1922" y="379"/>
                    <a:pt x="1665" y="339"/>
                  </a:cubicBezTo>
                  <a:cubicBezTo>
                    <a:pt x="1421" y="285"/>
                    <a:pt x="1178" y="231"/>
                    <a:pt x="921" y="176"/>
                  </a:cubicBezTo>
                  <a:cubicBezTo>
                    <a:pt x="677" y="122"/>
                    <a:pt x="434" y="68"/>
                    <a:pt x="190" y="1"/>
                  </a:cubicBezTo>
                  <a:close/>
                </a:path>
              </a:pathLst>
            </a:custGeom>
            <a:solidFill>
              <a:srgbClr val="92423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7" name="Google Shape;927;p36"/>
            <p:cNvSpPr/>
            <p:nvPr/>
          </p:nvSpPr>
          <p:spPr>
            <a:xfrm>
              <a:off x="7359914" y="3651670"/>
              <a:ext cx="184486" cy="53812"/>
            </a:xfrm>
            <a:custGeom>
              <a:avLst/>
              <a:gdLst/>
              <a:ahLst/>
              <a:cxnLst/>
              <a:rect l="l" t="t" r="r" b="b"/>
              <a:pathLst>
                <a:path w="2369" h="691" extrusionOk="0">
                  <a:moveTo>
                    <a:pt x="68" y="1"/>
                  </a:moveTo>
                  <a:cubicBezTo>
                    <a:pt x="41" y="1"/>
                    <a:pt x="14" y="14"/>
                    <a:pt x="0" y="55"/>
                  </a:cubicBezTo>
                  <a:cubicBezTo>
                    <a:pt x="0" y="82"/>
                    <a:pt x="14" y="122"/>
                    <a:pt x="55" y="122"/>
                  </a:cubicBezTo>
                  <a:cubicBezTo>
                    <a:pt x="230" y="163"/>
                    <a:pt x="420" y="204"/>
                    <a:pt x="596" y="244"/>
                  </a:cubicBezTo>
                  <a:cubicBezTo>
                    <a:pt x="772" y="298"/>
                    <a:pt x="948" y="339"/>
                    <a:pt x="1137" y="393"/>
                  </a:cubicBezTo>
                  <a:cubicBezTo>
                    <a:pt x="1313" y="434"/>
                    <a:pt x="1489" y="488"/>
                    <a:pt x="1665" y="528"/>
                  </a:cubicBezTo>
                  <a:cubicBezTo>
                    <a:pt x="1841" y="582"/>
                    <a:pt x="2017" y="637"/>
                    <a:pt x="2206" y="691"/>
                  </a:cubicBezTo>
                  <a:cubicBezTo>
                    <a:pt x="2233" y="691"/>
                    <a:pt x="2274" y="691"/>
                    <a:pt x="2301" y="664"/>
                  </a:cubicBezTo>
                  <a:cubicBezTo>
                    <a:pt x="2328" y="650"/>
                    <a:pt x="2355" y="623"/>
                    <a:pt x="2355" y="582"/>
                  </a:cubicBezTo>
                  <a:cubicBezTo>
                    <a:pt x="2368" y="515"/>
                    <a:pt x="2328" y="434"/>
                    <a:pt x="2247" y="420"/>
                  </a:cubicBezTo>
                  <a:cubicBezTo>
                    <a:pt x="2071" y="393"/>
                    <a:pt x="1895" y="366"/>
                    <a:pt x="1705" y="325"/>
                  </a:cubicBezTo>
                  <a:cubicBezTo>
                    <a:pt x="1529" y="298"/>
                    <a:pt x="1340" y="258"/>
                    <a:pt x="1164" y="217"/>
                  </a:cubicBezTo>
                  <a:cubicBezTo>
                    <a:pt x="988" y="177"/>
                    <a:pt x="812" y="136"/>
                    <a:pt x="623" y="95"/>
                  </a:cubicBezTo>
                  <a:cubicBezTo>
                    <a:pt x="447" y="55"/>
                    <a:pt x="258" y="28"/>
                    <a:pt x="82" y="1"/>
                  </a:cubicBezTo>
                  <a:close/>
                </a:path>
              </a:pathLst>
            </a:custGeom>
            <a:solidFill>
              <a:srgbClr val="92423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8" name="Google Shape;928;p36"/>
            <p:cNvSpPr/>
            <p:nvPr/>
          </p:nvSpPr>
          <p:spPr>
            <a:xfrm>
              <a:off x="5980588" y="3218606"/>
              <a:ext cx="287514" cy="99602"/>
            </a:xfrm>
            <a:custGeom>
              <a:avLst/>
              <a:gdLst/>
              <a:ahLst/>
              <a:cxnLst/>
              <a:rect l="l" t="t" r="r" b="b"/>
              <a:pathLst>
                <a:path w="3692" h="1279" extrusionOk="0">
                  <a:moveTo>
                    <a:pt x="108" y="0"/>
                  </a:moveTo>
                  <a:cubicBezTo>
                    <a:pt x="68" y="0"/>
                    <a:pt x="41" y="14"/>
                    <a:pt x="27" y="41"/>
                  </a:cubicBezTo>
                  <a:cubicBezTo>
                    <a:pt x="0" y="82"/>
                    <a:pt x="27" y="136"/>
                    <a:pt x="68" y="163"/>
                  </a:cubicBezTo>
                  <a:cubicBezTo>
                    <a:pt x="596" y="406"/>
                    <a:pt x="1137" y="609"/>
                    <a:pt x="1692" y="799"/>
                  </a:cubicBezTo>
                  <a:cubicBezTo>
                    <a:pt x="1976" y="893"/>
                    <a:pt x="2260" y="975"/>
                    <a:pt x="2558" y="1056"/>
                  </a:cubicBezTo>
                  <a:cubicBezTo>
                    <a:pt x="2842" y="1137"/>
                    <a:pt x="3126" y="1218"/>
                    <a:pt x="3424" y="1272"/>
                  </a:cubicBezTo>
                  <a:cubicBezTo>
                    <a:pt x="3440" y="1276"/>
                    <a:pt x="3455" y="1278"/>
                    <a:pt x="3469" y="1278"/>
                  </a:cubicBezTo>
                  <a:cubicBezTo>
                    <a:pt x="3649" y="1278"/>
                    <a:pt x="3692" y="984"/>
                    <a:pt x="3491" y="934"/>
                  </a:cubicBezTo>
                  <a:cubicBezTo>
                    <a:pt x="3288" y="893"/>
                    <a:pt x="3072" y="853"/>
                    <a:pt x="2869" y="826"/>
                  </a:cubicBezTo>
                  <a:cubicBezTo>
                    <a:pt x="2666" y="785"/>
                    <a:pt x="2436" y="731"/>
                    <a:pt x="2219" y="677"/>
                  </a:cubicBezTo>
                  <a:cubicBezTo>
                    <a:pt x="1786" y="582"/>
                    <a:pt x="1353" y="460"/>
                    <a:pt x="934" y="312"/>
                  </a:cubicBezTo>
                  <a:lnTo>
                    <a:pt x="947" y="312"/>
                  </a:lnTo>
                  <a:cubicBezTo>
                    <a:pt x="677" y="230"/>
                    <a:pt x="406" y="122"/>
                    <a:pt x="149" y="0"/>
                  </a:cubicBezTo>
                  <a:close/>
                </a:path>
              </a:pathLst>
            </a:custGeom>
            <a:solidFill>
              <a:srgbClr val="92423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9" name="Google Shape;929;p36"/>
            <p:cNvSpPr/>
            <p:nvPr/>
          </p:nvSpPr>
          <p:spPr>
            <a:xfrm>
              <a:off x="6501106" y="3366101"/>
              <a:ext cx="421304" cy="134179"/>
            </a:xfrm>
            <a:custGeom>
              <a:avLst/>
              <a:gdLst/>
              <a:ahLst/>
              <a:cxnLst/>
              <a:rect l="l" t="t" r="r" b="b"/>
              <a:pathLst>
                <a:path w="5410" h="1723" extrusionOk="0">
                  <a:moveTo>
                    <a:pt x="109" y="1"/>
                  </a:moveTo>
                  <a:cubicBezTo>
                    <a:pt x="55" y="1"/>
                    <a:pt x="14" y="28"/>
                    <a:pt x="14" y="82"/>
                  </a:cubicBezTo>
                  <a:cubicBezTo>
                    <a:pt x="1" y="136"/>
                    <a:pt x="41" y="177"/>
                    <a:pt x="82" y="190"/>
                  </a:cubicBezTo>
                  <a:cubicBezTo>
                    <a:pt x="501" y="312"/>
                    <a:pt x="921" y="447"/>
                    <a:pt x="1340" y="583"/>
                  </a:cubicBezTo>
                  <a:cubicBezTo>
                    <a:pt x="1760" y="718"/>
                    <a:pt x="2179" y="840"/>
                    <a:pt x="2585" y="975"/>
                  </a:cubicBezTo>
                  <a:cubicBezTo>
                    <a:pt x="3004" y="1097"/>
                    <a:pt x="3424" y="1232"/>
                    <a:pt x="3843" y="1367"/>
                  </a:cubicBezTo>
                  <a:cubicBezTo>
                    <a:pt x="4060" y="1435"/>
                    <a:pt x="4276" y="1503"/>
                    <a:pt x="4493" y="1557"/>
                  </a:cubicBezTo>
                  <a:cubicBezTo>
                    <a:pt x="4696" y="1624"/>
                    <a:pt x="4926" y="1679"/>
                    <a:pt x="5142" y="1719"/>
                  </a:cubicBezTo>
                  <a:cubicBezTo>
                    <a:pt x="5154" y="1721"/>
                    <a:pt x="5166" y="1722"/>
                    <a:pt x="5178" y="1722"/>
                  </a:cubicBezTo>
                  <a:cubicBezTo>
                    <a:pt x="5310" y="1722"/>
                    <a:pt x="5410" y="1586"/>
                    <a:pt x="5372" y="1462"/>
                  </a:cubicBezTo>
                  <a:cubicBezTo>
                    <a:pt x="5345" y="1408"/>
                    <a:pt x="5318" y="1367"/>
                    <a:pt x="5264" y="1340"/>
                  </a:cubicBezTo>
                  <a:cubicBezTo>
                    <a:pt x="5061" y="1259"/>
                    <a:pt x="4845" y="1205"/>
                    <a:pt x="4642" y="1151"/>
                  </a:cubicBezTo>
                  <a:cubicBezTo>
                    <a:pt x="4425" y="1097"/>
                    <a:pt x="4209" y="1043"/>
                    <a:pt x="3979" y="988"/>
                  </a:cubicBezTo>
                  <a:cubicBezTo>
                    <a:pt x="3762" y="934"/>
                    <a:pt x="3546" y="880"/>
                    <a:pt x="3329" y="826"/>
                  </a:cubicBezTo>
                  <a:cubicBezTo>
                    <a:pt x="3113" y="772"/>
                    <a:pt x="2896" y="731"/>
                    <a:pt x="2680" y="664"/>
                  </a:cubicBezTo>
                  <a:cubicBezTo>
                    <a:pt x="2260" y="555"/>
                    <a:pt x="1841" y="447"/>
                    <a:pt x="1421" y="339"/>
                  </a:cubicBezTo>
                  <a:cubicBezTo>
                    <a:pt x="1002" y="231"/>
                    <a:pt x="555" y="122"/>
                    <a:pt x="122" y="1"/>
                  </a:cubicBezTo>
                  <a:close/>
                </a:path>
              </a:pathLst>
            </a:custGeom>
            <a:solidFill>
              <a:srgbClr val="92423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0" name="Google Shape;930;p36"/>
            <p:cNvSpPr/>
            <p:nvPr/>
          </p:nvSpPr>
          <p:spPr>
            <a:xfrm>
              <a:off x="6150200" y="3326307"/>
              <a:ext cx="221788" cy="186589"/>
            </a:xfrm>
            <a:custGeom>
              <a:avLst/>
              <a:gdLst/>
              <a:ahLst/>
              <a:cxnLst/>
              <a:rect l="l" t="t" r="r" b="b"/>
              <a:pathLst>
                <a:path w="2848" h="2396" extrusionOk="0">
                  <a:moveTo>
                    <a:pt x="1328" y="1"/>
                  </a:moveTo>
                  <a:cubicBezTo>
                    <a:pt x="806" y="1"/>
                    <a:pt x="290" y="332"/>
                    <a:pt x="150" y="931"/>
                  </a:cubicBezTo>
                  <a:cubicBezTo>
                    <a:pt x="1" y="1581"/>
                    <a:pt x="407" y="2217"/>
                    <a:pt x="1056" y="2365"/>
                  </a:cubicBezTo>
                  <a:cubicBezTo>
                    <a:pt x="1149" y="2386"/>
                    <a:pt x="1239" y="2396"/>
                    <a:pt x="1327" y="2396"/>
                  </a:cubicBezTo>
                  <a:cubicBezTo>
                    <a:pt x="2229" y="2396"/>
                    <a:pt x="2847" y="1380"/>
                    <a:pt x="2342" y="566"/>
                  </a:cubicBezTo>
                  <a:cubicBezTo>
                    <a:pt x="2100" y="181"/>
                    <a:pt x="1713" y="1"/>
                    <a:pt x="1328" y="1"/>
                  </a:cubicBezTo>
                  <a:close/>
                </a:path>
              </a:pathLst>
            </a:custGeom>
            <a:solidFill>
              <a:srgbClr val="D895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1" name="Google Shape;931;p36"/>
            <p:cNvSpPr/>
            <p:nvPr/>
          </p:nvSpPr>
          <p:spPr>
            <a:xfrm>
              <a:off x="6045926" y="3737333"/>
              <a:ext cx="221399" cy="186822"/>
            </a:xfrm>
            <a:custGeom>
              <a:avLst/>
              <a:gdLst/>
              <a:ahLst/>
              <a:cxnLst/>
              <a:rect l="l" t="t" r="r" b="b"/>
              <a:pathLst>
                <a:path w="2843" h="2399" extrusionOk="0">
                  <a:moveTo>
                    <a:pt x="1315" y="0"/>
                  </a:moveTo>
                  <a:cubicBezTo>
                    <a:pt x="795" y="0"/>
                    <a:pt x="281" y="331"/>
                    <a:pt x="149" y="930"/>
                  </a:cubicBezTo>
                  <a:cubicBezTo>
                    <a:pt x="0" y="1580"/>
                    <a:pt x="406" y="2216"/>
                    <a:pt x="1042" y="2365"/>
                  </a:cubicBezTo>
                  <a:cubicBezTo>
                    <a:pt x="1139" y="2387"/>
                    <a:pt x="1234" y="2398"/>
                    <a:pt x="1327" y="2398"/>
                  </a:cubicBezTo>
                  <a:cubicBezTo>
                    <a:pt x="2223" y="2398"/>
                    <a:pt x="2843" y="1387"/>
                    <a:pt x="2328" y="565"/>
                  </a:cubicBezTo>
                  <a:cubicBezTo>
                    <a:pt x="2086" y="180"/>
                    <a:pt x="1699" y="0"/>
                    <a:pt x="1315" y="0"/>
                  </a:cubicBezTo>
                  <a:close/>
                </a:path>
              </a:pathLst>
            </a:custGeom>
            <a:solidFill>
              <a:srgbClr val="D895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2" name="Google Shape;932;p36"/>
            <p:cNvSpPr/>
            <p:nvPr/>
          </p:nvSpPr>
          <p:spPr>
            <a:xfrm>
              <a:off x="7640187" y="3718332"/>
              <a:ext cx="221476" cy="186822"/>
            </a:xfrm>
            <a:custGeom>
              <a:avLst/>
              <a:gdLst/>
              <a:ahLst/>
              <a:cxnLst/>
              <a:rect l="l" t="t" r="r" b="b"/>
              <a:pathLst>
                <a:path w="2844" h="2399" extrusionOk="0">
                  <a:moveTo>
                    <a:pt x="1315" y="0"/>
                  </a:moveTo>
                  <a:cubicBezTo>
                    <a:pt x="795" y="0"/>
                    <a:pt x="282" y="331"/>
                    <a:pt x="150" y="931"/>
                  </a:cubicBezTo>
                  <a:cubicBezTo>
                    <a:pt x="1" y="1580"/>
                    <a:pt x="407" y="2216"/>
                    <a:pt x="1043" y="2365"/>
                  </a:cubicBezTo>
                  <a:cubicBezTo>
                    <a:pt x="1140" y="2388"/>
                    <a:pt x="1235" y="2398"/>
                    <a:pt x="1327" y="2398"/>
                  </a:cubicBezTo>
                  <a:cubicBezTo>
                    <a:pt x="2224" y="2398"/>
                    <a:pt x="2843" y="1387"/>
                    <a:pt x="2328" y="565"/>
                  </a:cubicBezTo>
                  <a:cubicBezTo>
                    <a:pt x="2087" y="180"/>
                    <a:pt x="1699" y="0"/>
                    <a:pt x="1315" y="0"/>
                  </a:cubicBezTo>
                  <a:close/>
                </a:path>
              </a:pathLst>
            </a:custGeom>
            <a:solidFill>
              <a:srgbClr val="D895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3" name="Google Shape;933;p36"/>
            <p:cNvSpPr/>
            <p:nvPr/>
          </p:nvSpPr>
          <p:spPr>
            <a:xfrm>
              <a:off x="7534822" y="4129592"/>
              <a:ext cx="221476" cy="186511"/>
            </a:xfrm>
            <a:custGeom>
              <a:avLst/>
              <a:gdLst/>
              <a:ahLst/>
              <a:cxnLst/>
              <a:rect l="l" t="t" r="r" b="b"/>
              <a:pathLst>
                <a:path w="2844" h="2395" extrusionOk="0">
                  <a:moveTo>
                    <a:pt x="1325" y="1"/>
                  </a:moveTo>
                  <a:cubicBezTo>
                    <a:pt x="805" y="1"/>
                    <a:pt x="290" y="333"/>
                    <a:pt x="149" y="927"/>
                  </a:cubicBezTo>
                  <a:cubicBezTo>
                    <a:pt x="1" y="1576"/>
                    <a:pt x="407" y="2226"/>
                    <a:pt x="1056" y="2361"/>
                  </a:cubicBezTo>
                  <a:cubicBezTo>
                    <a:pt x="1152" y="2384"/>
                    <a:pt x="1246" y="2395"/>
                    <a:pt x="1337" y="2395"/>
                  </a:cubicBezTo>
                  <a:cubicBezTo>
                    <a:pt x="2224" y="2395"/>
                    <a:pt x="2843" y="1383"/>
                    <a:pt x="2328" y="562"/>
                  </a:cubicBezTo>
                  <a:cubicBezTo>
                    <a:pt x="2088" y="179"/>
                    <a:pt x="1705" y="1"/>
                    <a:pt x="1325" y="1"/>
                  </a:cubicBezTo>
                  <a:close/>
                </a:path>
              </a:pathLst>
            </a:custGeom>
            <a:solidFill>
              <a:srgbClr val="D895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934" name="Google Shape;934;p36"/>
          <p:cNvSpPr/>
          <p:nvPr/>
        </p:nvSpPr>
        <p:spPr>
          <a:xfrm>
            <a:off x="6440663" y="451475"/>
            <a:ext cx="1072969" cy="531477"/>
          </a:xfrm>
          <a:custGeom>
            <a:avLst/>
            <a:gdLst/>
            <a:ahLst/>
            <a:cxnLst/>
            <a:rect l="l" t="t" r="r" b="b"/>
            <a:pathLst>
              <a:path w="12214" h="6050" extrusionOk="0">
                <a:moveTo>
                  <a:pt x="6318" y="1"/>
                </a:moveTo>
                <a:cubicBezTo>
                  <a:pt x="6068" y="1"/>
                  <a:pt x="5819" y="20"/>
                  <a:pt x="5531" y="97"/>
                </a:cubicBezTo>
                <a:cubicBezTo>
                  <a:pt x="5281" y="135"/>
                  <a:pt x="5051" y="231"/>
                  <a:pt x="4801" y="346"/>
                </a:cubicBezTo>
                <a:cubicBezTo>
                  <a:pt x="4609" y="442"/>
                  <a:pt x="4417" y="596"/>
                  <a:pt x="4225" y="769"/>
                </a:cubicBezTo>
                <a:cubicBezTo>
                  <a:pt x="3918" y="1057"/>
                  <a:pt x="3630" y="1402"/>
                  <a:pt x="3380" y="1883"/>
                </a:cubicBezTo>
                <a:cubicBezTo>
                  <a:pt x="3188" y="2267"/>
                  <a:pt x="3034" y="2708"/>
                  <a:pt x="2842" y="3265"/>
                </a:cubicBezTo>
                <a:cubicBezTo>
                  <a:pt x="2765" y="3515"/>
                  <a:pt x="2689" y="3784"/>
                  <a:pt x="2612" y="3995"/>
                </a:cubicBezTo>
                <a:cubicBezTo>
                  <a:pt x="2554" y="3745"/>
                  <a:pt x="2420" y="3553"/>
                  <a:pt x="2304" y="3361"/>
                </a:cubicBezTo>
                <a:cubicBezTo>
                  <a:pt x="2170" y="3131"/>
                  <a:pt x="1997" y="2996"/>
                  <a:pt x="1824" y="2900"/>
                </a:cubicBezTo>
                <a:cubicBezTo>
                  <a:pt x="1728" y="2843"/>
                  <a:pt x="1632" y="2804"/>
                  <a:pt x="1536" y="2785"/>
                </a:cubicBezTo>
                <a:cubicBezTo>
                  <a:pt x="1498" y="2785"/>
                  <a:pt x="1421" y="2747"/>
                  <a:pt x="1363" y="2747"/>
                </a:cubicBezTo>
                <a:cubicBezTo>
                  <a:pt x="1306" y="2747"/>
                  <a:pt x="1229" y="2747"/>
                  <a:pt x="1152" y="2785"/>
                </a:cubicBezTo>
                <a:cubicBezTo>
                  <a:pt x="1018" y="2804"/>
                  <a:pt x="883" y="2843"/>
                  <a:pt x="787" y="2900"/>
                </a:cubicBezTo>
                <a:cubicBezTo>
                  <a:pt x="691" y="2939"/>
                  <a:pt x="595" y="3016"/>
                  <a:pt x="480" y="3112"/>
                </a:cubicBezTo>
                <a:cubicBezTo>
                  <a:pt x="346" y="3265"/>
                  <a:pt x="211" y="3419"/>
                  <a:pt x="115" y="3669"/>
                </a:cubicBezTo>
                <a:cubicBezTo>
                  <a:pt x="58" y="3841"/>
                  <a:pt x="0" y="4053"/>
                  <a:pt x="0" y="4341"/>
                </a:cubicBezTo>
                <a:cubicBezTo>
                  <a:pt x="0" y="4533"/>
                  <a:pt x="0" y="4763"/>
                  <a:pt x="19" y="5051"/>
                </a:cubicBezTo>
                <a:cubicBezTo>
                  <a:pt x="58" y="5339"/>
                  <a:pt x="96" y="5608"/>
                  <a:pt x="154" y="5877"/>
                </a:cubicBezTo>
                <a:lnTo>
                  <a:pt x="154" y="5915"/>
                </a:lnTo>
                <a:lnTo>
                  <a:pt x="173" y="6050"/>
                </a:lnTo>
                <a:lnTo>
                  <a:pt x="11733" y="6050"/>
                </a:lnTo>
                <a:lnTo>
                  <a:pt x="11772" y="6011"/>
                </a:lnTo>
                <a:lnTo>
                  <a:pt x="11829" y="5915"/>
                </a:lnTo>
                <a:cubicBezTo>
                  <a:pt x="12098" y="5474"/>
                  <a:pt x="12214" y="5032"/>
                  <a:pt x="12175" y="4648"/>
                </a:cubicBezTo>
                <a:cubicBezTo>
                  <a:pt x="12117" y="4264"/>
                  <a:pt x="11964" y="3937"/>
                  <a:pt x="11676" y="3688"/>
                </a:cubicBezTo>
                <a:cubicBezTo>
                  <a:pt x="11388" y="3457"/>
                  <a:pt x="11023" y="3323"/>
                  <a:pt x="10620" y="3323"/>
                </a:cubicBezTo>
                <a:lnTo>
                  <a:pt x="10562" y="3323"/>
                </a:lnTo>
                <a:cubicBezTo>
                  <a:pt x="10178" y="3323"/>
                  <a:pt x="9775" y="3457"/>
                  <a:pt x="9391" y="3688"/>
                </a:cubicBezTo>
                <a:cubicBezTo>
                  <a:pt x="9237" y="3784"/>
                  <a:pt x="9103" y="3880"/>
                  <a:pt x="8987" y="3995"/>
                </a:cubicBezTo>
                <a:cubicBezTo>
                  <a:pt x="9007" y="3803"/>
                  <a:pt x="9007" y="3572"/>
                  <a:pt x="8987" y="3304"/>
                </a:cubicBezTo>
                <a:cubicBezTo>
                  <a:pt x="8949" y="2824"/>
                  <a:pt x="8853" y="2363"/>
                  <a:pt x="8718" y="1959"/>
                </a:cubicBezTo>
                <a:cubicBezTo>
                  <a:pt x="8546" y="1498"/>
                  <a:pt x="8334" y="1114"/>
                  <a:pt x="8066" y="807"/>
                </a:cubicBezTo>
                <a:cubicBezTo>
                  <a:pt x="7777" y="481"/>
                  <a:pt x="7413" y="231"/>
                  <a:pt x="7009" y="116"/>
                </a:cubicBezTo>
                <a:cubicBezTo>
                  <a:pt x="6798" y="20"/>
                  <a:pt x="6587" y="1"/>
                  <a:pt x="6318"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935" name="Google Shape;935;p36"/>
          <p:cNvGrpSpPr/>
          <p:nvPr/>
        </p:nvGrpSpPr>
        <p:grpSpPr>
          <a:xfrm>
            <a:off x="1414637" y="681950"/>
            <a:ext cx="981285" cy="534397"/>
            <a:chOff x="816462" y="899275"/>
            <a:chExt cx="981285" cy="534397"/>
          </a:xfrm>
        </p:grpSpPr>
        <p:sp>
          <p:nvSpPr>
            <p:cNvPr id="936" name="Google Shape;936;p36"/>
            <p:cNvSpPr/>
            <p:nvPr/>
          </p:nvSpPr>
          <p:spPr>
            <a:xfrm>
              <a:off x="816462" y="899275"/>
              <a:ext cx="981285" cy="534397"/>
            </a:xfrm>
            <a:custGeom>
              <a:avLst/>
              <a:gdLst/>
              <a:ahLst/>
              <a:cxnLst/>
              <a:rect l="l" t="t" r="r" b="b"/>
              <a:pathLst>
                <a:path w="13770" h="7499" extrusionOk="0">
                  <a:moveTo>
                    <a:pt x="7065" y="1"/>
                  </a:moveTo>
                  <a:cubicBezTo>
                    <a:pt x="6780" y="1"/>
                    <a:pt x="6480" y="35"/>
                    <a:pt x="6165" y="105"/>
                  </a:cubicBezTo>
                  <a:cubicBezTo>
                    <a:pt x="5858" y="182"/>
                    <a:pt x="5551" y="297"/>
                    <a:pt x="5263" y="451"/>
                  </a:cubicBezTo>
                  <a:cubicBezTo>
                    <a:pt x="5032" y="566"/>
                    <a:pt x="4763" y="758"/>
                    <a:pt x="4552" y="950"/>
                  </a:cubicBezTo>
                  <a:cubicBezTo>
                    <a:pt x="4168" y="1296"/>
                    <a:pt x="3822" y="1737"/>
                    <a:pt x="3534" y="2275"/>
                  </a:cubicBezTo>
                  <a:cubicBezTo>
                    <a:pt x="3400" y="2505"/>
                    <a:pt x="3265" y="2794"/>
                    <a:pt x="3169" y="3082"/>
                  </a:cubicBezTo>
                  <a:cubicBezTo>
                    <a:pt x="3112" y="3043"/>
                    <a:pt x="3035" y="2986"/>
                    <a:pt x="2958" y="2966"/>
                  </a:cubicBezTo>
                  <a:cubicBezTo>
                    <a:pt x="2824" y="2870"/>
                    <a:pt x="2632" y="2832"/>
                    <a:pt x="2440" y="2774"/>
                  </a:cubicBezTo>
                  <a:cubicBezTo>
                    <a:pt x="2344" y="2755"/>
                    <a:pt x="2252" y="2746"/>
                    <a:pt x="2152" y="2746"/>
                  </a:cubicBezTo>
                  <a:cubicBezTo>
                    <a:pt x="2051" y="2746"/>
                    <a:pt x="1940" y="2755"/>
                    <a:pt x="1806" y="2774"/>
                  </a:cubicBezTo>
                  <a:cubicBezTo>
                    <a:pt x="1595" y="2832"/>
                    <a:pt x="1403" y="2890"/>
                    <a:pt x="1249" y="2947"/>
                  </a:cubicBezTo>
                  <a:cubicBezTo>
                    <a:pt x="1095" y="3024"/>
                    <a:pt x="942" y="3120"/>
                    <a:pt x="769" y="3254"/>
                  </a:cubicBezTo>
                  <a:cubicBezTo>
                    <a:pt x="538" y="3466"/>
                    <a:pt x="346" y="3735"/>
                    <a:pt x="193" y="4099"/>
                  </a:cubicBezTo>
                  <a:cubicBezTo>
                    <a:pt x="97" y="4368"/>
                    <a:pt x="58" y="4618"/>
                    <a:pt x="39" y="5002"/>
                  </a:cubicBezTo>
                  <a:cubicBezTo>
                    <a:pt x="1" y="5252"/>
                    <a:pt x="39" y="5520"/>
                    <a:pt x="58" y="5847"/>
                  </a:cubicBezTo>
                  <a:cubicBezTo>
                    <a:pt x="78" y="6135"/>
                    <a:pt x="154" y="6423"/>
                    <a:pt x="193" y="6730"/>
                  </a:cubicBezTo>
                  <a:lnTo>
                    <a:pt x="231" y="6903"/>
                  </a:lnTo>
                  <a:cubicBezTo>
                    <a:pt x="289" y="7249"/>
                    <a:pt x="577" y="7498"/>
                    <a:pt x="922" y="7498"/>
                  </a:cubicBezTo>
                  <a:lnTo>
                    <a:pt x="12464" y="7498"/>
                  </a:lnTo>
                  <a:cubicBezTo>
                    <a:pt x="12675" y="7498"/>
                    <a:pt x="12886" y="7402"/>
                    <a:pt x="13021" y="7268"/>
                  </a:cubicBezTo>
                  <a:lnTo>
                    <a:pt x="13136" y="7114"/>
                  </a:lnTo>
                  <a:cubicBezTo>
                    <a:pt x="13155" y="7095"/>
                    <a:pt x="13194" y="7057"/>
                    <a:pt x="13213" y="7018"/>
                  </a:cubicBezTo>
                  <a:cubicBezTo>
                    <a:pt x="13616" y="6423"/>
                    <a:pt x="13770" y="5866"/>
                    <a:pt x="13693" y="5328"/>
                  </a:cubicBezTo>
                  <a:cubicBezTo>
                    <a:pt x="13635" y="4752"/>
                    <a:pt x="13366" y="4234"/>
                    <a:pt x="12925" y="3888"/>
                  </a:cubicBezTo>
                  <a:cubicBezTo>
                    <a:pt x="12521" y="3542"/>
                    <a:pt x="11984" y="3370"/>
                    <a:pt x="11408" y="3350"/>
                  </a:cubicBezTo>
                  <a:lnTo>
                    <a:pt x="11369" y="3350"/>
                  </a:lnTo>
                  <a:cubicBezTo>
                    <a:pt x="11043" y="3350"/>
                    <a:pt x="10755" y="3408"/>
                    <a:pt x="10447" y="3504"/>
                  </a:cubicBezTo>
                  <a:cubicBezTo>
                    <a:pt x="10409" y="3139"/>
                    <a:pt x="10313" y="2774"/>
                    <a:pt x="10179" y="2448"/>
                  </a:cubicBezTo>
                  <a:cubicBezTo>
                    <a:pt x="10006" y="1910"/>
                    <a:pt x="9737" y="1430"/>
                    <a:pt x="9391" y="1046"/>
                  </a:cubicBezTo>
                  <a:cubicBezTo>
                    <a:pt x="9007" y="624"/>
                    <a:pt x="8566" y="297"/>
                    <a:pt x="8028" y="143"/>
                  </a:cubicBezTo>
                  <a:cubicBezTo>
                    <a:pt x="7725" y="49"/>
                    <a:pt x="7405" y="1"/>
                    <a:pt x="7065" y="1"/>
                  </a:cubicBezTo>
                  <a:close/>
                </a:path>
              </a:pathLst>
            </a:custGeom>
            <a:solidFill>
              <a:srgbClr val="FFFFFF"/>
            </a:solidFill>
            <a:ln>
              <a:noFill/>
            </a:ln>
            <a:effectLst>
              <a:outerShdw dist="38100" dir="3000000" algn="bl" rotWithShape="0">
                <a:srgbClr val="000000">
                  <a:alpha val="1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7" name="Google Shape;937;p36"/>
            <p:cNvSpPr/>
            <p:nvPr/>
          </p:nvSpPr>
          <p:spPr>
            <a:xfrm>
              <a:off x="875325" y="950512"/>
              <a:ext cx="870400" cy="432492"/>
            </a:xfrm>
            <a:custGeom>
              <a:avLst/>
              <a:gdLst/>
              <a:ahLst/>
              <a:cxnLst/>
              <a:rect l="l" t="t" r="r" b="b"/>
              <a:pathLst>
                <a:path w="12214" h="6069" extrusionOk="0">
                  <a:moveTo>
                    <a:pt x="6318" y="1"/>
                  </a:moveTo>
                  <a:cubicBezTo>
                    <a:pt x="6069" y="1"/>
                    <a:pt x="5819" y="20"/>
                    <a:pt x="5531" y="97"/>
                  </a:cubicBezTo>
                  <a:cubicBezTo>
                    <a:pt x="5281" y="135"/>
                    <a:pt x="5051" y="231"/>
                    <a:pt x="4801" y="346"/>
                  </a:cubicBezTo>
                  <a:cubicBezTo>
                    <a:pt x="4609" y="442"/>
                    <a:pt x="4417" y="596"/>
                    <a:pt x="4225" y="769"/>
                  </a:cubicBezTo>
                  <a:cubicBezTo>
                    <a:pt x="3918" y="1057"/>
                    <a:pt x="3630" y="1402"/>
                    <a:pt x="3380" y="1883"/>
                  </a:cubicBezTo>
                  <a:cubicBezTo>
                    <a:pt x="3188" y="2267"/>
                    <a:pt x="3035" y="2708"/>
                    <a:pt x="2843" y="3265"/>
                  </a:cubicBezTo>
                  <a:cubicBezTo>
                    <a:pt x="2766" y="3515"/>
                    <a:pt x="2689" y="3784"/>
                    <a:pt x="2612" y="3995"/>
                  </a:cubicBezTo>
                  <a:cubicBezTo>
                    <a:pt x="2555" y="3745"/>
                    <a:pt x="2420" y="3553"/>
                    <a:pt x="2305" y="3361"/>
                  </a:cubicBezTo>
                  <a:cubicBezTo>
                    <a:pt x="2170" y="3131"/>
                    <a:pt x="1998" y="2996"/>
                    <a:pt x="1825" y="2900"/>
                  </a:cubicBezTo>
                  <a:cubicBezTo>
                    <a:pt x="1729" y="2843"/>
                    <a:pt x="1633" y="2804"/>
                    <a:pt x="1537" y="2804"/>
                  </a:cubicBezTo>
                  <a:cubicBezTo>
                    <a:pt x="1498" y="2804"/>
                    <a:pt x="1422" y="2785"/>
                    <a:pt x="1364" y="2785"/>
                  </a:cubicBezTo>
                  <a:cubicBezTo>
                    <a:pt x="1306" y="2785"/>
                    <a:pt x="1230" y="2785"/>
                    <a:pt x="1153" y="2804"/>
                  </a:cubicBezTo>
                  <a:cubicBezTo>
                    <a:pt x="1018" y="2823"/>
                    <a:pt x="884" y="2881"/>
                    <a:pt x="788" y="2920"/>
                  </a:cubicBezTo>
                  <a:cubicBezTo>
                    <a:pt x="692" y="2977"/>
                    <a:pt x="596" y="3035"/>
                    <a:pt x="481" y="3131"/>
                  </a:cubicBezTo>
                  <a:cubicBezTo>
                    <a:pt x="346" y="3284"/>
                    <a:pt x="212" y="3457"/>
                    <a:pt x="116" y="3688"/>
                  </a:cubicBezTo>
                  <a:cubicBezTo>
                    <a:pt x="58" y="3860"/>
                    <a:pt x="0" y="4072"/>
                    <a:pt x="0" y="4360"/>
                  </a:cubicBezTo>
                  <a:cubicBezTo>
                    <a:pt x="0" y="4552"/>
                    <a:pt x="0" y="4801"/>
                    <a:pt x="20" y="5090"/>
                  </a:cubicBezTo>
                  <a:cubicBezTo>
                    <a:pt x="58" y="5378"/>
                    <a:pt x="96" y="5627"/>
                    <a:pt x="154" y="5896"/>
                  </a:cubicBezTo>
                  <a:lnTo>
                    <a:pt x="154" y="5954"/>
                  </a:lnTo>
                  <a:lnTo>
                    <a:pt x="173" y="6069"/>
                  </a:lnTo>
                  <a:lnTo>
                    <a:pt x="11734" y="6069"/>
                  </a:lnTo>
                  <a:lnTo>
                    <a:pt x="11772" y="6050"/>
                  </a:lnTo>
                  <a:lnTo>
                    <a:pt x="11830" y="5954"/>
                  </a:lnTo>
                  <a:cubicBezTo>
                    <a:pt x="12099" y="5493"/>
                    <a:pt x="12214" y="5051"/>
                    <a:pt x="12176" y="4667"/>
                  </a:cubicBezTo>
                  <a:cubicBezTo>
                    <a:pt x="12118" y="4283"/>
                    <a:pt x="11964" y="3957"/>
                    <a:pt x="11676" y="3707"/>
                  </a:cubicBezTo>
                  <a:cubicBezTo>
                    <a:pt x="11388" y="3476"/>
                    <a:pt x="11023" y="3361"/>
                    <a:pt x="10620" y="3361"/>
                  </a:cubicBezTo>
                  <a:lnTo>
                    <a:pt x="10562" y="3361"/>
                  </a:lnTo>
                  <a:cubicBezTo>
                    <a:pt x="10178" y="3361"/>
                    <a:pt x="9775" y="3476"/>
                    <a:pt x="9391" y="3707"/>
                  </a:cubicBezTo>
                  <a:cubicBezTo>
                    <a:pt x="9237" y="3803"/>
                    <a:pt x="9103" y="3899"/>
                    <a:pt x="8988" y="4033"/>
                  </a:cubicBezTo>
                  <a:cubicBezTo>
                    <a:pt x="9007" y="3841"/>
                    <a:pt x="9007" y="3592"/>
                    <a:pt x="8988" y="3323"/>
                  </a:cubicBezTo>
                  <a:cubicBezTo>
                    <a:pt x="8949" y="2843"/>
                    <a:pt x="8853" y="2401"/>
                    <a:pt x="8719" y="1979"/>
                  </a:cubicBezTo>
                  <a:cubicBezTo>
                    <a:pt x="8546" y="1537"/>
                    <a:pt x="8335" y="1153"/>
                    <a:pt x="8066" y="826"/>
                  </a:cubicBezTo>
                  <a:cubicBezTo>
                    <a:pt x="7778" y="500"/>
                    <a:pt x="7413" y="250"/>
                    <a:pt x="7010" y="135"/>
                  </a:cubicBezTo>
                  <a:cubicBezTo>
                    <a:pt x="6799" y="39"/>
                    <a:pt x="6549" y="1"/>
                    <a:pt x="6318"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pic>
        <p:nvPicPr>
          <p:cNvPr id="2" name="Picture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01501" y="982952"/>
            <a:ext cx="2946363" cy="2896839"/>
          </a:xfrm>
          <a:prstGeom prst="rect">
            <a:avLst/>
          </a:prstGeom>
        </p:spPr>
      </p:pic>
      <p:sp>
        <p:nvSpPr>
          <p:cNvPr id="5" name="Oval Callout 4"/>
          <p:cNvSpPr/>
          <p:nvPr/>
        </p:nvSpPr>
        <p:spPr>
          <a:xfrm>
            <a:off x="3324607" y="120629"/>
            <a:ext cx="2982749" cy="561321"/>
          </a:xfrm>
          <a:prstGeom prst="wedgeEllipseCallout">
            <a:avLst>
              <a:gd name="adj1" fmla="val -49686"/>
              <a:gd name="adj2" fmla="val 103169"/>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sz="2000" b="1" dirty="0" smtClean="0"/>
              <a:t>Bullying </a:t>
            </a:r>
            <a:endParaRPr lang="id-ID" sz="2000" b="1" dirty="0"/>
          </a:p>
        </p:txBody>
      </p:sp>
      <p:sp>
        <p:nvSpPr>
          <p:cNvPr id="6" name="Rectangular Callout 5"/>
          <p:cNvSpPr/>
          <p:nvPr/>
        </p:nvSpPr>
        <p:spPr>
          <a:xfrm>
            <a:off x="3419871" y="982952"/>
            <a:ext cx="5200583" cy="1228758"/>
          </a:xfrm>
          <a:prstGeom prst="wedgeRectCallout">
            <a:avLst>
              <a:gd name="adj1" fmla="val -53973"/>
              <a:gd name="adj2" fmla="val 82419"/>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sz="1200" dirty="0" smtClean="0"/>
              <a:t>Kasus disamping lebih sering terjadi dilingkungan sekolah tapi juga dilingkungan sekitar. Saat yang lemah dijadikan bahan tertawaan atau siksaan oleh si pembuli.kasus ini terjadi biasanya karna faktor keadaan sosial, fisik,ekonomi dan lain-lain. Tentu saja hal ini melanggal norma yang ada,dengan memperlakukan orang dengan buruk telah melanggar HAM, bahkan menyakiti jiwa dan fisik seseorang.</a:t>
            </a:r>
            <a:endParaRPr lang="id-ID" sz="1200" dirty="0"/>
          </a:p>
        </p:txBody>
      </p:sp>
      <p:sp>
        <p:nvSpPr>
          <p:cNvPr id="7" name="Vertical Scroll 6"/>
          <p:cNvSpPr/>
          <p:nvPr/>
        </p:nvSpPr>
        <p:spPr>
          <a:xfrm>
            <a:off x="4821890" y="2572561"/>
            <a:ext cx="4123284" cy="948444"/>
          </a:xfrm>
          <a:prstGeom prst="verticalScroll">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sz="1100" dirty="0" smtClean="0"/>
              <a:t>Bullying menyebabkan korbannya rentan mengalami masalah pada kesehatan fisik maupun mentalnya.</a:t>
            </a:r>
            <a:endParaRPr lang="id-ID" sz="1100" dirty="0"/>
          </a:p>
        </p:txBody>
      </p:sp>
      <p:sp>
        <p:nvSpPr>
          <p:cNvPr id="8" name="Rectangular Callout 7"/>
          <p:cNvSpPr/>
          <p:nvPr/>
        </p:nvSpPr>
        <p:spPr>
          <a:xfrm>
            <a:off x="772688" y="3830476"/>
            <a:ext cx="7392432" cy="852284"/>
          </a:xfrm>
          <a:prstGeom prst="wedgeRectCallout">
            <a:avLst>
              <a:gd name="adj1" fmla="val -29273"/>
              <a:gd name="adj2" fmla="val 100366"/>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sz="1100" dirty="0" smtClean="0"/>
              <a:t>Solusi mencegah bulying pada anak , anak bisa menunjukan prestasinya, jalin pertemanan dengan banyak orang, tumbuhkan percaya diri,tidak terpancing untuk melawan, jadikan bullyan sebagai penyemangat untuk sukses,jangan menunjukan sikap takut atau sedih, dan jika sudah terjadi laporkan pada pihak yang berwenang.</a:t>
            </a:r>
            <a:endParaRPr lang="id-ID" sz="11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068"/>
        <p:cNvGrpSpPr/>
        <p:nvPr/>
      </p:nvGrpSpPr>
      <p:grpSpPr>
        <a:xfrm>
          <a:off x="0" y="0"/>
          <a:ext cx="0" cy="0"/>
          <a:chOff x="0" y="0"/>
          <a:chExt cx="0" cy="0"/>
        </a:xfrm>
      </p:grpSpPr>
      <p:sp>
        <p:nvSpPr>
          <p:cNvPr id="1069" name="Google Shape;1069;p38"/>
          <p:cNvSpPr/>
          <p:nvPr/>
        </p:nvSpPr>
        <p:spPr>
          <a:xfrm>
            <a:off x="1771907" y="1587212"/>
            <a:ext cx="2110966" cy="1452237"/>
          </a:xfrm>
          <a:custGeom>
            <a:avLst/>
            <a:gdLst/>
            <a:ahLst/>
            <a:cxnLst/>
            <a:rect l="l" t="t" r="r" b="b"/>
            <a:pathLst>
              <a:path w="34424" h="23681" extrusionOk="0">
                <a:moveTo>
                  <a:pt x="17171" y="1"/>
                </a:moveTo>
                <a:cubicBezTo>
                  <a:pt x="15940" y="1"/>
                  <a:pt x="14749" y="14"/>
                  <a:pt x="13599" y="55"/>
                </a:cubicBezTo>
                <a:cubicBezTo>
                  <a:pt x="12463" y="96"/>
                  <a:pt x="11299" y="163"/>
                  <a:pt x="10189" y="258"/>
                </a:cubicBezTo>
                <a:cubicBezTo>
                  <a:pt x="9621" y="299"/>
                  <a:pt x="9053" y="353"/>
                  <a:pt x="8498" y="407"/>
                </a:cubicBezTo>
                <a:cubicBezTo>
                  <a:pt x="8133" y="434"/>
                  <a:pt x="7591" y="502"/>
                  <a:pt x="7037" y="569"/>
                </a:cubicBezTo>
                <a:cubicBezTo>
                  <a:pt x="6292" y="664"/>
                  <a:pt x="5562" y="813"/>
                  <a:pt x="4845" y="1002"/>
                </a:cubicBezTo>
                <a:cubicBezTo>
                  <a:pt x="4100" y="1192"/>
                  <a:pt x="3383" y="1462"/>
                  <a:pt x="2707" y="1814"/>
                </a:cubicBezTo>
                <a:cubicBezTo>
                  <a:pt x="2382" y="1990"/>
                  <a:pt x="2071" y="2193"/>
                  <a:pt x="1787" y="2409"/>
                </a:cubicBezTo>
                <a:cubicBezTo>
                  <a:pt x="1502" y="2639"/>
                  <a:pt x="1259" y="2897"/>
                  <a:pt x="1029" y="3181"/>
                </a:cubicBezTo>
                <a:cubicBezTo>
                  <a:pt x="636" y="3722"/>
                  <a:pt x="352" y="4344"/>
                  <a:pt x="230" y="5007"/>
                </a:cubicBezTo>
                <a:cubicBezTo>
                  <a:pt x="82" y="5670"/>
                  <a:pt x="0" y="6360"/>
                  <a:pt x="0" y="7037"/>
                </a:cubicBezTo>
                <a:cubicBezTo>
                  <a:pt x="0" y="7795"/>
                  <a:pt x="41" y="8539"/>
                  <a:pt x="149" y="9283"/>
                </a:cubicBezTo>
                <a:cubicBezTo>
                  <a:pt x="352" y="10839"/>
                  <a:pt x="718" y="12355"/>
                  <a:pt x="1259" y="13830"/>
                </a:cubicBezTo>
                <a:cubicBezTo>
                  <a:pt x="1502" y="14506"/>
                  <a:pt x="1787" y="15169"/>
                  <a:pt x="2125" y="15819"/>
                </a:cubicBezTo>
                <a:cubicBezTo>
                  <a:pt x="2409" y="16374"/>
                  <a:pt x="2747" y="16915"/>
                  <a:pt x="3126" y="17415"/>
                </a:cubicBezTo>
                <a:cubicBezTo>
                  <a:pt x="3586" y="17984"/>
                  <a:pt x="4154" y="18471"/>
                  <a:pt x="4804" y="18836"/>
                </a:cubicBezTo>
                <a:cubicBezTo>
                  <a:pt x="5129" y="19012"/>
                  <a:pt x="5480" y="19174"/>
                  <a:pt x="5832" y="19310"/>
                </a:cubicBezTo>
                <a:cubicBezTo>
                  <a:pt x="6198" y="19459"/>
                  <a:pt x="6563" y="19567"/>
                  <a:pt x="6942" y="19675"/>
                </a:cubicBezTo>
                <a:cubicBezTo>
                  <a:pt x="7916" y="19919"/>
                  <a:pt x="8917" y="20081"/>
                  <a:pt x="9932" y="20162"/>
                </a:cubicBezTo>
                <a:cubicBezTo>
                  <a:pt x="10162" y="20176"/>
                  <a:pt x="10406" y="20203"/>
                  <a:pt x="10649" y="20216"/>
                </a:cubicBezTo>
                <a:cubicBezTo>
                  <a:pt x="10663" y="20270"/>
                  <a:pt x="10676" y="20325"/>
                  <a:pt x="10676" y="20392"/>
                </a:cubicBezTo>
                <a:cubicBezTo>
                  <a:pt x="10704" y="20528"/>
                  <a:pt x="10704" y="20676"/>
                  <a:pt x="10676" y="20825"/>
                </a:cubicBezTo>
                <a:cubicBezTo>
                  <a:pt x="10649" y="21015"/>
                  <a:pt x="10609" y="21191"/>
                  <a:pt x="10528" y="21366"/>
                </a:cubicBezTo>
                <a:cubicBezTo>
                  <a:pt x="10446" y="21556"/>
                  <a:pt x="10338" y="21745"/>
                  <a:pt x="10203" y="21908"/>
                </a:cubicBezTo>
                <a:cubicBezTo>
                  <a:pt x="9959" y="22219"/>
                  <a:pt x="9635" y="22462"/>
                  <a:pt x="9269" y="22611"/>
                </a:cubicBezTo>
                <a:cubicBezTo>
                  <a:pt x="9120" y="22665"/>
                  <a:pt x="8972" y="22706"/>
                  <a:pt x="8823" y="22733"/>
                </a:cubicBezTo>
                <a:cubicBezTo>
                  <a:pt x="8728" y="22733"/>
                  <a:pt x="8647" y="22747"/>
                  <a:pt x="8566" y="22747"/>
                </a:cubicBezTo>
                <a:lnTo>
                  <a:pt x="8403" y="22747"/>
                </a:lnTo>
                <a:cubicBezTo>
                  <a:pt x="8349" y="22747"/>
                  <a:pt x="8295" y="22733"/>
                  <a:pt x="8241" y="22720"/>
                </a:cubicBezTo>
                <a:lnTo>
                  <a:pt x="8200" y="22720"/>
                </a:lnTo>
                <a:cubicBezTo>
                  <a:pt x="8119" y="22720"/>
                  <a:pt x="8051" y="22760"/>
                  <a:pt x="8011" y="22814"/>
                </a:cubicBezTo>
                <a:cubicBezTo>
                  <a:pt x="7984" y="22868"/>
                  <a:pt x="7984" y="22923"/>
                  <a:pt x="7997" y="22963"/>
                </a:cubicBezTo>
                <a:cubicBezTo>
                  <a:pt x="8011" y="23017"/>
                  <a:pt x="8038" y="23058"/>
                  <a:pt x="8092" y="23085"/>
                </a:cubicBezTo>
                <a:cubicBezTo>
                  <a:pt x="8241" y="23180"/>
                  <a:pt x="8403" y="23274"/>
                  <a:pt x="8579" y="23342"/>
                </a:cubicBezTo>
                <a:cubicBezTo>
                  <a:pt x="8755" y="23410"/>
                  <a:pt x="8944" y="23477"/>
                  <a:pt x="9134" y="23531"/>
                </a:cubicBezTo>
                <a:cubicBezTo>
                  <a:pt x="9499" y="23626"/>
                  <a:pt x="9892" y="23680"/>
                  <a:pt x="10271" y="23680"/>
                </a:cubicBezTo>
                <a:lnTo>
                  <a:pt x="10338" y="23680"/>
                </a:lnTo>
                <a:cubicBezTo>
                  <a:pt x="10717" y="23680"/>
                  <a:pt x="11082" y="23640"/>
                  <a:pt x="11448" y="23559"/>
                </a:cubicBezTo>
                <a:cubicBezTo>
                  <a:pt x="11827" y="23477"/>
                  <a:pt x="12205" y="23356"/>
                  <a:pt x="12571" y="23207"/>
                </a:cubicBezTo>
                <a:cubicBezTo>
                  <a:pt x="12882" y="23058"/>
                  <a:pt x="13193" y="22882"/>
                  <a:pt x="13477" y="22679"/>
                </a:cubicBezTo>
                <a:cubicBezTo>
                  <a:pt x="13775" y="22476"/>
                  <a:pt x="14046" y="22232"/>
                  <a:pt x="14289" y="21962"/>
                </a:cubicBezTo>
                <a:cubicBezTo>
                  <a:pt x="14519" y="21705"/>
                  <a:pt x="14709" y="21394"/>
                  <a:pt x="14858" y="21082"/>
                </a:cubicBezTo>
                <a:cubicBezTo>
                  <a:pt x="14898" y="20961"/>
                  <a:pt x="14952" y="20839"/>
                  <a:pt x="14979" y="20717"/>
                </a:cubicBezTo>
                <a:lnTo>
                  <a:pt x="15033" y="20717"/>
                </a:lnTo>
                <a:lnTo>
                  <a:pt x="15494" y="20771"/>
                </a:lnTo>
                <a:cubicBezTo>
                  <a:pt x="16535" y="20893"/>
                  <a:pt x="17658" y="21015"/>
                  <a:pt x="18782" y="21123"/>
                </a:cubicBezTo>
                <a:cubicBezTo>
                  <a:pt x="20446" y="21272"/>
                  <a:pt x="21826" y="21339"/>
                  <a:pt x="23112" y="21339"/>
                </a:cubicBezTo>
                <a:cubicBezTo>
                  <a:pt x="23883" y="21339"/>
                  <a:pt x="24641" y="21312"/>
                  <a:pt x="25358" y="21272"/>
                </a:cubicBezTo>
                <a:cubicBezTo>
                  <a:pt x="26440" y="21191"/>
                  <a:pt x="27523" y="21028"/>
                  <a:pt x="28578" y="20798"/>
                </a:cubicBezTo>
                <a:cubicBezTo>
                  <a:pt x="28835" y="20744"/>
                  <a:pt x="29025" y="20690"/>
                  <a:pt x="29201" y="20649"/>
                </a:cubicBezTo>
                <a:cubicBezTo>
                  <a:pt x="29363" y="20595"/>
                  <a:pt x="29566" y="20528"/>
                  <a:pt x="29769" y="20460"/>
                </a:cubicBezTo>
                <a:cubicBezTo>
                  <a:pt x="30107" y="20338"/>
                  <a:pt x="30432" y="20189"/>
                  <a:pt x="30743" y="20013"/>
                </a:cubicBezTo>
                <a:cubicBezTo>
                  <a:pt x="31311" y="19689"/>
                  <a:pt x="31839" y="19283"/>
                  <a:pt x="32286" y="18796"/>
                </a:cubicBezTo>
                <a:cubicBezTo>
                  <a:pt x="32719" y="18322"/>
                  <a:pt x="33084" y="17794"/>
                  <a:pt x="33368" y="17212"/>
                </a:cubicBezTo>
                <a:cubicBezTo>
                  <a:pt x="33896" y="16157"/>
                  <a:pt x="34221" y="14926"/>
                  <a:pt x="34329" y="13437"/>
                </a:cubicBezTo>
                <a:cubicBezTo>
                  <a:pt x="34424" y="12098"/>
                  <a:pt x="34369" y="10745"/>
                  <a:pt x="34180" y="9419"/>
                </a:cubicBezTo>
                <a:cubicBezTo>
                  <a:pt x="34153" y="9175"/>
                  <a:pt x="34112" y="8945"/>
                  <a:pt x="34072" y="8701"/>
                </a:cubicBezTo>
                <a:lnTo>
                  <a:pt x="34031" y="8444"/>
                </a:lnTo>
                <a:lnTo>
                  <a:pt x="33977" y="8065"/>
                </a:lnTo>
                <a:lnTo>
                  <a:pt x="33950" y="7903"/>
                </a:lnTo>
                <a:cubicBezTo>
                  <a:pt x="33923" y="7714"/>
                  <a:pt x="33896" y="7538"/>
                  <a:pt x="33869" y="7362"/>
                </a:cubicBezTo>
                <a:cubicBezTo>
                  <a:pt x="33774" y="6604"/>
                  <a:pt x="33612" y="5860"/>
                  <a:pt x="33422" y="5129"/>
                </a:cubicBezTo>
                <a:cubicBezTo>
                  <a:pt x="33219" y="4398"/>
                  <a:pt x="32908" y="3708"/>
                  <a:pt x="32502" y="3072"/>
                </a:cubicBezTo>
                <a:cubicBezTo>
                  <a:pt x="32286" y="2761"/>
                  <a:pt x="32042" y="2477"/>
                  <a:pt x="31758" y="2220"/>
                </a:cubicBezTo>
                <a:cubicBezTo>
                  <a:pt x="31460" y="1949"/>
                  <a:pt x="31135" y="1719"/>
                  <a:pt x="30784" y="1530"/>
                </a:cubicBezTo>
                <a:cubicBezTo>
                  <a:pt x="30432" y="1327"/>
                  <a:pt x="30039" y="1165"/>
                  <a:pt x="29647" y="1016"/>
                </a:cubicBezTo>
                <a:cubicBezTo>
                  <a:pt x="29255" y="867"/>
                  <a:pt x="28835" y="745"/>
                  <a:pt x="28416" y="650"/>
                </a:cubicBezTo>
                <a:cubicBezTo>
                  <a:pt x="27550" y="447"/>
                  <a:pt x="26657" y="299"/>
                  <a:pt x="25750" y="231"/>
                </a:cubicBezTo>
                <a:cubicBezTo>
                  <a:pt x="24803" y="136"/>
                  <a:pt x="23869" y="109"/>
                  <a:pt x="23071" y="96"/>
                </a:cubicBezTo>
                <a:lnTo>
                  <a:pt x="22178" y="69"/>
                </a:lnTo>
                <a:lnTo>
                  <a:pt x="21813" y="69"/>
                </a:lnTo>
                <a:lnTo>
                  <a:pt x="21217" y="55"/>
                </a:lnTo>
                <a:lnTo>
                  <a:pt x="21014" y="55"/>
                </a:lnTo>
                <a:lnTo>
                  <a:pt x="20486" y="41"/>
                </a:lnTo>
                <a:lnTo>
                  <a:pt x="20446" y="41"/>
                </a:lnTo>
                <a:cubicBezTo>
                  <a:pt x="19296" y="14"/>
                  <a:pt x="18227" y="1"/>
                  <a:pt x="17171" y="1"/>
                </a:cubicBezTo>
                <a:close/>
              </a:path>
            </a:pathLst>
          </a:custGeom>
          <a:solidFill>
            <a:srgbClr val="FFFFFF">
              <a:alpha val="6257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1" name="Google Shape;1071;p38"/>
          <p:cNvSpPr txBox="1">
            <a:spLocks noGrp="1"/>
          </p:cNvSpPr>
          <p:nvPr>
            <p:ph type="title" idx="2"/>
          </p:nvPr>
        </p:nvSpPr>
        <p:spPr>
          <a:xfrm>
            <a:off x="2205100" y="1810644"/>
            <a:ext cx="1354200" cy="8418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a:t>01</a:t>
            </a:r>
            <a:endParaRPr/>
          </a:p>
        </p:txBody>
      </p:sp>
      <p:sp>
        <p:nvSpPr>
          <p:cNvPr id="1073" name="Google Shape;1073;p38"/>
          <p:cNvSpPr/>
          <p:nvPr/>
        </p:nvSpPr>
        <p:spPr>
          <a:xfrm>
            <a:off x="3131525" y="3471460"/>
            <a:ext cx="2076" cy="2076"/>
          </a:xfrm>
          <a:custGeom>
            <a:avLst/>
            <a:gdLst/>
            <a:ahLst/>
            <a:cxnLst/>
            <a:rect l="l" t="t" r="r" b="b"/>
            <a:pathLst>
              <a:path w="28" h="28" extrusionOk="0">
                <a:moveTo>
                  <a:pt x="27" y="27"/>
                </a:moveTo>
                <a:lnTo>
                  <a:pt x="0" y="0"/>
                </a:lnTo>
                <a:cubicBezTo>
                  <a:pt x="14" y="14"/>
                  <a:pt x="14" y="14"/>
                  <a:pt x="27" y="27"/>
                </a:cubicBezTo>
                <a:close/>
              </a:path>
            </a:pathLst>
          </a:custGeom>
          <a:solidFill>
            <a:srgbClr val="D895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4" name="Google Shape;1074;p38"/>
          <p:cNvSpPr/>
          <p:nvPr/>
        </p:nvSpPr>
        <p:spPr>
          <a:xfrm>
            <a:off x="2333092" y="2958865"/>
            <a:ext cx="1038" cy="2076"/>
          </a:xfrm>
          <a:custGeom>
            <a:avLst/>
            <a:gdLst/>
            <a:ahLst/>
            <a:cxnLst/>
            <a:rect l="l" t="t" r="r" b="b"/>
            <a:pathLst>
              <a:path w="14" h="28" extrusionOk="0">
                <a:moveTo>
                  <a:pt x="0" y="1"/>
                </a:moveTo>
                <a:lnTo>
                  <a:pt x="0" y="14"/>
                </a:lnTo>
                <a:lnTo>
                  <a:pt x="14" y="28"/>
                </a:lnTo>
                <a:lnTo>
                  <a:pt x="0" y="1"/>
                </a:lnTo>
                <a:close/>
              </a:path>
            </a:pathLst>
          </a:custGeom>
          <a:solidFill>
            <a:srgbClr val="EC8D7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5" name="Google Shape;1075;p38"/>
          <p:cNvSpPr/>
          <p:nvPr/>
        </p:nvSpPr>
        <p:spPr>
          <a:xfrm>
            <a:off x="1123397" y="2544638"/>
            <a:ext cx="74" cy="74"/>
          </a:xfrm>
          <a:custGeom>
            <a:avLst/>
            <a:gdLst/>
            <a:ahLst/>
            <a:cxnLst/>
            <a:rect l="l" t="t" r="r" b="b"/>
            <a:pathLst>
              <a:path w="1" h="1" extrusionOk="0">
                <a:moveTo>
                  <a:pt x="1" y="0"/>
                </a:moveTo>
                <a:lnTo>
                  <a:pt x="1" y="0"/>
                </a:lnTo>
                <a:lnTo>
                  <a:pt x="1" y="0"/>
                </a:lnTo>
                <a:lnTo>
                  <a:pt x="1" y="0"/>
                </a:lnTo>
                <a:close/>
              </a:path>
            </a:pathLst>
          </a:custGeom>
          <a:solidFill>
            <a:srgbClr val="AA553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6" name="Google Shape;1076;p38"/>
          <p:cNvSpPr/>
          <p:nvPr/>
        </p:nvSpPr>
        <p:spPr>
          <a:xfrm>
            <a:off x="1123397" y="2544638"/>
            <a:ext cx="74" cy="74"/>
          </a:xfrm>
          <a:custGeom>
            <a:avLst/>
            <a:gdLst/>
            <a:ahLst/>
            <a:cxnLst/>
            <a:rect l="l" t="t" r="r" b="b"/>
            <a:pathLst>
              <a:path w="1" h="1" extrusionOk="0">
                <a:moveTo>
                  <a:pt x="1" y="0"/>
                </a:moveTo>
                <a:lnTo>
                  <a:pt x="1" y="0"/>
                </a:lnTo>
                <a:close/>
              </a:path>
            </a:pathLst>
          </a:custGeom>
          <a:solidFill>
            <a:srgbClr val="AA553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7" name="Google Shape;1077;p38"/>
          <p:cNvSpPr/>
          <p:nvPr/>
        </p:nvSpPr>
        <p:spPr>
          <a:xfrm>
            <a:off x="1151491" y="2571695"/>
            <a:ext cx="74" cy="74"/>
          </a:xfrm>
          <a:custGeom>
            <a:avLst/>
            <a:gdLst/>
            <a:ahLst/>
            <a:cxnLst/>
            <a:rect l="l" t="t" r="r" b="b"/>
            <a:pathLst>
              <a:path w="1" h="1" extrusionOk="0">
                <a:moveTo>
                  <a:pt x="1" y="1"/>
                </a:moveTo>
                <a:lnTo>
                  <a:pt x="1" y="1"/>
                </a:lnTo>
                <a:lnTo>
                  <a:pt x="1" y="1"/>
                </a:lnTo>
                <a:lnTo>
                  <a:pt x="1" y="1"/>
                </a:lnTo>
                <a:close/>
              </a:path>
            </a:pathLst>
          </a:custGeom>
          <a:solidFill>
            <a:srgbClr val="AA553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8" name="Google Shape;1078;p38"/>
          <p:cNvSpPr/>
          <p:nvPr/>
        </p:nvSpPr>
        <p:spPr>
          <a:xfrm>
            <a:off x="1151491" y="2571695"/>
            <a:ext cx="74" cy="74"/>
          </a:xfrm>
          <a:custGeom>
            <a:avLst/>
            <a:gdLst/>
            <a:ahLst/>
            <a:cxnLst/>
            <a:rect l="l" t="t" r="r" b="b"/>
            <a:pathLst>
              <a:path w="1" h="1" extrusionOk="0">
                <a:moveTo>
                  <a:pt x="1" y="1"/>
                </a:moveTo>
                <a:close/>
              </a:path>
            </a:pathLst>
          </a:custGeom>
          <a:solidFill>
            <a:srgbClr val="AA553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079" name="Google Shape;1079;p38"/>
          <p:cNvGrpSpPr/>
          <p:nvPr/>
        </p:nvGrpSpPr>
        <p:grpSpPr>
          <a:xfrm>
            <a:off x="289804" y="2335226"/>
            <a:ext cx="1984224" cy="1937000"/>
            <a:chOff x="4828875" y="565650"/>
            <a:chExt cx="704675" cy="688075"/>
          </a:xfrm>
        </p:grpSpPr>
        <p:sp>
          <p:nvSpPr>
            <p:cNvPr id="1080" name="Google Shape;1080;p38"/>
            <p:cNvSpPr/>
            <p:nvPr/>
          </p:nvSpPr>
          <p:spPr>
            <a:xfrm>
              <a:off x="4828875" y="565650"/>
              <a:ext cx="704675" cy="688075"/>
            </a:xfrm>
            <a:custGeom>
              <a:avLst/>
              <a:gdLst/>
              <a:ahLst/>
              <a:cxnLst/>
              <a:rect l="l" t="t" r="r" b="b"/>
              <a:pathLst>
                <a:path w="28187" h="27523" extrusionOk="0">
                  <a:moveTo>
                    <a:pt x="5548" y="3383"/>
                  </a:moveTo>
                  <a:lnTo>
                    <a:pt x="5657" y="3397"/>
                  </a:lnTo>
                  <a:cubicBezTo>
                    <a:pt x="5792" y="3437"/>
                    <a:pt x="5941" y="3478"/>
                    <a:pt x="6076" y="3545"/>
                  </a:cubicBezTo>
                  <a:cubicBezTo>
                    <a:pt x="5995" y="3613"/>
                    <a:pt x="5927" y="3681"/>
                    <a:pt x="5860" y="3762"/>
                  </a:cubicBezTo>
                  <a:cubicBezTo>
                    <a:pt x="5778" y="3857"/>
                    <a:pt x="5697" y="3951"/>
                    <a:pt x="5643" y="4073"/>
                  </a:cubicBezTo>
                  <a:lnTo>
                    <a:pt x="5643" y="3965"/>
                  </a:lnTo>
                  <a:cubicBezTo>
                    <a:pt x="5630" y="3762"/>
                    <a:pt x="5589" y="3573"/>
                    <a:pt x="5548" y="3383"/>
                  </a:cubicBezTo>
                  <a:close/>
                  <a:moveTo>
                    <a:pt x="8958" y="4926"/>
                  </a:moveTo>
                  <a:cubicBezTo>
                    <a:pt x="9067" y="4966"/>
                    <a:pt x="9175" y="5020"/>
                    <a:pt x="9283" y="5075"/>
                  </a:cubicBezTo>
                  <a:cubicBezTo>
                    <a:pt x="9418" y="5142"/>
                    <a:pt x="9554" y="5223"/>
                    <a:pt x="9675" y="5332"/>
                  </a:cubicBezTo>
                  <a:cubicBezTo>
                    <a:pt x="9770" y="5426"/>
                    <a:pt x="9851" y="5521"/>
                    <a:pt x="9919" y="5643"/>
                  </a:cubicBezTo>
                  <a:cubicBezTo>
                    <a:pt x="9987" y="5751"/>
                    <a:pt x="10054" y="5886"/>
                    <a:pt x="10108" y="6008"/>
                  </a:cubicBezTo>
                  <a:cubicBezTo>
                    <a:pt x="9892" y="6143"/>
                    <a:pt x="9689" y="6292"/>
                    <a:pt x="9486" y="6455"/>
                  </a:cubicBezTo>
                  <a:lnTo>
                    <a:pt x="9459" y="6482"/>
                  </a:lnTo>
                  <a:cubicBezTo>
                    <a:pt x="9175" y="6401"/>
                    <a:pt x="8877" y="6346"/>
                    <a:pt x="8579" y="6319"/>
                  </a:cubicBezTo>
                  <a:cubicBezTo>
                    <a:pt x="8620" y="6252"/>
                    <a:pt x="8661" y="6198"/>
                    <a:pt x="8701" y="6130"/>
                  </a:cubicBezTo>
                  <a:cubicBezTo>
                    <a:pt x="8769" y="5981"/>
                    <a:pt x="8837" y="5832"/>
                    <a:pt x="8877" y="5670"/>
                  </a:cubicBezTo>
                  <a:cubicBezTo>
                    <a:pt x="8918" y="5507"/>
                    <a:pt x="8945" y="5345"/>
                    <a:pt x="8958" y="5169"/>
                  </a:cubicBezTo>
                  <a:lnTo>
                    <a:pt x="8958" y="4926"/>
                  </a:lnTo>
                  <a:close/>
                  <a:moveTo>
                    <a:pt x="11123" y="0"/>
                  </a:moveTo>
                  <a:cubicBezTo>
                    <a:pt x="10974" y="27"/>
                    <a:pt x="10839" y="54"/>
                    <a:pt x="10690" y="95"/>
                  </a:cubicBezTo>
                  <a:cubicBezTo>
                    <a:pt x="10271" y="217"/>
                    <a:pt x="9905" y="447"/>
                    <a:pt x="9608" y="772"/>
                  </a:cubicBezTo>
                  <a:cubicBezTo>
                    <a:pt x="9445" y="934"/>
                    <a:pt x="9310" y="1123"/>
                    <a:pt x="9202" y="1326"/>
                  </a:cubicBezTo>
                  <a:cubicBezTo>
                    <a:pt x="9067" y="1556"/>
                    <a:pt x="8958" y="1814"/>
                    <a:pt x="8904" y="2071"/>
                  </a:cubicBezTo>
                  <a:cubicBezTo>
                    <a:pt x="8850" y="2341"/>
                    <a:pt x="8850" y="2598"/>
                    <a:pt x="8931" y="2855"/>
                  </a:cubicBezTo>
                  <a:cubicBezTo>
                    <a:pt x="8931" y="2896"/>
                    <a:pt x="8945" y="2950"/>
                    <a:pt x="8972" y="2991"/>
                  </a:cubicBezTo>
                  <a:cubicBezTo>
                    <a:pt x="8715" y="2937"/>
                    <a:pt x="8471" y="2896"/>
                    <a:pt x="8214" y="2882"/>
                  </a:cubicBezTo>
                  <a:lnTo>
                    <a:pt x="8201" y="2882"/>
                  </a:lnTo>
                  <a:cubicBezTo>
                    <a:pt x="8174" y="2842"/>
                    <a:pt x="8133" y="2801"/>
                    <a:pt x="8106" y="2761"/>
                  </a:cubicBezTo>
                  <a:cubicBezTo>
                    <a:pt x="7903" y="2531"/>
                    <a:pt x="7673" y="2341"/>
                    <a:pt x="7429" y="2165"/>
                  </a:cubicBezTo>
                  <a:cubicBezTo>
                    <a:pt x="6915" y="1814"/>
                    <a:pt x="6320" y="1597"/>
                    <a:pt x="5711" y="1529"/>
                  </a:cubicBezTo>
                  <a:cubicBezTo>
                    <a:pt x="5589" y="1516"/>
                    <a:pt x="5481" y="1516"/>
                    <a:pt x="5373" y="1516"/>
                  </a:cubicBezTo>
                  <a:cubicBezTo>
                    <a:pt x="5156" y="1516"/>
                    <a:pt x="4940" y="1529"/>
                    <a:pt x="4737" y="1583"/>
                  </a:cubicBezTo>
                  <a:lnTo>
                    <a:pt x="4710" y="1583"/>
                  </a:lnTo>
                  <a:cubicBezTo>
                    <a:pt x="4615" y="1435"/>
                    <a:pt x="4507" y="1286"/>
                    <a:pt x="4385" y="1150"/>
                  </a:cubicBezTo>
                  <a:cubicBezTo>
                    <a:pt x="4168" y="893"/>
                    <a:pt x="3898" y="690"/>
                    <a:pt x="3586" y="555"/>
                  </a:cubicBezTo>
                  <a:cubicBezTo>
                    <a:pt x="3492" y="515"/>
                    <a:pt x="3383" y="487"/>
                    <a:pt x="3289" y="487"/>
                  </a:cubicBezTo>
                  <a:cubicBezTo>
                    <a:pt x="2396" y="487"/>
                    <a:pt x="2139" y="1719"/>
                    <a:pt x="2964" y="2071"/>
                  </a:cubicBezTo>
                  <a:cubicBezTo>
                    <a:pt x="2991" y="2084"/>
                    <a:pt x="3018" y="2111"/>
                    <a:pt x="3045" y="2138"/>
                  </a:cubicBezTo>
                  <a:cubicBezTo>
                    <a:pt x="3153" y="2233"/>
                    <a:pt x="3248" y="2355"/>
                    <a:pt x="3329" y="2477"/>
                  </a:cubicBezTo>
                  <a:cubicBezTo>
                    <a:pt x="3221" y="2612"/>
                    <a:pt x="3126" y="2761"/>
                    <a:pt x="3045" y="2910"/>
                  </a:cubicBezTo>
                  <a:cubicBezTo>
                    <a:pt x="2923" y="3112"/>
                    <a:pt x="2829" y="3343"/>
                    <a:pt x="2761" y="3573"/>
                  </a:cubicBezTo>
                  <a:cubicBezTo>
                    <a:pt x="2680" y="3830"/>
                    <a:pt x="2653" y="4114"/>
                    <a:pt x="2693" y="4398"/>
                  </a:cubicBezTo>
                  <a:cubicBezTo>
                    <a:pt x="2720" y="4533"/>
                    <a:pt x="2775" y="4682"/>
                    <a:pt x="2842" y="4817"/>
                  </a:cubicBezTo>
                  <a:cubicBezTo>
                    <a:pt x="2937" y="4966"/>
                    <a:pt x="3045" y="5102"/>
                    <a:pt x="3181" y="5223"/>
                  </a:cubicBezTo>
                  <a:cubicBezTo>
                    <a:pt x="3302" y="5332"/>
                    <a:pt x="3451" y="5426"/>
                    <a:pt x="3614" y="5507"/>
                  </a:cubicBezTo>
                  <a:cubicBezTo>
                    <a:pt x="3749" y="5548"/>
                    <a:pt x="3884" y="5589"/>
                    <a:pt x="4033" y="5616"/>
                  </a:cubicBezTo>
                  <a:cubicBezTo>
                    <a:pt x="4114" y="5616"/>
                    <a:pt x="4195" y="5629"/>
                    <a:pt x="4263" y="5629"/>
                  </a:cubicBezTo>
                  <a:cubicBezTo>
                    <a:pt x="4439" y="5629"/>
                    <a:pt x="4601" y="5602"/>
                    <a:pt x="4764" y="5548"/>
                  </a:cubicBezTo>
                  <a:cubicBezTo>
                    <a:pt x="4967" y="5467"/>
                    <a:pt x="5156" y="5332"/>
                    <a:pt x="5305" y="5169"/>
                  </a:cubicBezTo>
                  <a:lnTo>
                    <a:pt x="5305" y="5169"/>
                  </a:lnTo>
                  <a:cubicBezTo>
                    <a:pt x="5291" y="5291"/>
                    <a:pt x="5291" y="5426"/>
                    <a:pt x="5305" y="5562"/>
                  </a:cubicBezTo>
                  <a:cubicBezTo>
                    <a:pt x="5318" y="5738"/>
                    <a:pt x="5359" y="5913"/>
                    <a:pt x="5413" y="6089"/>
                  </a:cubicBezTo>
                  <a:cubicBezTo>
                    <a:pt x="5508" y="6333"/>
                    <a:pt x="5643" y="6549"/>
                    <a:pt x="5833" y="6725"/>
                  </a:cubicBezTo>
                  <a:cubicBezTo>
                    <a:pt x="5481" y="6874"/>
                    <a:pt x="5156" y="7050"/>
                    <a:pt x="4858" y="7253"/>
                  </a:cubicBezTo>
                  <a:cubicBezTo>
                    <a:pt x="4155" y="7727"/>
                    <a:pt x="3532" y="8308"/>
                    <a:pt x="3005" y="8971"/>
                  </a:cubicBezTo>
                  <a:cubicBezTo>
                    <a:pt x="2477" y="9648"/>
                    <a:pt x="2017" y="10379"/>
                    <a:pt x="1638" y="11163"/>
                  </a:cubicBezTo>
                  <a:cubicBezTo>
                    <a:pt x="907" y="12652"/>
                    <a:pt x="407" y="14262"/>
                    <a:pt x="163" y="15913"/>
                  </a:cubicBezTo>
                  <a:cubicBezTo>
                    <a:pt x="41" y="16792"/>
                    <a:pt x="1" y="17699"/>
                    <a:pt x="68" y="18592"/>
                  </a:cubicBezTo>
                  <a:cubicBezTo>
                    <a:pt x="136" y="19512"/>
                    <a:pt x="298" y="20419"/>
                    <a:pt x="583" y="21285"/>
                  </a:cubicBezTo>
                  <a:cubicBezTo>
                    <a:pt x="718" y="21718"/>
                    <a:pt x="880" y="22137"/>
                    <a:pt x="1083" y="22530"/>
                  </a:cubicBezTo>
                  <a:cubicBezTo>
                    <a:pt x="1273" y="22936"/>
                    <a:pt x="1503" y="23314"/>
                    <a:pt x="1760" y="23680"/>
                  </a:cubicBezTo>
                  <a:cubicBezTo>
                    <a:pt x="2260" y="24410"/>
                    <a:pt x="2896" y="25033"/>
                    <a:pt x="3627" y="25520"/>
                  </a:cubicBezTo>
                  <a:cubicBezTo>
                    <a:pt x="4398" y="26034"/>
                    <a:pt x="5264" y="26386"/>
                    <a:pt x="6171" y="26535"/>
                  </a:cubicBezTo>
                  <a:cubicBezTo>
                    <a:pt x="6617" y="26616"/>
                    <a:pt x="7064" y="26657"/>
                    <a:pt x="7510" y="26657"/>
                  </a:cubicBezTo>
                  <a:lnTo>
                    <a:pt x="7673" y="26657"/>
                  </a:lnTo>
                  <a:cubicBezTo>
                    <a:pt x="8187" y="26643"/>
                    <a:pt x="8701" y="26589"/>
                    <a:pt x="9202" y="26467"/>
                  </a:cubicBezTo>
                  <a:cubicBezTo>
                    <a:pt x="9567" y="26670"/>
                    <a:pt x="9960" y="26833"/>
                    <a:pt x="10352" y="26968"/>
                  </a:cubicBezTo>
                  <a:cubicBezTo>
                    <a:pt x="10771" y="27117"/>
                    <a:pt x="11204" y="27225"/>
                    <a:pt x="11651" y="27306"/>
                  </a:cubicBezTo>
                  <a:cubicBezTo>
                    <a:pt x="12084" y="27387"/>
                    <a:pt x="12531" y="27441"/>
                    <a:pt x="12977" y="27482"/>
                  </a:cubicBezTo>
                  <a:cubicBezTo>
                    <a:pt x="13342" y="27509"/>
                    <a:pt x="13708" y="27523"/>
                    <a:pt x="14046" y="27523"/>
                  </a:cubicBezTo>
                  <a:cubicBezTo>
                    <a:pt x="14520" y="27523"/>
                    <a:pt x="15007" y="27496"/>
                    <a:pt x="15507" y="27455"/>
                  </a:cubicBezTo>
                  <a:cubicBezTo>
                    <a:pt x="15940" y="27414"/>
                    <a:pt x="16373" y="27347"/>
                    <a:pt x="16793" y="27265"/>
                  </a:cubicBezTo>
                  <a:cubicBezTo>
                    <a:pt x="17239" y="27184"/>
                    <a:pt x="17686" y="27063"/>
                    <a:pt x="18119" y="26927"/>
                  </a:cubicBezTo>
                  <a:cubicBezTo>
                    <a:pt x="18998" y="26643"/>
                    <a:pt x="19851" y="26237"/>
                    <a:pt x="20649" y="25750"/>
                  </a:cubicBezTo>
                  <a:cubicBezTo>
                    <a:pt x="20771" y="25669"/>
                    <a:pt x="20893" y="25588"/>
                    <a:pt x="21015" y="25506"/>
                  </a:cubicBezTo>
                  <a:cubicBezTo>
                    <a:pt x="21042" y="25493"/>
                    <a:pt x="21082" y="25466"/>
                    <a:pt x="21109" y="25439"/>
                  </a:cubicBezTo>
                  <a:cubicBezTo>
                    <a:pt x="21502" y="25168"/>
                    <a:pt x="21867" y="24857"/>
                    <a:pt x="22219" y="24532"/>
                  </a:cubicBezTo>
                  <a:cubicBezTo>
                    <a:pt x="22435" y="24532"/>
                    <a:pt x="22665" y="24519"/>
                    <a:pt x="22895" y="24492"/>
                  </a:cubicBezTo>
                  <a:cubicBezTo>
                    <a:pt x="23382" y="24451"/>
                    <a:pt x="23856" y="24343"/>
                    <a:pt x="24316" y="24167"/>
                  </a:cubicBezTo>
                  <a:cubicBezTo>
                    <a:pt x="25250" y="23829"/>
                    <a:pt x="26062" y="23220"/>
                    <a:pt x="26643" y="22421"/>
                  </a:cubicBezTo>
                  <a:cubicBezTo>
                    <a:pt x="26968" y="21975"/>
                    <a:pt x="27225" y="21501"/>
                    <a:pt x="27415" y="21001"/>
                  </a:cubicBezTo>
                  <a:cubicBezTo>
                    <a:pt x="27618" y="20486"/>
                    <a:pt x="27780" y="19945"/>
                    <a:pt x="27902" y="19404"/>
                  </a:cubicBezTo>
                  <a:cubicBezTo>
                    <a:pt x="28118" y="18321"/>
                    <a:pt x="28186" y="17212"/>
                    <a:pt x="28091" y="16116"/>
                  </a:cubicBezTo>
                  <a:cubicBezTo>
                    <a:pt x="27997" y="15006"/>
                    <a:pt x="27780" y="13910"/>
                    <a:pt x="27428" y="12868"/>
                  </a:cubicBezTo>
                  <a:cubicBezTo>
                    <a:pt x="27090" y="11827"/>
                    <a:pt x="26643" y="10825"/>
                    <a:pt x="26089" y="9878"/>
                  </a:cubicBezTo>
                  <a:cubicBezTo>
                    <a:pt x="25561" y="8958"/>
                    <a:pt x="24925" y="8105"/>
                    <a:pt x="24194" y="7321"/>
                  </a:cubicBezTo>
                  <a:cubicBezTo>
                    <a:pt x="23477" y="6536"/>
                    <a:pt x="22611" y="5900"/>
                    <a:pt x="21650" y="5440"/>
                  </a:cubicBezTo>
                  <a:cubicBezTo>
                    <a:pt x="21245" y="5264"/>
                    <a:pt x="20812" y="5129"/>
                    <a:pt x="20365" y="5061"/>
                  </a:cubicBezTo>
                  <a:cubicBezTo>
                    <a:pt x="20176" y="5034"/>
                    <a:pt x="19973" y="5020"/>
                    <a:pt x="19770" y="5020"/>
                  </a:cubicBezTo>
                  <a:cubicBezTo>
                    <a:pt x="19513" y="5020"/>
                    <a:pt x="19255" y="5047"/>
                    <a:pt x="18998" y="5088"/>
                  </a:cubicBezTo>
                  <a:cubicBezTo>
                    <a:pt x="18525" y="5183"/>
                    <a:pt x="18051" y="5359"/>
                    <a:pt x="17632" y="5602"/>
                  </a:cubicBezTo>
                  <a:cubicBezTo>
                    <a:pt x="17524" y="5656"/>
                    <a:pt x="17429" y="5710"/>
                    <a:pt x="17334" y="5778"/>
                  </a:cubicBezTo>
                  <a:cubicBezTo>
                    <a:pt x="17118" y="5670"/>
                    <a:pt x="16901" y="5562"/>
                    <a:pt x="16685" y="5467"/>
                  </a:cubicBezTo>
                  <a:cubicBezTo>
                    <a:pt x="16549" y="4926"/>
                    <a:pt x="16387" y="4384"/>
                    <a:pt x="16170" y="3870"/>
                  </a:cubicBezTo>
                  <a:cubicBezTo>
                    <a:pt x="15981" y="3383"/>
                    <a:pt x="15737" y="2937"/>
                    <a:pt x="15453" y="2517"/>
                  </a:cubicBezTo>
                  <a:cubicBezTo>
                    <a:pt x="15250" y="2233"/>
                    <a:pt x="15034" y="1962"/>
                    <a:pt x="14804" y="1719"/>
                  </a:cubicBezTo>
                  <a:cubicBezTo>
                    <a:pt x="14533" y="1462"/>
                    <a:pt x="14249" y="1218"/>
                    <a:pt x="13951" y="988"/>
                  </a:cubicBezTo>
                  <a:cubicBezTo>
                    <a:pt x="13654" y="758"/>
                    <a:pt x="13315" y="569"/>
                    <a:pt x="12977" y="393"/>
                  </a:cubicBezTo>
                  <a:cubicBezTo>
                    <a:pt x="12490" y="149"/>
                    <a:pt x="11962" y="14"/>
                    <a:pt x="11421" y="0"/>
                  </a:cubicBezTo>
                  <a:close/>
                </a:path>
              </a:pathLst>
            </a:custGeom>
            <a:solidFill>
              <a:srgbClr val="FFFFFF"/>
            </a:solidFill>
            <a:ln>
              <a:noFill/>
            </a:ln>
            <a:effectLst>
              <a:outerShdw dist="38100" dir="3000000" algn="bl" rotWithShape="0">
                <a:srgbClr val="000000">
                  <a:alpha val="1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1" name="Google Shape;1081;p38"/>
            <p:cNvSpPr/>
            <p:nvPr/>
          </p:nvSpPr>
          <p:spPr>
            <a:xfrm>
              <a:off x="4907025" y="595425"/>
              <a:ext cx="211450" cy="175000"/>
            </a:xfrm>
            <a:custGeom>
              <a:avLst/>
              <a:gdLst/>
              <a:ahLst/>
              <a:cxnLst/>
              <a:rect l="l" t="t" r="r" b="b"/>
              <a:pathLst>
                <a:path w="8458" h="7000" extrusionOk="0">
                  <a:moveTo>
                    <a:pt x="1272" y="1854"/>
                  </a:moveTo>
                  <a:cubicBezTo>
                    <a:pt x="1299" y="1921"/>
                    <a:pt x="1326" y="2003"/>
                    <a:pt x="1354" y="2070"/>
                  </a:cubicBezTo>
                  <a:lnTo>
                    <a:pt x="1354" y="2084"/>
                  </a:lnTo>
                  <a:cubicBezTo>
                    <a:pt x="1435" y="2327"/>
                    <a:pt x="1475" y="2571"/>
                    <a:pt x="1502" y="2828"/>
                  </a:cubicBezTo>
                  <a:cubicBezTo>
                    <a:pt x="1502" y="2923"/>
                    <a:pt x="1502" y="3018"/>
                    <a:pt x="1489" y="3112"/>
                  </a:cubicBezTo>
                  <a:cubicBezTo>
                    <a:pt x="1475" y="3153"/>
                    <a:pt x="1462" y="3193"/>
                    <a:pt x="1448" y="3234"/>
                  </a:cubicBezTo>
                  <a:cubicBezTo>
                    <a:pt x="1435" y="3248"/>
                    <a:pt x="1421" y="3275"/>
                    <a:pt x="1408" y="3288"/>
                  </a:cubicBezTo>
                  <a:lnTo>
                    <a:pt x="1354" y="3329"/>
                  </a:lnTo>
                  <a:lnTo>
                    <a:pt x="1299" y="3356"/>
                  </a:lnTo>
                  <a:cubicBezTo>
                    <a:pt x="1272" y="3356"/>
                    <a:pt x="1245" y="3369"/>
                    <a:pt x="1218" y="3369"/>
                  </a:cubicBezTo>
                  <a:cubicBezTo>
                    <a:pt x="1151" y="3369"/>
                    <a:pt x="1096" y="3369"/>
                    <a:pt x="1029" y="3356"/>
                  </a:cubicBezTo>
                  <a:cubicBezTo>
                    <a:pt x="961" y="3342"/>
                    <a:pt x="907" y="3315"/>
                    <a:pt x="853" y="3288"/>
                  </a:cubicBezTo>
                  <a:cubicBezTo>
                    <a:pt x="826" y="3275"/>
                    <a:pt x="799" y="3261"/>
                    <a:pt x="772" y="3234"/>
                  </a:cubicBezTo>
                  <a:cubicBezTo>
                    <a:pt x="758" y="3220"/>
                    <a:pt x="731" y="3193"/>
                    <a:pt x="718" y="3180"/>
                  </a:cubicBezTo>
                  <a:cubicBezTo>
                    <a:pt x="704" y="3153"/>
                    <a:pt x="704" y="3139"/>
                    <a:pt x="690" y="3112"/>
                  </a:cubicBezTo>
                  <a:cubicBezTo>
                    <a:pt x="677" y="3085"/>
                    <a:pt x="677" y="3045"/>
                    <a:pt x="677" y="3004"/>
                  </a:cubicBezTo>
                  <a:cubicBezTo>
                    <a:pt x="677" y="2950"/>
                    <a:pt x="677" y="2882"/>
                    <a:pt x="690" y="2815"/>
                  </a:cubicBezTo>
                  <a:cubicBezTo>
                    <a:pt x="731" y="2679"/>
                    <a:pt x="772" y="2557"/>
                    <a:pt x="839" y="2422"/>
                  </a:cubicBezTo>
                  <a:cubicBezTo>
                    <a:pt x="934" y="2246"/>
                    <a:pt x="1056" y="2084"/>
                    <a:pt x="1191" y="1935"/>
                  </a:cubicBezTo>
                  <a:cubicBezTo>
                    <a:pt x="1218" y="1908"/>
                    <a:pt x="1245" y="1881"/>
                    <a:pt x="1259" y="1854"/>
                  </a:cubicBezTo>
                  <a:close/>
                  <a:moveTo>
                    <a:pt x="7348" y="4059"/>
                  </a:moveTo>
                  <a:lnTo>
                    <a:pt x="7361" y="4080"/>
                  </a:lnTo>
                  <a:lnTo>
                    <a:pt x="7361" y="4080"/>
                  </a:lnTo>
                  <a:cubicBezTo>
                    <a:pt x="7358" y="4073"/>
                    <a:pt x="7355" y="4066"/>
                    <a:pt x="7348" y="4059"/>
                  </a:cubicBezTo>
                  <a:close/>
                  <a:moveTo>
                    <a:pt x="7361" y="4080"/>
                  </a:moveTo>
                  <a:cubicBezTo>
                    <a:pt x="7365" y="4086"/>
                    <a:pt x="7368" y="4093"/>
                    <a:pt x="7375" y="4100"/>
                  </a:cubicBezTo>
                  <a:lnTo>
                    <a:pt x="7361" y="4080"/>
                  </a:lnTo>
                  <a:close/>
                  <a:moveTo>
                    <a:pt x="4439" y="2923"/>
                  </a:moveTo>
                  <a:cubicBezTo>
                    <a:pt x="4479" y="3018"/>
                    <a:pt x="4520" y="3126"/>
                    <a:pt x="4560" y="3220"/>
                  </a:cubicBezTo>
                  <a:cubicBezTo>
                    <a:pt x="4615" y="3396"/>
                    <a:pt x="4642" y="3572"/>
                    <a:pt x="4669" y="3762"/>
                  </a:cubicBezTo>
                  <a:cubicBezTo>
                    <a:pt x="4669" y="3884"/>
                    <a:pt x="4655" y="4005"/>
                    <a:pt x="4642" y="4127"/>
                  </a:cubicBezTo>
                  <a:cubicBezTo>
                    <a:pt x="4615" y="4222"/>
                    <a:pt x="4587" y="4303"/>
                    <a:pt x="4547" y="4384"/>
                  </a:cubicBezTo>
                  <a:cubicBezTo>
                    <a:pt x="4520" y="4438"/>
                    <a:pt x="4466" y="4506"/>
                    <a:pt x="4425" y="4560"/>
                  </a:cubicBezTo>
                  <a:cubicBezTo>
                    <a:pt x="4371" y="4628"/>
                    <a:pt x="4303" y="4682"/>
                    <a:pt x="4236" y="4736"/>
                  </a:cubicBezTo>
                  <a:cubicBezTo>
                    <a:pt x="4182" y="4763"/>
                    <a:pt x="4127" y="4790"/>
                    <a:pt x="4060" y="4817"/>
                  </a:cubicBezTo>
                  <a:cubicBezTo>
                    <a:pt x="4019" y="4831"/>
                    <a:pt x="3965" y="4831"/>
                    <a:pt x="3924" y="4844"/>
                  </a:cubicBezTo>
                  <a:cubicBezTo>
                    <a:pt x="3870" y="4844"/>
                    <a:pt x="3830" y="4844"/>
                    <a:pt x="3789" y="4831"/>
                  </a:cubicBezTo>
                  <a:cubicBezTo>
                    <a:pt x="3749" y="4817"/>
                    <a:pt x="3708" y="4804"/>
                    <a:pt x="3667" y="4790"/>
                  </a:cubicBezTo>
                  <a:cubicBezTo>
                    <a:pt x="3627" y="4763"/>
                    <a:pt x="3600" y="4736"/>
                    <a:pt x="3573" y="4722"/>
                  </a:cubicBezTo>
                  <a:cubicBezTo>
                    <a:pt x="3532" y="4682"/>
                    <a:pt x="3505" y="4655"/>
                    <a:pt x="3478" y="4614"/>
                  </a:cubicBezTo>
                  <a:cubicBezTo>
                    <a:pt x="3451" y="4560"/>
                    <a:pt x="3424" y="4506"/>
                    <a:pt x="3410" y="4452"/>
                  </a:cubicBezTo>
                  <a:cubicBezTo>
                    <a:pt x="3383" y="4384"/>
                    <a:pt x="3370" y="4303"/>
                    <a:pt x="3370" y="4235"/>
                  </a:cubicBezTo>
                  <a:cubicBezTo>
                    <a:pt x="3370" y="4114"/>
                    <a:pt x="3383" y="3978"/>
                    <a:pt x="3397" y="3856"/>
                  </a:cubicBezTo>
                  <a:cubicBezTo>
                    <a:pt x="3424" y="3748"/>
                    <a:pt x="3464" y="3640"/>
                    <a:pt x="3518" y="3532"/>
                  </a:cubicBezTo>
                  <a:cubicBezTo>
                    <a:pt x="3559" y="3464"/>
                    <a:pt x="3613" y="3383"/>
                    <a:pt x="3681" y="3315"/>
                  </a:cubicBezTo>
                  <a:cubicBezTo>
                    <a:pt x="3735" y="3248"/>
                    <a:pt x="3803" y="3193"/>
                    <a:pt x="3884" y="3139"/>
                  </a:cubicBezTo>
                  <a:cubicBezTo>
                    <a:pt x="3979" y="3085"/>
                    <a:pt x="4087" y="3031"/>
                    <a:pt x="4209" y="2990"/>
                  </a:cubicBezTo>
                  <a:cubicBezTo>
                    <a:pt x="4276" y="2977"/>
                    <a:pt x="4357" y="2950"/>
                    <a:pt x="4439" y="2936"/>
                  </a:cubicBezTo>
                  <a:lnTo>
                    <a:pt x="4439" y="2923"/>
                  </a:lnTo>
                  <a:close/>
                  <a:moveTo>
                    <a:pt x="176" y="0"/>
                  </a:moveTo>
                  <a:cubicBezTo>
                    <a:pt x="122" y="0"/>
                    <a:pt x="68" y="41"/>
                    <a:pt x="41" y="95"/>
                  </a:cubicBezTo>
                  <a:lnTo>
                    <a:pt x="27" y="95"/>
                  </a:lnTo>
                  <a:cubicBezTo>
                    <a:pt x="0" y="162"/>
                    <a:pt x="41" y="257"/>
                    <a:pt x="109" y="284"/>
                  </a:cubicBezTo>
                  <a:lnTo>
                    <a:pt x="163" y="298"/>
                  </a:lnTo>
                  <a:cubicBezTo>
                    <a:pt x="244" y="352"/>
                    <a:pt x="325" y="406"/>
                    <a:pt x="393" y="474"/>
                  </a:cubicBezTo>
                  <a:cubicBezTo>
                    <a:pt x="555" y="636"/>
                    <a:pt x="704" y="812"/>
                    <a:pt x="826" y="1015"/>
                  </a:cubicBezTo>
                  <a:lnTo>
                    <a:pt x="812" y="988"/>
                  </a:lnTo>
                  <a:lnTo>
                    <a:pt x="812" y="988"/>
                  </a:lnTo>
                  <a:cubicBezTo>
                    <a:pt x="893" y="1123"/>
                    <a:pt x="975" y="1258"/>
                    <a:pt x="1042" y="1407"/>
                  </a:cubicBezTo>
                  <a:cubicBezTo>
                    <a:pt x="961" y="1488"/>
                    <a:pt x="893" y="1570"/>
                    <a:pt x="826" y="1651"/>
                  </a:cubicBezTo>
                  <a:cubicBezTo>
                    <a:pt x="704" y="1786"/>
                    <a:pt x="609" y="1935"/>
                    <a:pt x="515" y="2084"/>
                  </a:cubicBezTo>
                  <a:cubicBezTo>
                    <a:pt x="420" y="2246"/>
                    <a:pt x="352" y="2409"/>
                    <a:pt x="298" y="2585"/>
                  </a:cubicBezTo>
                  <a:cubicBezTo>
                    <a:pt x="244" y="2760"/>
                    <a:pt x="230" y="2936"/>
                    <a:pt x="257" y="3112"/>
                  </a:cubicBezTo>
                  <a:cubicBezTo>
                    <a:pt x="271" y="3193"/>
                    <a:pt x="298" y="3261"/>
                    <a:pt x="339" y="3329"/>
                  </a:cubicBezTo>
                  <a:cubicBezTo>
                    <a:pt x="379" y="3410"/>
                    <a:pt x="447" y="3491"/>
                    <a:pt x="515" y="3545"/>
                  </a:cubicBezTo>
                  <a:cubicBezTo>
                    <a:pt x="582" y="3599"/>
                    <a:pt x="663" y="3640"/>
                    <a:pt x="745" y="3681"/>
                  </a:cubicBezTo>
                  <a:cubicBezTo>
                    <a:pt x="826" y="3708"/>
                    <a:pt x="921" y="3735"/>
                    <a:pt x="1015" y="3748"/>
                  </a:cubicBezTo>
                  <a:cubicBezTo>
                    <a:pt x="1049" y="3752"/>
                    <a:pt x="1083" y="3753"/>
                    <a:pt x="1117" y="3753"/>
                  </a:cubicBezTo>
                  <a:cubicBezTo>
                    <a:pt x="1218" y="3753"/>
                    <a:pt x="1320" y="3738"/>
                    <a:pt x="1421" y="3708"/>
                  </a:cubicBezTo>
                  <a:cubicBezTo>
                    <a:pt x="1529" y="3667"/>
                    <a:pt x="1624" y="3599"/>
                    <a:pt x="1692" y="3505"/>
                  </a:cubicBezTo>
                  <a:cubicBezTo>
                    <a:pt x="1759" y="3410"/>
                    <a:pt x="1814" y="3302"/>
                    <a:pt x="1827" y="3180"/>
                  </a:cubicBezTo>
                  <a:cubicBezTo>
                    <a:pt x="1854" y="3058"/>
                    <a:pt x="1854" y="2936"/>
                    <a:pt x="1841" y="2801"/>
                  </a:cubicBezTo>
                  <a:cubicBezTo>
                    <a:pt x="1827" y="2530"/>
                    <a:pt x="1759" y="2246"/>
                    <a:pt x="1665" y="1989"/>
                  </a:cubicBezTo>
                  <a:cubicBezTo>
                    <a:pt x="1624" y="1867"/>
                    <a:pt x="1570" y="1759"/>
                    <a:pt x="1529" y="1651"/>
                  </a:cubicBezTo>
                  <a:cubicBezTo>
                    <a:pt x="1584" y="1624"/>
                    <a:pt x="1651" y="1597"/>
                    <a:pt x="1705" y="1570"/>
                  </a:cubicBezTo>
                  <a:cubicBezTo>
                    <a:pt x="1841" y="1529"/>
                    <a:pt x="1989" y="1516"/>
                    <a:pt x="2138" y="1502"/>
                  </a:cubicBezTo>
                  <a:cubicBezTo>
                    <a:pt x="2171" y="1500"/>
                    <a:pt x="2203" y="1498"/>
                    <a:pt x="2236" y="1498"/>
                  </a:cubicBezTo>
                  <a:cubicBezTo>
                    <a:pt x="2383" y="1498"/>
                    <a:pt x="2536" y="1521"/>
                    <a:pt x="2680" y="1543"/>
                  </a:cubicBezTo>
                  <a:cubicBezTo>
                    <a:pt x="2910" y="1597"/>
                    <a:pt x="3126" y="1678"/>
                    <a:pt x="3343" y="1786"/>
                  </a:cubicBezTo>
                  <a:cubicBezTo>
                    <a:pt x="3546" y="1894"/>
                    <a:pt x="3735" y="2030"/>
                    <a:pt x="3911" y="2192"/>
                  </a:cubicBezTo>
                  <a:cubicBezTo>
                    <a:pt x="4006" y="2273"/>
                    <a:pt x="4087" y="2368"/>
                    <a:pt x="4168" y="2463"/>
                  </a:cubicBezTo>
                  <a:lnTo>
                    <a:pt x="4087" y="2490"/>
                  </a:lnTo>
                  <a:cubicBezTo>
                    <a:pt x="3924" y="2530"/>
                    <a:pt x="3789" y="2598"/>
                    <a:pt x="3640" y="2679"/>
                  </a:cubicBezTo>
                  <a:cubicBezTo>
                    <a:pt x="3573" y="2720"/>
                    <a:pt x="3505" y="2774"/>
                    <a:pt x="3437" y="2828"/>
                  </a:cubicBezTo>
                  <a:cubicBezTo>
                    <a:pt x="3248" y="2990"/>
                    <a:pt x="3099" y="3207"/>
                    <a:pt x="3004" y="3437"/>
                  </a:cubicBezTo>
                  <a:cubicBezTo>
                    <a:pt x="2937" y="3613"/>
                    <a:pt x="2883" y="3789"/>
                    <a:pt x="2869" y="3965"/>
                  </a:cubicBezTo>
                  <a:cubicBezTo>
                    <a:pt x="2855" y="4086"/>
                    <a:pt x="2855" y="4195"/>
                    <a:pt x="2869" y="4303"/>
                  </a:cubicBezTo>
                  <a:cubicBezTo>
                    <a:pt x="2883" y="4425"/>
                    <a:pt x="2910" y="4547"/>
                    <a:pt x="2950" y="4655"/>
                  </a:cubicBezTo>
                  <a:cubicBezTo>
                    <a:pt x="3018" y="4858"/>
                    <a:pt x="3153" y="5020"/>
                    <a:pt x="3316" y="5142"/>
                  </a:cubicBezTo>
                  <a:cubicBezTo>
                    <a:pt x="3478" y="5264"/>
                    <a:pt x="3667" y="5331"/>
                    <a:pt x="3870" y="5331"/>
                  </a:cubicBezTo>
                  <a:cubicBezTo>
                    <a:pt x="4087" y="5331"/>
                    <a:pt x="4303" y="5277"/>
                    <a:pt x="4479" y="5155"/>
                  </a:cubicBezTo>
                  <a:cubicBezTo>
                    <a:pt x="4790" y="4966"/>
                    <a:pt x="5020" y="4668"/>
                    <a:pt x="5115" y="4316"/>
                  </a:cubicBezTo>
                  <a:cubicBezTo>
                    <a:pt x="5142" y="4195"/>
                    <a:pt x="5169" y="4073"/>
                    <a:pt x="5169" y="3938"/>
                  </a:cubicBezTo>
                  <a:cubicBezTo>
                    <a:pt x="5183" y="3708"/>
                    <a:pt x="5156" y="3464"/>
                    <a:pt x="5088" y="3234"/>
                  </a:cubicBezTo>
                  <a:cubicBezTo>
                    <a:pt x="5061" y="3112"/>
                    <a:pt x="5020" y="2990"/>
                    <a:pt x="4980" y="2882"/>
                  </a:cubicBezTo>
                  <a:cubicBezTo>
                    <a:pt x="5183" y="2882"/>
                    <a:pt x="5386" y="2909"/>
                    <a:pt x="5575" y="2950"/>
                  </a:cubicBezTo>
                  <a:cubicBezTo>
                    <a:pt x="5900" y="3031"/>
                    <a:pt x="6198" y="3139"/>
                    <a:pt x="6495" y="3288"/>
                  </a:cubicBezTo>
                  <a:cubicBezTo>
                    <a:pt x="6685" y="3383"/>
                    <a:pt x="6861" y="3505"/>
                    <a:pt x="7023" y="3640"/>
                  </a:cubicBezTo>
                  <a:cubicBezTo>
                    <a:pt x="7158" y="3775"/>
                    <a:pt x="7280" y="3924"/>
                    <a:pt x="7375" y="4086"/>
                  </a:cubicBezTo>
                  <a:cubicBezTo>
                    <a:pt x="7524" y="4316"/>
                    <a:pt x="7632" y="4560"/>
                    <a:pt x="7713" y="4804"/>
                  </a:cubicBezTo>
                  <a:cubicBezTo>
                    <a:pt x="7835" y="5169"/>
                    <a:pt x="7903" y="5561"/>
                    <a:pt x="7916" y="5940"/>
                  </a:cubicBezTo>
                  <a:cubicBezTo>
                    <a:pt x="7930" y="6197"/>
                    <a:pt x="7916" y="6454"/>
                    <a:pt x="7903" y="6725"/>
                  </a:cubicBezTo>
                  <a:cubicBezTo>
                    <a:pt x="7881" y="6904"/>
                    <a:pt x="8015" y="7000"/>
                    <a:pt x="8150" y="7000"/>
                  </a:cubicBezTo>
                  <a:cubicBezTo>
                    <a:pt x="8270" y="7000"/>
                    <a:pt x="8390" y="6925"/>
                    <a:pt x="8403" y="6766"/>
                  </a:cubicBezTo>
                  <a:cubicBezTo>
                    <a:pt x="8457" y="6238"/>
                    <a:pt x="8430" y="5710"/>
                    <a:pt x="8336" y="5196"/>
                  </a:cubicBezTo>
                  <a:cubicBezTo>
                    <a:pt x="8295" y="4925"/>
                    <a:pt x="8214" y="4668"/>
                    <a:pt x="8119" y="4425"/>
                  </a:cubicBezTo>
                  <a:cubicBezTo>
                    <a:pt x="8024" y="4181"/>
                    <a:pt x="7889" y="3938"/>
                    <a:pt x="7740" y="3721"/>
                  </a:cubicBezTo>
                  <a:cubicBezTo>
                    <a:pt x="7551" y="3423"/>
                    <a:pt x="7294" y="3180"/>
                    <a:pt x="6982" y="2977"/>
                  </a:cubicBezTo>
                  <a:cubicBezTo>
                    <a:pt x="6698" y="2801"/>
                    <a:pt x="6401" y="2666"/>
                    <a:pt x="6076" y="2571"/>
                  </a:cubicBezTo>
                  <a:cubicBezTo>
                    <a:pt x="5751" y="2463"/>
                    <a:pt x="5413" y="2395"/>
                    <a:pt x="5061" y="2368"/>
                  </a:cubicBezTo>
                  <a:lnTo>
                    <a:pt x="4723" y="2368"/>
                  </a:lnTo>
                  <a:cubicBezTo>
                    <a:pt x="4655" y="2246"/>
                    <a:pt x="4560" y="2138"/>
                    <a:pt x="4466" y="2016"/>
                  </a:cubicBezTo>
                  <a:cubicBezTo>
                    <a:pt x="4317" y="1840"/>
                    <a:pt x="4127" y="1678"/>
                    <a:pt x="3924" y="1543"/>
                  </a:cubicBezTo>
                  <a:cubicBezTo>
                    <a:pt x="3505" y="1258"/>
                    <a:pt x="3018" y="1083"/>
                    <a:pt x="2517" y="1015"/>
                  </a:cubicBezTo>
                  <a:cubicBezTo>
                    <a:pt x="2436" y="1006"/>
                    <a:pt x="2353" y="1001"/>
                    <a:pt x="2271" y="1001"/>
                  </a:cubicBezTo>
                  <a:cubicBezTo>
                    <a:pt x="2105" y="1001"/>
                    <a:pt x="1940" y="1019"/>
                    <a:pt x="1787" y="1056"/>
                  </a:cubicBezTo>
                  <a:cubicBezTo>
                    <a:pt x="1624" y="1096"/>
                    <a:pt x="1462" y="1150"/>
                    <a:pt x="1326" y="1218"/>
                  </a:cubicBezTo>
                  <a:lnTo>
                    <a:pt x="1286" y="1164"/>
                  </a:lnTo>
                  <a:cubicBezTo>
                    <a:pt x="1137" y="907"/>
                    <a:pt x="975" y="663"/>
                    <a:pt x="785" y="433"/>
                  </a:cubicBezTo>
                  <a:cubicBezTo>
                    <a:pt x="636" y="257"/>
                    <a:pt x="447" y="108"/>
                    <a:pt x="230"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2" name="Google Shape;1082;p38"/>
            <p:cNvSpPr/>
            <p:nvPr/>
          </p:nvSpPr>
          <p:spPr>
            <a:xfrm>
              <a:off x="5067025" y="582900"/>
              <a:ext cx="168150" cy="188475"/>
            </a:xfrm>
            <a:custGeom>
              <a:avLst/>
              <a:gdLst/>
              <a:ahLst/>
              <a:cxnLst/>
              <a:rect l="l" t="t" r="r" b="b"/>
              <a:pathLst>
                <a:path w="6726" h="7539" extrusionOk="0">
                  <a:moveTo>
                    <a:pt x="1881" y="0"/>
                  </a:moveTo>
                  <a:cubicBezTo>
                    <a:pt x="1706" y="0"/>
                    <a:pt x="1530" y="27"/>
                    <a:pt x="1354" y="82"/>
                  </a:cubicBezTo>
                  <a:cubicBezTo>
                    <a:pt x="1056" y="163"/>
                    <a:pt x="785" y="339"/>
                    <a:pt x="582" y="569"/>
                  </a:cubicBezTo>
                  <a:cubicBezTo>
                    <a:pt x="461" y="704"/>
                    <a:pt x="352" y="839"/>
                    <a:pt x="258" y="1002"/>
                  </a:cubicBezTo>
                  <a:cubicBezTo>
                    <a:pt x="149" y="1164"/>
                    <a:pt x="82" y="1354"/>
                    <a:pt x="41" y="1543"/>
                  </a:cubicBezTo>
                  <a:cubicBezTo>
                    <a:pt x="1" y="1692"/>
                    <a:pt x="14" y="1854"/>
                    <a:pt x="55" y="2003"/>
                  </a:cubicBezTo>
                  <a:cubicBezTo>
                    <a:pt x="95" y="2138"/>
                    <a:pt x="163" y="2274"/>
                    <a:pt x="258" y="2382"/>
                  </a:cubicBezTo>
                  <a:cubicBezTo>
                    <a:pt x="352" y="2490"/>
                    <a:pt x="461" y="2598"/>
                    <a:pt x="569" y="2693"/>
                  </a:cubicBezTo>
                  <a:lnTo>
                    <a:pt x="691" y="2788"/>
                  </a:lnTo>
                  <a:cubicBezTo>
                    <a:pt x="772" y="2855"/>
                    <a:pt x="840" y="2923"/>
                    <a:pt x="921" y="2991"/>
                  </a:cubicBezTo>
                  <a:cubicBezTo>
                    <a:pt x="1015" y="3086"/>
                    <a:pt x="1110" y="3180"/>
                    <a:pt x="1191" y="3288"/>
                  </a:cubicBezTo>
                  <a:cubicBezTo>
                    <a:pt x="1273" y="3397"/>
                    <a:pt x="1340" y="3532"/>
                    <a:pt x="1394" y="3654"/>
                  </a:cubicBezTo>
                  <a:cubicBezTo>
                    <a:pt x="1462" y="3816"/>
                    <a:pt x="1503" y="3979"/>
                    <a:pt x="1530" y="4141"/>
                  </a:cubicBezTo>
                  <a:cubicBezTo>
                    <a:pt x="1557" y="4357"/>
                    <a:pt x="1557" y="4587"/>
                    <a:pt x="1530" y="4817"/>
                  </a:cubicBezTo>
                  <a:cubicBezTo>
                    <a:pt x="1476" y="5156"/>
                    <a:pt x="1381" y="5481"/>
                    <a:pt x="1259" y="5792"/>
                  </a:cubicBezTo>
                  <a:cubicBezTo>
                    <a:pt x="1097" y="6171"/>
                    <a:pt x="880" y="6536"/>
                    <a:pt x="637" y="6874"/>
                  </a:cubicBezTo>
                  <a:cubicBezTo>
                    <a:pt x="610" y="6901"/>
                    <a:pt x="610" y="6942"/>
                    <a:pt x="623" y="6969"/>
                  </a:cubicBezTo>
                  <a:cubicBezTo>
                    <a:pt x="623" y="7010"/>
                    <a:pt x="650" y="7037"/>
                    <a:pt x="677" y="7050"/>
                  </a:cubicBezTo>
                  <a:lnTo>
                    <a:pt x="691" y="7050"/>
                  </a:lnTo>
                  <a:cubicBezTo>
                    <a:pt x="1340" y="7321"/>
                    <a:pt x="2030" y="7483"/>
                    <a:pt x="2720" y="7524"/>
                  </a:cubicBezTo>
                  <a:cubicBezTo>
                    <a:pt x="2910" y="7537"/>
                    <a:pt x="3086" y="7537"/>
                    <a:pt x="3262" y="7537"/>
                  </a:cubicBezTo>
                  <a:cubicBezTo>
                    <a:pt x="3304" y="7538"/>
                    <a:pt x="3346" y="7539"/>
                    <a:pt x="3388" y="7539"/>
                  </a:cubicBezTo>
                  <a:cubicBezTo>
                    <a:pt x="3927" y="7539"/>
                    <a:pt x="4465" y="7459"/>
                    <a:pt x="4980" y="7321"/>
                  </a:cubicBezTo>
                  <a:cubicBezTo>
                    <a:pt x="5616" y="7145"/>
                    <a:pt x="6198" y="6807"/>
                    <a:pt x="6658" y="6319"/>
                  </a:cubicBezTo>
                  <a:cubicBezTo>
                    <a:pt x="6658" y="6319"/>
                    <a:pt x="6671" y="6306"/>
                    <a:pt x="6685" y="6306"/>
                  </a:cubicBezTo>
                  <a:cubicBezTo>
                    <a:pt x="6712" y="6279"/>
                    <a:pt x="6726" y="6238"/>
                    <a:pt x="6726" y="6211"/>
                  </a:cubicBezTo>
                  <a:cubicBezTo>
                    <a:pt x="6604" y="5264"/>
                    <a:pt x="6374" y="4330"/>
                    <a:pt x="6008" y="3437"/>
                  </a:cubicBezTo>
                  <a:cubicBezTo>
                    <a:pt x="5833" y="3004"/>
                    <a:pt x="5616" y="2598"/>
                    <a:pt x="5345" y="2206"/>
                  </a:cubicBezTo>
                  <a:cubicBezTo>
                    <a:pt x="5183" y="1962"/>
                    <a:pt x="4994" y="1719"/>
                    <a:pt x="4777" y="1516"/>
                  </a:cubicBezTo>
                  <a:cubicBezTo>
                    <a:pt x="4534" y="1272"/>
                    <a:pt x="4290" y="1042"/>
                    <a:pt x="4019" y="853"/>
                  </a:cubicBezTo>
                  <a:cubicBezTo>
                    <a:pt x="3749" y="650"/>
                    <a:pt x="3451" y="474"/>
                    <a:pt x="3153" y="325"/>
                  </a:cubicBezTo>
                  <a:cubicBezTo>
                    <a:pt x="2761" y="122"/>
                    <a:pt x="2328" y="14"/>
                    <a:pt x="1881" y="0"/>
                  </a:cubicBezTo>
                  <a:close/>
                </a:path>
              </a:pathLst>
            </a:custGeom>
            <a:solidFill>
              <a:srgbClr val="78363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3" name="Google Shape;1083;p38"/>
            <p:cNvSpPr/>
            <p:nvPr/>
          </p:nvSpPr>
          <p:spPr>
            <a:xfrm>
              <a:off x="5067025" y="583225"/>
              <a:ext cx="91700" cy="188450"/>
            </a:xfrm>
            <a:custGeom>
              <a:avLst/>
              <a:gdLst/>
              <a:ahLst/>
              <a:cxnLst/>
              <a:rect l="l" t="t" r="r" b="b"/>
              <a:pathLst>
                <a:path w="3668" h="7538" extrusionOk="0">
                  <a:moveTo>
                    <a:pt x="1651" y="1"/>
                  </a:moveTo>
                  <a:cubicBezTo>
                    <a:pt x="1543" y="14"/>
                    <a:pt x="1435" y="42"/>
                    <a:pt x="1340" y="69"/>
                  </a:cubicBezTo>
                  <a:lnTo>
                    <a:pt x="1354" y="55"/>
                  </a:lnTo>
                  <a:lnTo>
                    <a:pt x="1354" y="55"/>
                  </a:lnTo>
                  <a:cubicBezTo>
                    <a:pt x="1056" y="136"/>
                    <a:pt x="785" y="312"/>
                    <a:pt x="569" y="542"/>
                  </a:cubicBezTo>
                  <a:cubicBezTo>
                    <a:pt x="447" y="678"/>
                    <a:pt x="339" y="826"/>
                    <a:pt x="258" y="989"/>
                  </a:cubicBezTo>
                  <a:cubicBezTo>
                    <a:pt x="149" y="1151"/>
                    <a:pt x="82" y="1327"/>
                    <a:pt x="28" y="1530"/>
                  </a:cubicBezTo>
                  <a:cubicBezTo>
                    <a:pt x="1" y="1679"/>
                    <a:pt x="1" y="1841"/>
                    <a:pt x="41" y="1990"/>
                  </a:cubicBezTo>
                  <a:cubicBezTo>
                    <a:pt x="95" y="2125"/>
                    <a:pt x="163" y="2261"/>
                    <a:pt x="258" y="2369"/>
                  </a:cubicBezTo>
                  <a:cubicBezTo>
                    <a:pt x="352" y="2477"/>
                    <a:pt x="447" y="2572"/>
                    <a:pt x="569" y="2667"/>
                  </a:cubicBezTo>
                  <a:lnTo>
                    <a:pt x="691" y="2775"/>
                  </a:lnTo>
                  <a:cubicBezTo>
                    <a:pt x="758" y="2842"/>
                    <a:pt x="840" y="2910"/>
                    <a:pt x="921" y="2978"/>
                  </a:cubicBezTo>
                  <a:cubicBezTo>
                    <a:pt x="1015" y="3073"/>
                    <a:pt x="1097" y="3167"/>
                    <a:pt x="1191" y="3275"/>
                  </a:cubicBezTo>
                  <a:cubicBezTo>
                    <a:pt x="1273" y="3384"/>
                    <a:pt x="1340" y="3506"/>
                    <a:pt x="1394" y="3641"/>
                  </a:cubicBezTo>
                  <a:cubicBezTo>
                    <a:pt x="1462" y="3790"/>
                    <a:pt x="1503" y="3952"/>
                    <a:pt x="1530" y="4128"/>
                  </a:cubicBezTo>
                  <a:cubicBezTo>
                    <a:pt x="1557" y="4344"/>
                    <a:pt x="1557" y="4574"/>
                    <a:pt x="1530" y="4804"/>
                  </a:cubicBezTo>
                  <a:cubicBezTo>
                    <a:pt x="1476" y="5129"/>
                    <a:pt x="1381" y="5454"/>
                    <a:pt x="1245" y="5779"/>
                  </a:cubicBezTo>
                  <a:cubicBezTo>
                    <a:pt x="1083" y="6158"/>
                    <a:pt x="880" y="6523"/>
                    <a:pt x="623" y="6861"/>
                  </a:cubicBezTo>
                  <a:cubicBezTo>
                    <a:pt x="610" y="6888"/>
                    <a:pt x="596" y="6929"/>
                    <a:pt x="610" y="6956"/>
                  </a:cubicBezTo>
                  <a:cubicBezTo>
                    <a:pt x="623" y="6997"/>
                    <a:pt x="637" y="7024"/>
                    <a:pt x="677" y="7037"/>
                  </a:cubicBezTo>
                  <a:lnTo>
                    <a:pt x="691" y="7051"/>
                  </a:lnTo>
                  <a:cubicBezTo>
                    <a:pt x="1340" y="7321"/>
                    <a:pt x="2017" y="7484"/>
                    <a:pt x="2720" y="7524"/>
                  </a:cubicBezTo>
                  <a:cubicBezTo>
                    <a:pt x="2923" y="7538"/>
                    <a:pt x="3099" y="7538"/>
                    <a:pt x="3262" y="7538"/>
                  </a:cubicBezTo>
                  <a:lnTo>
                    <a:pt x="3559" y="7538"/>
                  </a:lnTo>
                  <a:cubicBezTo>
                    <a:pt x="3559" y="7497"/>
                    <a:pt x="3573" y="7443"/>
                    <a:pt x="3573" y="7402"/>
                  </a:cubicBezTo>
                  <a:cubicBezTo>
                    <a:pt x="3668" y="6699"/>
                    <a:pt x="3668" y="5982"/>
                    <a:pt x="3573" y="5278"/>
                  </a:cubicBezTo>
                  <a:cubicBezTo>
                    <a:pt x="3505" y="4750"/>
                    <a:pt x="3370" y="4250"/>
                    <a:pt x="3180" y="3763"/>
                  </a:cubicBezTo>
                  <a:cubicBezTo>
                    <a:pt x="3126" y="3641"/>
                    <a:pt x="3072" y="3519"/>
                    <a:pt x="3005" y="3411"/>
                  </a:cubicBezTo>
                  <a:cubicBezTo>
                    <a:pt x="2950" y="3289"/>
                    <a:pt x="2883" y="3181"/>
                    <a:pt x="2802" y="3073"/>
                  </a:cubicBezTo>
                  <a:cubicBezTo>
                    <a:pt x="2693" y="2937"/>
                    <a:pt x="2572" y="2815"/>
                    <a:pt x="2423" y="2707"/>
                  </a:cubicBezTo>
                  <a:cubicBezTo>
                    <a:pt x="2274" y="2585"/>
                    <a:pt x="2125" y="2491"/>
                    <a:pt x="1963" y="2382"/>
                  </a:cubicBezTo>
                  <a:cubicBezTo>
                    <a:pt x="1800" y="2274"/>
                    <a:pt x="1665" y="2179"/>
                    <a:pt x="1516" y="2071"/>
                  </a:cubicBezTo>
                  <a:cubicBezTo>
                    <a:pt x="1381" y="1963"/>
                    <a:pt x="1273" y="1855"/>
                    <a:pt x="1164" y="1719"/>
                  </a:cubicBezTo>
                  <a:cubicBezTo>
                    <a:pt x="1124" y="1665"/>
                    <a:pt x="1083" y="1598"/>
                    <a:pt x="1056" y="1530"/>
                  </a:cubicBezTo>
                  <a:cubicBezTo>
                    <a:pt x="1029" y="1449"/>
                    <a:pt x="1002" y="1368"/>
                    <a:pt x="988" y="1273"/>
                  </a:cubicBezTo>
                  <a:cubicBezTo>
                    <a:pt x="988" y="1192"/>
                    <a:pt x="988" y="1111"/>
                    <a:pt x="988" y="1016"/>
                  </a:cubicBezTo>
                  <a:cubicBezTo>
                    <a:pt x="988" y="975"/>
                    <a:pt x="1015" y="935"/>
                    <a:pt x="1029" y="894"/>
                  </a:cubicBezTo>
                  <a:cubicBezTo>
                    <a:pt x="1029" y="853"/>
                    <a:pt x="1056" y="813"/>
                    <a:pt x="1070" y="772"/>
                  </a:cubicBezTo>
                  <a:cubicBezTo>
                    <a:pt x="1137" y="610"/>
                    <a:pt x="1245" y="461"/>
                    <a:pt x="1354" y="326"/>
                  </a:cubicBezTo>
                  <a:cubicBezTo>
                    <a:pt x="1448" y="217"/>
                    <a:pt x="1543" y="109"/>
                    <a:pt x="1651" y="1"/>
                  </a:cubicBezTo>
                  <a:close/>
                </a:path>
              </a:pathLst>
            </a:custGeom>
            <a:solidFill>
              <a:srgbClr val="682F2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4" name="Google Shape;1084;p38"/>
            <p:cNvSpPr/>
            <p:nvPr/>
          </p:nvSpPr>
          <p:spPr>
            <a:xfrm>
              <a:off x="5127925" y="650550"/>
              <a:ext cx="25" cy="25"/>
            </a:xfrm>
            <a:custGeom>
              <a:avLst/>
              <a:gdLst/>
              <a:ahLst/>
              <a:cxnLst/>
              <a:rect l="l" t="t" r="r" b="b"/>
              <a:pathLst>
                <a:path w="1" h="1" extrusionOk="0">
                  <a:moveTo>
                    <a:pt x="0" y="1"/>
                  </a:moveTo>
                  <a:lnTo>
                    <a:pt x="0" y="1"/>
                  </a:lnTo>
                  <a:close/>
                </a:path>
              </a:pathLst>
            </a:custGeom>
            <a:solidFill>
              <a:srgbClr val="AA553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5" name="Google Shape;1085;p38"/>
            <p:cNvSpPr/>
            <p:nvPr/>
          </p:nvSpPr>
          <p:spPr>
            <a:xfrm>
              <a:off x="5127925" y="650550"/>
              <a:ext cx="25" cy="25"/>
            </a:xfrm>
            <a:custGeom>
              <a:avLst/>
              <a:gdLst/>
              <a:ahLst/>
              <a:cxnLst/>
              <a:rect l="l" t="t" r="r" b="b"/>
              <a:pathLst>
                <a:path w="1" h="1" extrusionOk="0">
                  <a:moveTo>
                    <a:pt x="0" y="1"/>
                  </a:moveTo>
                  <a:lnTo>
                    <a:pt x="0" y="1"/>
                  </a:lnTo>
                  <a:close/>
                </a:path>
              </a:pathLst>
            </a:custGeom>
            <a:solidFill>
              <a:srgbClr val="AA553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6" name="Google Shape;1086;p38"/>
            <p:cNvSpPr/>
            <p:nvPr/>
          </p:nvSpPr>
          <p:spPr>
            <a:xfrm>
              <a:off x="5137400" y="659675"/>
              <a:ext cx="25" cy="25"/>
            </a:xfrm>
            <a:custGeom>
              <a:avLst/>
              <a:gdLst/>
              <a:ahLst/>
              <a:cxnLst/>
              <a:rect l="l" t="t" r="r" b="b"/>
              <a:pathLst>
                <a:path w="1" h="1" extrusionOk="0">
                  <a:moveTo>
                    <a:pt x="0" y="1"/>
                  </a:moveTo>
                  <a:lnTo>
                    <a:pt x="0" y="1"/>
                  </a:lnTo>
                  <a:lnTo>
                    <a:pt x="0" y="1"/>
                  </a:lnTo>
                  <a:close/>
                </a:path>
              </a:pathLst>
            </a:custGeom>
            <a:solidFill>
              <a:srgbClr val="AA553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7" name="Google Shape;1087;p38"/>
            <p:cNvSpPr/>
            <p:nvPr/>
          </p:nvSpPr>
          <p:spPr>
            <a:xfrm>
              <a:off x="5137400" y="660025"/>
              <a:ext cx="25" cy="25"/>
            </a:xfrm>
            <a:custGeom>
              <a:avLst/>
              <a:gdLst/>
              <a:ahLst/>
              <a:cxnLst/>
              <a:rect l="l" t="t" r="r" b="b"/>
              <a:pathLst>
                <a:path w="1" h="1" extrusionOk="0">
                  <a:moveTo>
                    <a:pt x="0" y="1"/>
                  </a:moveTo>
                  <a:close/>
                </a:path>
              </a:pathLst>
            </a:custGeom>
            <a:solidFill>
              <a:srgbClr val="AA553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8" name="Google Shape;1088;p38"/>
            <p:cNvSpPr/>
            <p:nvPr/>
          </p:nvSpPr>
          <p:spPr>
            <a:xfrm>
              <a:off x="5131975" y="601175"/>
              <a:ext cx="83575" cy="126225"/>
            </a:xfrm>
            <a:custGeom>
              <a:avLst/>
              <a:gdLst/>
              <a:ahLst/>
              <a:cxnLst/>
              <a:rect l="l" t="t" r="r" b="b"/>
              <a:pathLst>
                <a:path w="3343" h="5049" extrusionOk="0">
                  <a:moveTo>
                    <a:pt x="41" y="0"/>
                  </a:moveTo>
                  <a:cubicBezTo>
                    <a:pt x="14" y="0"/>
                    <a:pt x="1" y="14"/>
                    <a:pt x="1" y="27"/>
                  </a:cubicBezTo>
                  <a:cubicBezTo>
                    <a:pt x="1" y="54"/>
                    <a:pt x="14" y="81"/>
                    <a:pt x="28" y="81"/>
                  </a:cubicBezTo>
                  <a:lnTo>
                    <a:pt x="109" y="122"/>
                  </a:lnTo>
                  <a:cubicBezTo>
                    <a:pt x="393" y="271"/>
                    <a:pt x="664" y="460"/>
                    <a:pt x="907" y="677"/>
                  </a:cubicBezTo>
                  <a:lnTo>
                    <a:pt x="894" y="677"/>
                  </a:lnTo>
                  <a:cubicBezTo>
                    <a:pt x="975" y="744"/>
                    <a:pt x="1056" y="826"/>
                    <a:pt x="1137" y="907"/>
                  </a:cubicBezTo>
                  <a:cubicBezTo>
                    <a:pt x="1218" y="988"/>
                    <a:pt x="1300" y="1083"/>
                    <a:pt x="1381" y="1177"/>
                  </a:cubicBezTo>
                  <a:cubicBezTo>
                    <a:pt x="1530" y="1367"/>
                    <a:pt x="1678" y="1570"/>
                    <a:pt x="1814" y="1773"/>
                  </a:cubicBezTo>
                  <a:cubicBezTo>
                    <a:pt x="1990" y="2043"/>
                    <a:pt x="2152" y="2327"/>
                    <a:pt x="2287" y="2625"/>
                  </a:cubicBezTo>
                  <a:cubicBezTo>
                    <a:pt x="2430" y="2910"/>
                    <a:pt x="2548" y="3208"/>
                    <a:pt x="2653" y="3518"/>
                  </a:cubicBezTo>
                  <a:lnTo>
                    <a:pt x="2653" y="3518"/>
                  </a:lnTo>
                  <a:cubicBezTo>
                    <a:pt x="2653" y="3518"/>
                    <a:pt x="2653" y="3518"/>
                    <a:pt x="2653" y="3518"/>
                  </a:cubicBezTo>
                  <a:lnTo>
                    <a:pt x="2653" y="3518"/>
                  </a:lnTo>
                  <a:cubicBezTo>
                    <a:pt x="2653" y="3519"/>
                    <a:pt x="2653" y="3520"/>
                    <a:pt x="2653" y="3520"/>
                  </a:cubicBezTo>
                  <a:lnTo>
                    <a:pt x="2653" y="3520"/>
                  </a:lnTo>
                  <a:cubicBezTo>
                    <a:pt x="2653" y="3520"/>
                    <a:pt x="2653" y="3519"/>
                    <a:pt x="2653" y="3518"/>
                  </a:cubicBezTo>
                  <a:lnTo>
                    <a:pt x="2653" y="3518"/>
                  </a:lnTo>
                  <a:cubicBezTo>
                    <a:pt x="2653" y="3524"/>
                    <a:pt x="2655" y="3529"/>
                    <a:pt x="2657" y="3534"/>
                  </a:cubicBezTo>
                  <a:lnTo>
                    <a:pt x="2657" y="3534"/>
                  </a:lnTo>
                  <a:cubicBezTo>
                    <a:pt x="2656" y="3530"/>
                    <a:pt x="2655" y="3525"/>
                    <a:pt x="2653" y="3520"/>
                  </a:cubicBezTo>
                  <a:lnTo>
                    <a:pt x="2653" y="3520"/>
                  </a:lnTo>
                  <a:cubicBezTo>
                    <a:pt x="2655" y="3526"/>
                    <a:pt x="2657" y="3532"/>
                    <a:pt x="2659" y="3538"/>
                  </a:cubicBezTo>
                  <a:lnTo>
                    <a:pt x="2659" y="3538"/>
                  </a:lnTo>
                  <a:cubicBezTo>
                    <a:pt x="2659" y="3537"/>
                    <a:pt x="2658" y="3536"/>
                    <a:pt x="2657" y="3534"/>
                  </a:cubicBezTo>
                  <a:lnTo>
                    <a:pt x="2657" y="3534"/>
                  </a:lnTo>
                  <a:cubicBezTo>
                    <a:pt x="2724" y="3759"/>
                    <a:pt x="2789" y="3984"/>
                    <a:pt x="2842" y="4208"/>
                  </a:cubicBezTo>
                  <a:cubicBezTo>
                    <a:pt x="2869" y="4330"/>
                    <a:pt x="2883" y="4438"/>
                    <a:pt x="2910" y="4547"/>
                  </a:cubicBezTo>
                  <a:cubicBezTo>
                    <a:pt x="2937" y="4655"/>
                    <a:pt x="2950" y="4777"/>
                    <a:pt x="2964" y="4885"/>
                  </a:cubicBezTo>
                  <a:cubicBezTo>
                    <a:pt x="2989" y="4984"/>
                    <a:pt x="3070" y="5049"/>
                    <a:pt x="3156" y="5049"/>
                  </a:cubicBezTo>
                  <a:cubicBezTo>
                    <a:pt x="3164" y="5049"/>
                    <a:pt x="3172" y="5048"/>
                    <a:pt x="3180" y="5047"/>
                  </a:cubicBezTo>
                  <a:cubicBezTo>
                    <a:pt x="3235" y="5034"/>
                    <a:pt x="3275" y="5007"/>
                    <a:pt x="3316" y="4966"/>
                  </a:cubicBezTo>
                  <a:cubicBezTo>
                    <a:pt x="3316" y="4952"/>
                    <a:pt x="3329" y="4939"/>
                    <a:pt x="3329" y="4925"/>
                  </a:cubicBezTo>
                  <a:cubicBezTo>
                    <a:pt x="3343" y="4885"/>
                    <a:pt x="3343" y="4858"/>
                    <a:pt x="3329" y="4817"/>
                  </a:cubicBezTo>
                  <a:lnTo>
                    <a:pt x="3329" y="4844"/>
                  </a:lnTo>
                  <a:cubicBezTo>
                    <a:pt x="3302" y="4452"/>
                    <a:pt x="3235" y="4046"/>
                    <a:pt x="3113" y="3667"/>
                  </a:cubicBezTo>
                  <a:cubicBezTo>
                    <a:pt x="2977" y="3261"/>
                    <a:pt x="2815" y="2869"/>
                    <a:pt x="2612" y="2503"/>
                  </a:cubicBezTo>
                  <a:cubicBezTo>
                    <a:pt x="2423" y="2124"/>
                    <a:pt x="2179" y="1773"/>
                    <a:pt x="1908" y="1448"/>
                  </a:cubicBezTo>
                  <a:cubicBezTo>
                    <a:pt x="1773" y="1299"/>
                    <a:pt x="1638" y="1150"/>
                    <a:pt x="1489" y="1001"/>
                  </a:cubicBezTo>
                  <a:cubicBezTo>
                    <a:pt x="1340" y="866"/>
                    <a:pt x="1191" y="731"/>
                    <a:pt x="1029" y="609"/>
                  </a:cubicBezTo>
                  <a:cubicBezTo>
                    <a:pt x="731" y="365"/>
                    <a:pt x="393" y="162"/>
                    <a:pt x="55" y="0"/>
                  </a:cubicBezTo>
                  <a:close/>
                </a:path>
              </a:pathLst>
            </a:custGeom>
            <a:solidFill>
              <a:srgbClr val="682F2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9" name="Google Shape;1089;p38"/>
            <p:cNvSpPr/>
            <p:nvPr/>
          </p:nvSpPr>
          <p:spPr>
            <a:xfrm>
              <a:off x="5139425" y="645825"/>
              <a:ext cx="38575" cy="78550"/>
            </a:xfrm>
            <a:custGeom>
              <a:avLst/>
              <a:gdLst/>
              <a:ahLst/>
              <a:cxnLst/>
              <a:rect l="l" t="t" r="r" b="b"/>
              <a:pathLst>
                <a:path w="1543" h="3142" extrusionOk="0">
                  <a:moveTo>
                    <a:pt x="68" y="0"/>
                  </a:moveTo>
                  <a:cubicBezTo>
                    <a:pt x="68" y="0"/>
                    <a:pt x="54" y="0"/>
                    <a:pt x="41" y="14"/>
                  </a:cubicBezTo>
                  <a:lnTo>
                    <a:pt x="27" y="14"/>
                  </a:lnTo>
                  <a:cubicBezTo>
                    <a:pt x="0" y="27"/>
                    <a:pt x="0" y="54"/>
                    <a:pt x="27" y="68"/>
                  </a:cubicBezTo>
                  <a:cubicBezTo>
                    <a:pt x="81" y="149"/>
                    <a:pt x="149" y="217"/>
                    <a:pt x="203" y="298"/>
                  </a:cubicBezTo>
                  <a:cubicBezTo>
                    <a:pt x="257" y="366"/>
                    <a:pt x="311" y="460"/>
                    <a:pt x="379" y="541"/>
                  </a:cubicBezTo>
                  <a:lnTo>
                    <a:pt x="379" y="528"/>
                  </a:lnTo>
                  <a:cubicBezTo>
                    <a:pt x="433" y="636"/>
                    <a:pt x="501" y="731"/>
                    <a:pt x="555" y="839"/>
                  </a:cubicBezTo>
                  <a:cubicBezTo>
                    <a:pt x="623" y="934"/>
                    <a:pt x="677" y="1056"/>
                    <a:pt x="731" y="1164"/>
                  </a:cubicBezTo>
                  <a:cubicBezTo>
                    <a:pt x="839" y="1394"/>
                    <a:pt x="934" y="1637"/>
                    <a:pt x="1015" y="1881"/>
                  </a:cubicBezTo>
                  <a:lnTo>
                    <a:pt x="1015" y="1854"/>
                  </a:lnTo>
                  <a:cubicBezTo>
                    <a:pt x="1069" y="2043"/>
                    <a:pt x="1123" y="2246"/>
                    <a:pt x="1164" y="2436"/>
                  </a:cubicBezTo>
                  <a:cubicBezTo>
                    <a:pt x="1205" y="2625"/>
                    <a:pt x="1218" y="2828"/>
                    <a:pt x="1245" y="3018"/>
                  </a:cubicBezTo>
                  <a:cubicBezTo>
                    <a:pt x="1245" y="3058"/>
                    <a:pt x="1272" y="3099"/>
                    <a:pt x="1299" y="3112"/>
                  </a:cubicBezTo>
                  <a:cubicBezTo>
                    <a:pt x="1325" y="3133"/>
                    <a:pt x="1355" y="3142"/>
                    <a:pt x="1385" y="3142"/>
                  </a:cubicBezTo>
                  <a:cubicBezTo>
                    <a:pt x="1433" y="3142"/>
                    <a:pt x="1482" y="3119"/>
                    <a:pt x="1516" y="3085"/>
                  </a:cubicBezTo>
                  <a:cubicBezTo>
                    <a:pt x="1529" y="3045"/>
                    <a:pt x="1543" y="3004"/>
                    <a:pt x="1529" y="2977"/>
                  </a:cubicBezTo>
                  <a:cubicBezTo>
                    <a:pt x="1502" y="2706"/>
                    <a:pt x="1435" y="2436"/>
                    <a:pt x="1353" y="2179"/>
                  </a:cubicBezTo>
                  <a:cubicBezTo>
                    <a:pt x="1259" y="1908"/>
                    <a:pt x="1150" y="1651"/>
                    <a:pt x="1029" y="1394"/>
                  </a:cubicBezTo>
                  <a:cubicBezTo>
                    <a:pt x="907" y="1150"/>
                    <a:pt x="772" y="907"/>
                    <a:pt x="609" y="677"/>
                  </a:cubicBezTo>
                  <a:cubicBezTo>
                    <a:pt x="460" y="447"/>
                    <a:pt x="284" y="217"/>
                    <a:pt x="109" y="14"/>
                  </a:cubicBezTo>
                  <a:cubicBezTo>
                    <a:pt x="95" y="0"/>
                    <a:pt x="81" y="0"/>
                    <a:pt x="68" y="0"/>
                  </a:cubicBezTo>
                  <a:close/>
                </a:path>
              </a:pathLst>
            </a:custGeom>
            <a:solidFill>
              <a:srgbClr val="682F2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0" name="Google Shape;1090;p38"/>
            <p:cNvSpPr/>
            <p:nvPr/>
          </p:nvSpPr>
          <p:spPr>
            <a:xfrm>
              <a:off x="5105600" y="608275"/>
              <a:ext cx="72400" cy="65775"/>
            </a:xfrm>
            <a:custGeom>
              <a:avLst/>
              <a:gdLst/>
              <a:ahLst/>
              <a:cxnLst/>
              <a:rect l="l" t="t" r="r" b="b"/>
              <a:pathLst>
                <a:path w="2896" h="2631" extrusionOk="0">
                  <a:moveTo>
                    <a:pt x="176" y="0"/>
                  </a:moveTo>
                  <a:cubicBezTo>
                    <a:pt x="108" y="0"/>
                    <a:pt x="54" y="41"/>
                    <a:pt x="27" y="109"/>
                  </a:cubicBezTo>
                  <a:lnTo>
                    <a:pt x="27" y="95"/>
                  </a:lnTo>
                  <a:lnTo>
                    <a:pt x="27" y="95"/>
                  </a:lnTo>
                  <a:cubicBezTo>
                    <a:pt x="0" y="163"/>
                    <a:pt x="27" y="244"/>
                    <a:pt x="95" y="284"/>
                  </a:cubicBezTo>
                  <a:cubicBezTo>
                    <a:pt x="149" y="311"/>
                    <a:pt x="217" y="352"/>
                    <a:pt x="284" y="379"/>
                  </a:cubicBezTo>
                  <a:lnTo>
                    <a:pt x="474" y="460"/>
                  </a:lnTo>
                  <a:cubicBezTo>
                    <a:pt x="596" y="501"/>
                    <a:pt x="717" y="555"/>
                    <a:pt x="826" y="623"/>
                  </a:cubicBezTo>
                  <a:cubicBezTo>
                    <a:pt x="812" y="623"/>
                    <a:pt x="798" y="609"/>
                    <a:pt x="785" y="609"/>
                  </a:cubicBezTo>
                  <a:lnTo>
                    <a:pt x="785" y="609"/>
                  </a:lnTo>
                  <a:lnTo>
                    <a:pt x="961" y="690"/>
                  </a:lnTo>
                  <a:lnTo>
                    <a:pt x="934" y="677"/>
                  </a:lnTo>
                  <a:lnTo>
                    <a:pt x="934" y="677"/>
                  </a:lnTo>
                  <a:cubicBezTo>
                    <a:pt x="1110" y="758"/>
                    <a:pt x="1259" y="866"/>
                    <a:pt x="1421" y="961"/>
                  </a:cubicBezTo>
                  <a:cubicBezTo>
                    <a:pt x="1597" y="1069"/>
                    <a:pt x="1746" y="1191"/>
                    <a:pt x="1895" y="1326"/>
                  </a:cubicBezTo>
                  <a:lnTo>
                    <a:pt x="1881" y="1313"/>
                  </a:lnTo>
                  <a:lnTo>
                    <a:pt x="1881" y="1313"/>
                  </a:lnTo>
                  <a:cubicBezTo>
                    <a:pt x="2125" y="1529"/>
                    <a:pt x="2328" y="1773"/>
                    <a:pt x="2503" y="2043"/>
                  </a:cubicBezTo>
                  <a:cubicBezTo>
                    <a:pt x="2625" y="2219"/>
                    <a:pt x="2720" y="2409"/>
                    <a:pt x="2815" y="2612"/>
                  </a:cubicBezTo>
                  <a:cubicBezTo>
                    <a:pt x="2824" y="2621"/>
                    <a:pt x="2841" y="2631"/>
                    <a:pt x="2854" y="2631"/>
                  </a:cubicBezTo>
                  <a:cubicBezTo>
                    <a:pt x="2860" y="2631"/>
                    <a:pt x="2865" y="2629"/>
                    <a:pt x="2869" y="2625"/>
                  </a:cubicBezTo>
                  <a:cubicBezTo>
                    <a:pt x="2896" y="2625"/>
                    <a:pt x="2896" y="2598"/>
                    <a:pt x="2882" y="2571"/>
                  </a:cubicBezTo>
                  <a:cubicBezTo>
                    <a:pt x="2639" y="1989"/>
                    <a:pt x="2287" y="1448"/>
                    <a:pt x="1840" y="1002"/>
                  </a:cubicBezTo>
                  <a:cubicBezTo>
                    <a:pt x="1732" y="880"/>
                    <a:pt x="1624" y="785"/>
                    <a:pt x="1502" y="677"/>
                  </a:cubicBezTo>
                  <a:cubicBezTo>
                    <a:pt x="1380" y="569"/>
                    <a:pt x="1245" y="474"/>
                    <a:pt x="1110" y="393"/>
                  </a:cubicBezTo>
                  <a:cubicBezTo>
                    <a:pt x="1042" y="352"/>
                    <a:pt x="988" y="325"/>
                    <a:pt x="920" y="284"/>
                  </a:cubicBezTo>
                  <a:cubicBezTo>
                    <a:pt x="853" y="244"/>
                    <a:pt x="758" y="203"/>
                    <a:pt x="677" y="163"/>
                  </a:cubicBezTo>
                  <a:cubicBezTo>
                    <a:pt x="609" y="122"/>
                    <a:pt x="528" y="95"/>
                    <a:pt x="447" y="68"/>
                  </a:cubicBezTo>
                  <a:cubicBezTo>
                    <a:pt x="366" y="27"/>
                    <a:pt x="284" y="14"/>
                    <a:pt x="190" y="0"/>
                  </a:cubicBezTo>
                  <a:close/>
                </a:path>
              </a:pathLst>
            </a:custGeom>
            <a:solidFill>
              <a:srgbClr val="682F2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1" name="Google Shape;1091;p38"/>
            <p:cNvSpPr/>
            <p:nvPr/>
          </p:nvSpPr>
          <p:spPr>
            <a:xfrm>
              <a:off x="4846125" y="705025"/>
              <a:ext cx="670150" cy="531450"/>
            </a:xfrm>
            <a:custGeom>
              <a:avLst/>
              <a:gdLst/>
              <a:ahLst/>
              <a:cxnLst/>
              <a:rect l="l" t="t" r="r" b="b"/>
              <a:pathLst>
                <a:path w="26806" h="21258" extrusionOk="0">
                  <a:moveTo>
                    <a:pt x="13180" y="0"/>
                  </a:moveTo>
                  <a:cubicBezTo>
                    <a:pt x="13031" y="0"/>
                    <a:pt x="12896" y="0"/>
                    <a:pt x="12761" y="14"/>
                  </a:cubicBezTo>
                  <a:cubicBezTo>
                    <a:pt x="11922" y="68"/>
                    <a:pt x="11096" y="298"/>
                    <a:pt x="10339" y="690"/>
                  </a:cubicBezTo>
                  <a:cubicBezTo>
                    <a:pt x="9946" y="893"/>
                    <a:pt x="9567" y="1137"/>
                    <a:pt x="9229" y="1421"/>
                  </a:cubicBezTo>
                  <a:cubicBezTo>
                    <a:pt x="9107" y="1502"/>
                    <a:pt x="9013" y="1583"/>
                    <a:pt x="8931" y="1664"/>
                  </a:cubicBezTo>
                  <a:cubicBezTo>
                    <a:pt x="8552" y="1543"/>
                    <a:pt x="8160" y="1462"/>
                    <a:pt x="7754" y="1421"/>
                  </a:cubicBezTo>
                  <a:cubicBezTo>
                    <a:pt x="7605" y="1407"/>
                    <a:pt x="7456" y="1394"/>
                    <a:pt x="7294" y="1394"/>
                  </a:cubicBezTo>
                  <a:cubicBezTo>
                    <a:pt x="6306" y="1394"/>
                    <a:pt x="5359" y="1692"/>
                    <a:pt x="4547" y="2246"/>
                  </a:cubicBezTo>
                  <a:cubicBezTo>
                    <a:pt x="3898" y="2679"/>
                    <a:pt x="3329" y="3207"/>
                    <a:pt x="2856" y="3829"/>
                  </a:cubicBezTo>
                  <a:cubicBezTo>
                    <a:pt x="2355" y="4465"/>
                    <a:pt x="1922" y="5155"/>
                    <a:pt x="1570" y="5886"/>
                  </a:cubicBezTo>
                  <a:cubicBezTo>
                    <a:pt x="1205" y="6630"/>
                    <a:pt x="894" y="7388"/>
                    <a:pt x="664" y="8186"/>
                  </a:cubicBezTo>
                  <a:cubicBezTo>
                    <a:pt x="434" y="8917"/>
                    <a:pt x="258" y="9661"/>
                    <a:pt x="150" y="10433"/>
                  </a:cubicBezTo>
                  <a:cubicBezTo>
                    <a:pt x="28" y="11272"/>
                    <a:pt x="1" y="12124"/>
                    <a:pt x="55" y="12963"/>
                  </a:cubicBezTo>
                  <a:cubicBezTo>
                    <a:pt x="123" y="13829"/>
                    <a:pt x="285" y="14681"/>
                    <a:pt x="542" y="15507"/>
                  </a:cubicBezTo>
                  <a:cubicBezTo>
                    <a:pt x="677" y="15899"/>
                    <a:pt x="826" y="16292"/>
                    <a:pt x="1016" y="16670"/>
                  </a:cubicBezTo>
                  <a:cubicBezTo>
                    <a:pt x="1192" y="17036"/>
                    <a:pt x="1395" y="17388"/>
                    <a:pt x="1625" y="17712"/>
                  </a:cubicBezTo>
                  <a:cubicBezTo>
                    <a:pt x="2085" y="18375"/>
                    <a:pt x="2653" y="18944"/>
                    <a:pt x="3316" y="19390"/>
                  </a:cubicBezTo>
                  <a:cubicBezTo>
                    <a:pt x="4006" y="19837"/>
                    <a:pt x="4777" y="20148"/>
                    <a:pt x="5603" y="20283"/>
                  </a:cubicBezTo>
                  <a:cubicBezTo>
                    <a:pt x="5995" y="20364"/>
                    <a:pt x="6415" y="20392"/>
                    <a:pt x="6820" y="20392"/>
                  </a:cubicBezTo>
                  <a:lnTo>
                    <a:pt x="6969" y="20392"/>
                  </a:lnTo>
                  <a:cubicBezTo>
                    <a:pt x="7524" y="20392"/>
                    <a:pt x="8079" y="20310"/>
                    <a:pt x="8607" y="20161"/>
                  </a:cubicBezTo>
                  <a:cubicBezTo>
                    <a:pt x="8661" y="20202"/>
                    <a:pt x="8728" y="20229"/>
                    <a:pt x="8782" y="20256"/>
                  </a:cubicBezTo>
                  <a:cubicBezTo>
                    <a:pt x="9134" y="20459"/>
                    <a:pt x="9500" y="20622"/>
                    <a:pt x="9892" y="20743"/>
                  </a:cubicBezTo>
                  <a:cubicBezTo>
                    <a:pt x="10271" y="20879"/>
                    <a:pt x="10677" y="20973"/>
                    <a:pt x="11083" y="21055"/>
                  </a:cubicBezTo>
                  <a:cubicBezTo>
                    <a:pt x="11502" y="21136"/>
                    <a:pt x="11922" y="21190"/>
                    <a:pt x="12341" y="21217"/>
                  </a:cubicBezTo>
                  <a:cubicBezTo>
                    <a:pt x="12679" y="21244"/>
                    <a:pt x="13018" y="21258"/>
                    <a:pt x="13370" y="21258"/>
                  </a:cubicBezTo>
                  <a:cubicBezTo>
                    <a:pt x="13816" y="21258"/>
                    <a:pt x="14290" y="21244"/>
                    <a:pt x="14763" y="21203"/>
                  </a:cubicBezTo>
                  <a:cubicBezTo>
                    <a:pt x="15169" y="21163"/>
                    <a:pt x="15575" y="21109"/>
                    <a:pt x="15968" y="21027"/>
                  </a:cubicBezTo>
                  <a:cubicBezTo>
                    <a:pt x="16387" y="20946"/>
                    <a:pt x="16806" y="20838"/>
                    <a:pt x="17212" y="20703"/>
                  </a:cubicBezTo>
                  <a:cubicBezTo>
                    <a:pt x="18051" y="20432"/>
                    <a:pt x="18850" y="20067"/>
                    <a:pt x="19594" y="19593"/>
                  </a:cubicBezTo>
                  <a:cubicBezTo>
                    <a:pt x="20203" y="19228"/>
                    <a:pt x="20744" y="18781"/>
                    <a:pt x="21245" y="18281"/>
                  </a:cubicBezTo>
                  <a:lnTo>
                    <a:pt x="21488" y="18281"/>
                  </a:lnTo>
                  <a:cubicBezTo>
                    <a:pt x="21705" y="18281"/>
                    <a:pt x="21921" y="18267"/>
                    <a:pt x="22124" y="18240"/>
                  </a:cubicBezTo>
                  <a:cubicBezTo>
                    <a:pt x="22557" y="18199"/>
                    <a:pt x="22977" y="18105"/>
                    <a:pt x="23396" y="17956"/>
                  </a:cubicBezTo>
                  <a:cubicBezTo>
                    <a:pt x="24194" y="17672"/>
                    <a:pt x="24898" y="17144"/>
                    <a:pt x="25412" y="16454"/>
                  </a:cubicBezTo>
                  <a:cubicBezTo>
                    <a:pt x="25683" y="16062"/>
                    <a:pt x="25913" y="15629"/>
                    <a:pt x="26089" y="15182"/>
                  </a:cubicBezTo>
                  <a:cubicBezTo>
                    <a:pt x="26278" y="14708"/>
                    <a:pt x="26427" y="14208"/>
                    <a:pt x="26535" y="13707"/>
                  </a:cubicBezTo>
                  <a:cubicBezTo>
                    <a:pt x="26738" y="12679"/>
                    <a:pt x="26806" y="11637"/>
                    <a:pt x="26711" y="10595"/>
                  </a:cubicBezTo>
                  <a:cubicBezTo>
                    <a:pt x="26616" y="9540"/>
                    <a:pt x="26414" y="8498"/>
                    <a:pt x="26075" y="7496"/>
                  </a:cubicBezTo>
                  <a:cubicBezTo>
                    <a:pt x="25751" y="6509"/>
                    <a:pt x="25318" y="5548"/>
                    <a:pt x="24803" y="4655"/>
                  </a:cubicBezTo>
                  <a:cubicBezTo>
                    <a:pt x="24289" y="3775"/>
                    <a:pt x="23680" y="2963"/>
                    <a:pt x="22990" y="2219"/>
                  </a:cubicBezTo>
                  <a:cubicBezTo>
                    <a:pt x="22341" y="1489"/>
                    <a:pt x="21556" y="907"/>
                    <a:pt x="20676" y="487"/>
                  </a:cubicBezTo>
                  <a:cubicBezTo>
                    <a:pt x="20311" y="325"/>
                    <a:pt x="19946" y="217"/>
                    <a:pt x="19567" y="163"/>
                  </a:cubicBezTo>
                  <a:cubicBezTo>
                    <a:pt x="19391" y="135"/>
                    <a:pt x="19229" y="122"/>
                    <a:pt x="19053" y="122"/>
                  </a:cubicBezTo>
                  <a:cubicBezTo>
                    <a:pt x="18836" y="122"/>
                    <a:pt x="18620" y="149"/>
                    <a:pt x="18417" y="190"/>
                  </a:cubicBezTo>
                  <a:cubicBezTo>
                    <a:pt x="17997" y="271"/>
                    <a:pt x="17605" y="406"/>
                    <a:pt x="17253" y="623"/>
                  </a:cubicBezTo>
                  <a:cubicBezTo>
                    <a:pt x="17036" y="744"/>
                    <a:pt x="16847" y="880"/>
                    <a:pt x="16658" y="1029"/>
                  </a:cubicBezTo>
                  <a:cubicBezTo>
                    <a:pt x="16211" y="744"/>
                    <a:pt x="15724" y="514"/>
                    <a:pt x="15223" y="352"/>
                  </a:cubicBezTo>
                  <a:cubicBezTo>
                    <a:pt x="14594" y="133"/>
                    <a:pt x="13927" y="13"/>
                    <a:pt x="13259" y="13"/>
                  </a:cubicBezTo>
                  <a:cubicBezTo>
                    <a:pt x="13224" y="13"/>
                    <a:pt x="13188" y="13"/>
                    <a:pt x="13153" y="14"/>
                  </a:cubicBezTo>
                  <a:lnTo>
                    <a:pt x="13180" y="0"/>
                  </a:lnTo>
                  <a:close/>
                </a:path>
              </a:pathLst>
            </a:custGeom>
            <a:solidFill>
              <a:srgbClr val="F97F2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2" name="Google Shape;1092;p38"/>
            <p:cNvSpPr/>
            <p:nvPr/>
          </p:nvSpPr>
          <p:spPr>
            <a:xfrm>
              <a:off x="5008175" y="756100"/>
              <a:ext cx="59550" cy="327475"/>
            </a:xfrm>
            <a:custGeom>
              <a:avLst/>
              <a:gdLst/>
              <a:ahLst/>
              <a:cxnLst/>
              <a:rect l="l" t="t" r="r" b="b"/>
              <a:pathLst>
                <a:path w="2382" h="13099" extrusionOk="0">
                  <a:moveTo>
                    <a:pt x="2300" y="0"/>
                  </a:moveTo>
                  <a:cubicBezTo>
                    <a:pt x="2273" y="0"/>
                    <a:pt x="2246" y="14"/>
                    <a:pt x="2233" y="41"/>
                  </a:cubicBezTo>
                  <a:cubicBezTo>
                    <a:pt x="1976" y="542"/>
                    <a:pt x="1759" y="1002"/>
                    <a:pt x="1556" y="1435"/>
                  </a:cubicBezTo>
                  <a:cubicBezTo>
                    <a:pt x="1367" y="1868"/>
                    <a:pt x="1177" y="2328"/>
                    <a:pt x="988" y="2842"/>
                  </a:cubicBezTo>
                  <a:cubicBezTo>
                    <a:pt x="826" y="3315"/>
                    <a:pt x="677" y="3789"/>
                    <a:pt x="555" y="4276"/>
                  </a:cubicBezTo>
                  <a:cubicBezTo>
                    <a:pt x="420" y="4763"/>
                    <a:pt x="311" y="5264"/>
                    <a:pt x="230" y="5738"/>
                  </a:cubicBezTo>
                  <a:cubicBezTo>
                    <a:pt x="149" y="6225"/>
                    <a:pt x="95" y="6725"/>
                    <a:pt x="68" y="7212"/>
                  </a:cubicBezTo>
                  <a:cubicBezTo>
                    <a:pt x="27" y="7740"/>
                    <a:pt x="0" y="8227"/>
                    <a:pt x="0" y="8701"/>
                  </a:cubicBezTo>
                  <a:cubicBezTo>
                    <a:pt x="0" y="9229"/>
                    <a:pt x="27" y="9743"/>
                    <a:pt x="81" y="10257"/>
                  </a:cubicBezTo>
                  <a:cubicBezTo>
                    <a:pt x="122" y="10758"/>
                    <a:pt x="203" y="11272"/>
                    <a:pt x="298" y="11772"/>
                  </a:cubicBezTo>
                  <a:cubicBezTo>
                    <a:pt x="379" y="12178"/>
                    <a:pt x="487" y="12571"/>
                    <a:pt x="623" y="12963"/>
                  </a:cubicBezTo>
                  <a:cubicBezTo>
                    <a:pt x="636" y="12990"/>
                    <a:pt x="663" y="13031"/>
                    <a:pt x="704" y="13058"/>
                  </a:cubicBezTo>
                  <a:cubicBezTo>
                    <a:pt x="744" y="13085"/>
                    <a:pt x="799" y="13098"/>
                    <a:pt x="853" y="13098"/>
                  </a:cubicBezTo>
                  <a:lnTo>
                    <a:pt x="893" y="13098"/>
                  </a:lnTo>
                  <a:cubicBezTo>
                    <a:pt x="1015" y="13071"/>
                    <a:pt x="1110" y="12950"/>
                    <a:pt x="1083" y="12814"/>
                  </a:cubicBezTo>
                  <a:cubicBezTo>
                    <a:pt x="1042" y="12571"/>
                    <a:pt x="1002" y="12314"/>
                    <a:pt x="947" y="12070"/>
                  </a:cubicBezTo>
                  <a:lnTo>
                    <a:pt x="947" y="12043"/>
                  </a:lnTo>
                  <a:cubicBezTo>
                    <a:pt x="934" y="11935"/>
                    <a:pt x="907" y="11827"/>
                    <a:pt x="893" y="11705"/>
                  </a:cubicBezTo>
                  <a:cubicBezTo>
                    <a:pt x="812" y="11272"/>
                    <a:pt x="744" y="10933"/>
                    <a:pt x="704" y="10622"/>
                  </a:cubicBezTo>
                  <a:cubicBezTo>
                    <a:pt x="596" y="9919"/>
                    <a:pt x="528" y="9215"/>
                    <a:pt x="487" y="8511"/>
                  </a:cubicBezTo>
                  <a:lnTo>
                    <a:pt x="487" y="8471"/>
                  </a:lnTo>
                  <a:cubicBezTo>
                    <a:pt x="474" y="7767"/>
                    <a:pt x="487" y="7050"/>
                    <a:pt x="555" y="6346"/>
                  </a:cubicBezTo>
                  <a:cubicBezTo>
                    <a:pt x="623" y="5616"/>
                    <a:pt x="731" y="4899"/>
                    <a:pt x="893" y="4181"/>
                  </a:cubicBezTo>
                  <a:lnTo>
                    <a:pt x="893" y="4181"/>
                  </a:lnTo>
                  <a:lnTo>
                    <a:pt x="880" y="4195"/>
                  </a:lnTo>
                  <a:cubicBezTo>
                    <a:pt x="1042" y="3491"/>
                    <a:pt x="1245" y="2801"/>
                    <a:pt x="1489" y="2125"/>
                  </a:cubicBezTo>
                  <a:cubicBezTo>
                    <a:pt x="1732" y="1435"/>
                    <a:pt x="2030" y="758"/>
                    <a:pt x="2382" y="95"/>
                  </a:cubicBezTo>
                  <a:cubicBezTo>
                    <a:pt x="2382" y="82"/>
                    <a:pt x="2382" y="68"/>
                    <a:pt x="2382" y="54"/>
                  </a:cubicBezTo>
                  <a:cubicBezTo>
                    <a:pt x="2368" y="27"/>
                    <a:pt x="2355" y="14"/>
                    <a:pt x="2341" y="14"/>
                  </a:cubicBezTo>
                  <a:lnTo>
                    <a:pt x="2314" y="14"/>
                  </a:lnTo>
                  <a:lnTo>
                    <a:pt x="2300" y="0"/>
                  </a:lnTo>
                  <a:close/>
                </a:path>
              </a:pathLst>
            </a:custGeom>
            <a:solidFill>
              <a:srgbClr val="F966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3" name="Google Shape;1093;p38"/>
            <p:cNvSpPr/>
            <p:nvPr/>
          </p:nvSpPr>
          <p:spPr>
            <a:xfrm>
              <a:off x="5330200" y="848450"/>
              <a:ext cx="13900" cy="18625"/>
            </a:xfrm>
            <a:custGeom>
              <a:avLst/>
              <a:gdLst/>
              <a:ahLst/>
              <a:cxnLst/>
              <a:rect l="l" t="t" r="r" b="b"/>
              <a:pathLst>
                <a:path w="556" h="745" extrusionOk="0">
                  <a:moveTo>
                    <a:pt x="231" y="0"/>
                  </a:moveTo>
                  <a:cubicBezTo>
                    <a:pt x="233" y="0"/>
                    <a:pt x="235" y="0"/>
                    <a:pt x="237" y="0"/>
                  </a:cubicBezTo>
                  <a:lnTo>
                    <a:pt x="237" y="0"/>
                  </a:lnTo>
                  <a:cubicBezTo>
                    <a:pt x="240" y="0"/>
                    <a:pt x="242" y="0"/>
                    <a:pt x="244" y="0"/>
                  </a:cubicBezTo>
                  <a:close/>
                  <a:moveTo>
                    <a:pt x="237" y="0"/>
                  </a:moveTo>
                  <a:cubicBezTo>
                    <a:pt x="222" y="1"/>
                    <a:pt x="200" y="2"/>
                    <a:pt x="177" y="14"/>
                  </a:cubicBezTo>
                  <a:cubicBezTo>
                    <a:pt x="68" y="54"/>
                    <a:pt x="1" y="176"/>
                    <a:pt x="41" y="284"/>
                  </a:cubicBezTo>
                  <a:cubicBezTo>
                    <a:pt x="41" y="312"/>
                    <a:pt x="55" y="339"/>
                    <a:pt x="68" y="379"/>
                  </a:cubicBezTo>
                  <a:lnTo>
                    <a:pt x="68" y="393"/>
                  </a:lnTo>
                  <a:lnTo>
                    <a:pt x="82" y="420"/>
                  </a:lnTo>
                  <a:cubicBezTo>
                    <a:pt x="96" y="474"/>
                    <a:pt x="109" y="542"/>
                    <a:pt x="123" y="596"/>
                  </a:cubicBezTo>
                  <a:cubicBezTo>
                    <a:pt x="150" y="690"/>
                    <a:pt x="244" y="745"/>
                    <a:pt x="339" y="745"/>
                  </a:cubicBezTo>
                  <a:cubicBezTo>
                    <a:pt x="353" y="745"/>
                    <a:pt x="380" y="745"/>
                    <a:pt x="393" y="731"/>
                  </a:cubicBezTo>
                  <a:cubicBezTo>
                    <a:pt x="447" y="717"/>
                    <a:pt x="501" y="677"/>
                    <a:pt x="529" y="636"/>
                  </a:cubicBezTo>
                  <a:cubicBezTo>
                    <a:pt x="556" y="582"/>
                    <a:pt x="556" y="515"/>
                    <a:pt x="542" y="460"/>
                  </a:cubicBezTo>
                  <a:cubicBezTo>
                    <a:pt x="515" y="339"/>
                    <a:pt x="474" y="217"/>
                    <a:pt x="420" y="95"/>
                  </a:cubicBezTo>
                  <a:cubicBezTo>
                    <a:pt x="381" y="29"/>
                    <a:pt x="315" y="2"/>
                    <a:pt x="237" y="0"/>
                  </a:cubicBezTo>
                  <a:close/>
                </a:path>
              </a:pathLst>
            </a:custGeom>
            <a:solidFill>
              <a:srgbClr val="F966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4" name="Google Shape;1094;p38"/>
            <p:cNvSpPr/>
            <p:nvPr/>
          </p:nvSpPr>
          <p:spPr>
            <a:xfrm>
              <a:off x="5267300" y="743325"/>
              <a:ext cx="61575" cy="87900"/>
            </a:xfrm>
            <a:custGeom>
              <a:avLst/>
              <a:gdLst/>
              <a:ahLst/>
              <a:cxnLst/>
              <a:rect l="l" t="t" r="r" b="b"/>
              <a:pathLst>
                <a:path w="2463" h="3516" extrusionOk="0">
                  <a:moveTo>
                    <a:pt x="244" y="1"/>
                  </a:moveTo>
                  <a:cubicBezTo>
                    <a:pt x="233" y="1"/>
                    <a:pt x="223" y="4"/>
                    <a:pt x="217" y="11"/>
                  </a:cubicBezTo>
                  <a:lnTo>
                    <a:pt x="230" y="11"/>
                  </a:lnTo>
                  <a:cubicBezTo>
                    <a:pt x="176" y="11"/>
                    <a:pt x="135" y="11"/>
                    <a:pt x="108" y="38"/>
                  </a:cubicBezTo>
                  <a:cubicBezTo>
                    <a:pt x="54" y="65"/>
                    <a:pt x="27" y="119"/>
                    <a:pt x="14" y="173"/>
                  </a:cubicBezTo>
                  <a:cubicBezTo>
                    <a:pt x="0" y="214"/>
                    <a:pt x="0" y="254"/>
                    <a:pt x="14" y="295"/>
                  </a:cubicBezTo>
                  <a:cubicBezTo>
                    <a:pt x="14" y="335"/>
                    <a:pt x="41" y="363"/>
                    <a:pt x="68" y="390"/>
                  </a:cubicBezTo>
                  <a:lnTo>
                    <a:pt x="162" y="498"/>
                  </a:lnTo>
                  <a:lnTo>
                    <a:pt x="257" y="620"/>
                  </a:lnTo>
                  <a:cubicBezTo>
                    <a:pt x="677" y="1120"/>
                    <a:pt x="1015" y="1567"/>
                    <a:pt x="1299" y="1973"/>
                  </a:cubicBezTo>
                  <a:cubicBezTo>
                    <a:pt x="1637" y="2446"/>
                    <a:pt x="1935" y="2947"/>
                    <a:pt x="2192" y="3461"/>
                  </a:cubicBezTo>
                  <a:cubicBezTo>
                    <a:pt x="2219" y="3502"/>
                    <a:pt x="2260" y="3515"/>
                    <a:pt x="2314" y="3515"/>
                  </a:cubicBezTo>
                  <a:cubicBezTo>
                    <a:pt x="2327" y="3515"/>
                    <a:pt x="2354" y="3515"/>
                    <a:pt x="2382" y="3502"/>
                  </a:cubicBezTo>
                  <a:cubicBezTo>
                    <a:pt x="2436" y="3461"/>
                    <a:pt x="2463" y="3380"/>
                    <a:pt x="2422" y="3312"/>
                  </a:cubicBezTo>
                  <a:cubicBezTo>
                    <a:pt x="2111" y="2703"/>
                    <a:pt x="1800" y="2162"/>
                    <a:pt x="1488" y="1661"/>
                  </a:cubicBezTo>
                  <a:cubicBezTo>
                    <a:pt x="1164" y="1120"/>
                    <a:pt x="798" y="593"/>
                    <a:pt x="406" y="105"/>
                  </a:cubicBezTo>
                  <a:cubicBezTo>
                    <a:pt x="379" y="51"/>
                    <a:pt x="325" y="24"/>
                    <a:pt x="271" y="11"/>
                  </a:cubicBezTo>
                  <a:cubicBezTo>
                    <a:pt x="264" y="4"/>
                    <a:pt x="254" y="1"/>
                    <a:pt x="244" y="1"/>
                  </a:cubicBezTo>
                  <a:close/>
                </a:path>
              </a:pathLst>
            </a:custGeom>
            <a:solidFill>
              <a:srgbClr val="F966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5" name="Google Shape;1095;p38"/>
            <p:cNvSpPr/>
            <p:nvPr/>
          </p:nvSpPr>
          <p:spPr>
            <a:xfrm>
              <a:off x="5350500" y="895475"/>
              <a:ext cx="44000" cy="255425"/>
            </a:xfrm>
            <a:custGeom>
              <a:avLst/>
              <a:gdLst/>
              <a:ahLst/>
              <a:cxnLst/>
              <a:rect l="l" t="t" r="r" b="b"/>
              <a:pathLst>
                <a:path w="1760" h="10217" extrusionOk="0">
                  <a:moveTo>
                    <a:pt x="244" y="0"/>
                  </a:moveTo>
                  <a:cubicBezTo>
                    <a:pt x="217" y="0"/>
                    <a:pt x="190" y="0"/>
                    <a:pt x="177" y="14"/>
                  </a:cubicBezTo>
                  <a:cubicBezTo>
                    <a:pt x="109" y="27"/>
                    <a:pt x="68" y="68"/>
                    <a:pt x="28" y="135"/>
                  </a:cubicBezTo>
                  <a:cubicBezTo>
                    <a:pt x="1" y="190"/>
                    <a:pt x="1" y="257"/>
                    <a:pt x="14" y="311"/>
                  </a:cubicBezTo>
                  <a:cubicBezTo>
                    <a:pt x="55" y="460"/>
                    <a:pt x="95" y="623"/>
                    <a:pt x="136" y="758"/>
                  </a:cubicBezTo>
                  <a:lnTo>
                    <a:pt x="163" y="826"/>
                  </a:lnTo>
                  <a:lnTo>
                    <a:pt x="285" y="1231"/>
                  </a:lnTo>
                  <a:lnTo>
                    <a:pt x="325" y="1326"/>
                  </a:lnTo>
                  <a:cubicBezTo>
                    <a:pt x="420" y="1664"/>
                    <a:pt x="528" y="2003"/>
                    <a:pt x="623" y="2341"/>
                  </a:cubicBezTo>
                  <a:cubicBezTo>
                    <a:pt x="826" y="3004"/>
                    <a:pt x="988" y="3667"/>
                    <a:pt x="1110" y="4344"/>
                  </a:cubicBezTo>
                  <a:cubicBezTo>
                    <a:pt x="1232" y="5020"/>
                    <a:pt x="1300" y="5697"/>
                    <a:pt x="1327" y="6373"/>
                  </a:cubicBezTo>
                  <a:cubicBezTo>
                    <a:pt x="1354" y="7063"/>
                    <a:pt x="1327" y="7740"/>
                    <a:pt x="1273" y="8416"/>
                  </a:cubicBezTo>
                  <a:cubicBezTo>
                    <a:pt x="1246" y="8660"/>
                    <a:pt x="1205" y="8931"/>
                    <a:pt x="1151" y="9242"/>
                  </a:cubicBezTo>
                  <a:cubicBezTo>
                    <a:pt x="1097" y="9553"/>
                    <a:pt x="1029" y="9824"/>
                    <a:pt x="948" y="10094"/>
                  </a:cubicBezTo>
                  <a:cubicBezTo>
                    <a:pt x="948" y="10108"/>
                    <a:pt x="948" y="10135"/>
                    <a:pt x="961" y="10162"/>
                  </a:cubicBezTo>
                  <a:cubicBezTo>
                    <a:pt x="975" y="10189"/>
                    <a:pt x="1002" y="10203"/>
                    <a:pt x="1029" y="10216"/>
                  </a:cubicBezTo>
                  <a:lnTo>
                    <a:pt x="1056" y="10216"/>
                  </a:lnTo>
                  <a:cubicBezTo>
                    <a:pt x="1097" y="10203"/>
                    <a:pt x="1137" y="10176"/>
                    <a:pt x="1151" y="10135"/>
                  </a:cubicBezTo>
                  <a:cubicBezTo>
                    <a:pt x="1259" y="9715"/>
                    <a:pt x="1408" y="9174"/>
                    <a:pt x="1516" y="8619"/>
                  </a:cubicBezTo>
                  <a:cubicBezTo>
                    <a:pt x="1584" y="8295"/>
                    <a:pt x="1624" y="8078"/>
                    <a:pt x="1651" y="7862"/>
                  </a:cubicBezTo>
                  <a:cubicBezTo>
                    <a:pt x="1679" y="7645"/>
                    <a:pt x="1706" y="7361"/>
                    <a:pt x="1733" y="7063"/>
                  </a:cubicBezTo>
                  <a:cubicBezTo>
                    <a:pt x="1760" y="6779"/>
                    <a:pt x="1760" y="6522"/>
                    <a:pt x="1760" y="6292"/>
                  </a:cubicBezTo>
                  <a:cubicBezTo>
                    <a:pt x="1760" y="6035"/>
                    <a:pt x="1760" y="5778"/>
                    <a:pt x="1760" y="5507"/>
                  </a:cubicBezTo>
                  <a:cubicBezTo>
                    <a:pt x="1746" y="5210"/>
                    <a:pt x="1733" y="4966"/>
                    <a:pt x="1706" y="4736"/>
                  </a:cubicBezTo>
                  <a:cubicBezTo>
                    <a:pt x="1692" y="4506"/>
                    <a:pt x="1651" y="4235"/>
                    <a:pt x="1624" y="3965"/>
                  </a:cubicBezTo>
                  <a:cubicBezTo>
                    <a:pt x="1530" y="3302"/>
                    <a:pt x="1394" y="2639"/>
                    <a:pt x="1218" y="1989"/>
                  </a:cubicBezTo>
                  <a:cubicBezTo>
                    <a:pt x="1124" y="1651"/>
                    <a:pt x="1016" y="1340"/>
                    <a:pt x="894" y="1042"/>
                  </a:cubicBezTo>
                  <a:cubicBezTo>
                    <a:pt x="840" y="907"/>
                    <a:pt x="772" y="758"/>
                    <a:pt x="691" y="582"/>
                  </a:cubicBezTo>
                  <a:cubicBezTo>
                    <a:pt x="623" y="420"/>
                    <a:pt x="542" y="257"/>
                    <a:pt x="447" y="108"/>
                  </a:cubicBezTo>
                  <a:cubicBezTo>
                    <a:pt x="407" y="41"/>
                    <a:pt x="325" y="0"/>
                    <a:pt x="244" y="0"/>
                  </a:cubicBezTo>
                  <a:close/>
                </a:path>
              </a:pathLst>
            </a:custGeom>
            <a:solidFill>
              <a:srgbClr val="F966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6" name="Google Shape;1096;p38"/>
            <p:cNvSpPr/>
            <p:nvPr/>
          </p:nvSpPr>
          <p:spPr>
            <a:xfrm>
              <a:off x="4846125" y="739525"/>
              <a:ext cx="498650" cy="496950"/>
            </a:xfrm>
            <a:custGeom>
              <a:avLst/>
              <a:gdLst/>
              <a:ahLst/>
              <a:cxnLst/>
              <a:rect l="l" t="t" r="r" b="b"/>
              <a:pathLst>
                <a:path w="19946" h="19878" extrusionOk="0">
                  <a:moveTo>
                    <a:pt x="7281" y="0"/>
                  </a:moveTo>
                  <a:lnTo>
                    <a:pt x="7294" y="14"/>
                  </a:lnTo>
                  <a:cubicBezTo>
                    <a:pt x="7273" y="14"/>
                    <a:pt x="7251" y="13"/>
                    <a:pt x="7230" y="13"/>
                  </a:cubicBezTo>
                  <a:cubicBezTo>
                    <a:pt x="6265" y="13"/>
                    <a:pt x="5328" y="310"/>
                    <a:pt x="4547" y="853"/>
                  </a:cubicBezTo>
                  <a:cubicBezTo>
                    <a:pt x="3898" y="1286"/>
                    <a:pt x="3329" y="1827"/>
                    <a:pt x="2856" y="2436"/>
                  </a:cubicBezTo>
                  <a:cubicBezTo>
                    <a:pt x="2342" y="3072"/>
                    <a:pt x="1909" y="3762"/>
                    <a:pt x="1557" y="4506"/>
                  </a:cubicBezTo>
                  <a:cubicBezTo>
                    <a:pt x="867" y="5940"/>
                    <a:pt x="380" y="7469"/>
                    <a:pt x="150" y="9039"/>
                  </a:cubicBezTo>
                  <a:cubicBezTo>
                    <a:pt x="28" y="9878"/>
                    <a:pt x="1" y="10730"/>
                    <a:pt x="55" y="11583"/>
                  </a:cubicBezTo>
                  <a:cubicBezTo>
                    <a:pt x="123" y="12449"/>
                    <a:pt x="285" y="13301"/>
                    <a:pt x="542" y="14113"/>
                  </a:cubicBezTo>
                  <a:cubicBezTo>
                    <a:pt x="664" y="14519"/>
                    <a:pt x="826" y="14898"/>
                    <a:pt x="1016" y="15277"/>
                  </a:cubicBezTo>
                  <a:cubicBezTo>
                    <a:pt x="1192" y="15642"/>
                    <a:pt x="1395" y="15994"/>
                    <a:pt x="1625" y="16332"/>
                  </a:cubicBezTo>
                  <a:cubicBezTo>
                    <a:pt x="2085" y="16995"/>
                    <a:pt x="2653" y="17550"/>
                    <a:pt x="3316" y="17997"/>
                  </a:cubicBezTo>
                  <a:cubicBezTo>
                    <a:pt x="4006" y="18457"/>
                    <a:pt x="4791" y="18768"/>
                    <a:pt x="5603" y="18903"/>
                  </a:cubicBezTo>
                  <a:cubicBezTo>
                    <a:pt x="6009" y="18984"/>
                    <a:pt x="6415" y="19012"/>
                    <a:pt x="6820" y="19012"/>
                  </a:cubicBezTo>
                  <a:lnTo>
                    <a:pt x="6969" y="19012"/>
                  </a:lnTo>
                  <a:cubicBezTo>
                    <a:pt x="7524" y="19012"/>
                    <a:pt x="8079" y="18930"/>
                    <a:pt x="8620" y="18781"/>
                  </a:cubicBezTo>
                  <a:cubicBezTo>
                    <a:pt x="8674" y="18809"/>
                    <a:pt x="8728" y="18849"/>
                    <a:pt x="8796" y="18876"/>
                  </a:cubicBezTo>
                  <a:cubicBezTo>
                    <a:pt x="9148" y="19079"/>
                    <a:pt x="9513" y="19242"/>
                    <a:pt x="9892" y="19363"/>
                  </a:cubicBezTo>
                  <a:cubicBezTo>
                    <a:pt x="10284" y="19499"/>
                    <a:pt x="10690" y="19593"/>
                    <a:pt x="11096" y="19675"/>
                  </a:cubicBezTo>
                  <a:cubicBezTo>
                    <a:pt x="11502" y="19756"/>
                    <a:pt x="11922" y="19810"/>
                    <a:pt x="12341" y="19837"/>
                  </a:cubicBezTo>
                  <a:cubicBezTo>
                    <a:pt x="12707" y="19864"/>
                    <a:pt x="13045" y="19878"/>
                    <a:pt x="13370" y="19878"/>
                  </a:cubicBezTo>
                  <a:cubicBezTo>
                    <a:pt x="13830" y="19878"/>
                    <a:pt x="14290" y="19864"/>
                    <a:pt x="14777" y="19823"/>
                  </a:cubicBezTo>
                  <a:cubicBezTo>
                    <a:pt x="15183" y="19783"/>
                    <a:pt x="15575" y="19729"/>
                    <a:pt x="15981" y="19647"/>
                  </a:cubicBezTo>
                  <a:cubicBezTo>
                    <a:pt x="16401" y="19566"/>
                    <a:pt x="16820" y="19458"/>
                    <a:pt x="17226" y="19323"/>
                  </a:cubicBezTo>
                  <a:cubicBezTo>
                    <a:pt x="18065" y="19052"/>
                    <a:pt x="18863" y="18687"/>
                    <a:pt x="19607" y="18213"/>
                  </a:cubicBezTo>
                  <a:cubicBezTo>
                    <a:pt x="19716" y="18146"/>
                    <a:pt x="19837" y="18064"/>
                    <a:pt x="19946" y="17997"/>
                  </a:cubicBezTo>
                  <a:lnTo>
                    <a:pt x="19946" y="17997"/>
                  </a:lnTo>
                  <a:lnTo>
                    <a:pt x="19540" y="18146"/>
                  </a:lnTo>
                  <a:cubicBezTo>
                    <a:pt x="19066" y="18321"/>
                    <a:pt x="18606" y="18457"/>
                    <a:pt x="18119" y="18579"/>
                  </a:cubicBezTo>
                  <a:cubicBezTo>
                    <a:pt x="17943" y="18619"/>
                    <a:pt x="17767" y="18660"/>
                    <a:pt x="17591" y="18700"/>
                  </a:cubicBezTo>
                  <a:cubicBezTo>
                    <a:pt x="17415" y="18741"/>
                    <a:pt x="17280" y="18754"/>
                    <a:pt x="17118" y="18781"/>
                  </a:cubicBezTo>
                  <a:cubicBezTo>
                    <a:pt x="16793" y="18836"/>
                    <a:pt x="16468" y="18890"/>
                    <a:pt x="16157" y="18917"/>
                  </a:cubicBezTo>
                  <a:cubicBezTo>
                    <a:pt x="15724" y="18957"/>
                    <a:pt x="15304" y="18971"/>
                    <a:pt x="14899" y="18971"/>
                  </a:cubicBezTo>
                  <a:cubicBezTo>
                    <a:pt x="14493" y="18971"/>
                    <a:pt x="14100" y="18957"/>
                    <a:pt x="13708" y="18917"/>
                  </a:cubicBezTo>
                  <a:cubicBezTo>
                    <a:pt x="13302" y="18876"/>
                    <a:pt x="12909" y="18822"/>
                    <a:pt x="12517" y="18727"/>
                  </a:cubicBezTo>
                  <a:cubicBezTo>
                    <a:pt x="12125" y="18646"/>
                    <a:pt x="11732" y="18538"/>
                    <a:pt x="11367" y="18389"/>
                  </a:cubicBezTo>
                  <a:cubicBezTo>
                    <a:pt x="11002" y="18254"/>
                    <a:pt x="10650" y="18091"/>
                    <a:pt x="10325" y="17902"/>
                  </a:cubicBezTo>
                  <a:cubicBezTo>
                    <a:pt x="10000" y="17713"/>
                    <a:pt x="9689" y="17496"/>
                    <a:pt x="9405" y="17239"/>
                  </a:cubicBezTo>
                  <a:cubicBezTo>
                    <a:pt x="9121" y="16982"/>
                    <a:pt x="8877" y="16711"/>
                    <a:pt x="8661" y="16400"/>
                  </a:cubicBezTo>
                  <a:cubicBezTo>
                    <a:pt x="8552" y="16238"/>
                    <a:pt x="8444" y="16062"/>
                    <a:pt x="8363" y="15886"/>
                  </a:cubicBezTo>
                  <a:cubicBezTo>
                    <a:pt x="8268" y="15723"/>
                    <a:pt x="8201" y="15561"/>
                    <a:pt x="8147" y="15412"/>
                  </a:cubicBezTo>
                  <a:cubicBezTo>
                    <a:pt x="8025" y="15534"/>
                    <a:pt x="7903" y="15642"/>
                    <a:pt x="7768" y="15751"/>
                  </a:cubicBezTo>
                  <a:cubicBezTo>
                    <a:pt x="7659" y="15845"/>
                    <a:pt x="7538" y="15926"/>
                    <a:pt x="7402" y="16008"/>
                  </a:cubicBezTo>
                  <a:cubicBezTo>
                    <a:pt x="7172" y="16143"/>
                    <a:pt x="6902" y="16238"/>
                    <a:pt x="6631" y="16278"/>
                  </a:cubicBezTo>
                  <a:cubicBezTo>
                    <a:pt x="6536" y="16292"/>
                    <a:pt x="6442" y="16305"/>
                    <a:pt x="6347" y="16305"/>
                  </a:cubicBezTo>
                  <a:lnTo>
                    <a:pt x="6239" y="16305"/>
                  </a:lnTo>
                  <a:cubicBezTo>
                    <a:pt x="6117" y="16292"/>
                    <a:pt x="5995" y="16278"/>
                    <a:pt x="5873" y="16251"/>
                  </a:cubicBezTo>
                  <a:cubicBezTo>
                    <a:pt x="5616" y="16184"/>
                    <a:pt x="5373" y="16075"/>
                    <a:pt x="5156" y="15940"/>
                  </a:cubicBezTo>
                  <a:cubicBezTo>
                    <a:pt x="4764" y="15696"/>
                    <a:pt x="4425" y="15385"/>
                    <a:pt x="4141" y="15033"/>
                  </a:cubicBezTo>
                  <a:cubicBezTo>
                    <a:pt x="3979" y="14830"/>
                    <a:pt x="3844" y="14641"/>
                    <a:pt x="3708" y="14424"/>
                  </a:cubicBezTo>
                  <a:cubicBezTo>
                    <a:pt x="3573" y="14194"/>
                    <a:pt x="3451" y="13964"/>
                    <a:pt x="3343" y="13734"/>
                  </a:cubicBezTo>
                  <a:cubicBezTo>
                    <a:pt x="3126" y="13234"/>
                    <a:pt x="2937" y="12733"/>
                    <a:pt x="2802" y="12205"/>
                  </a:cubicBezTo>
                  <a:cubicBezTo>
                    <a:pt x="2653" y="11678"/>
                    <a:pt x="2558" y="11136"/>
                    <a:pt x="2491" y="10595"/>
                  </a:cubicBezTo>
                  <a:cubicBezTo>
                    <a:pt x="2369" y="9486"/>
                    <a:pt x="2382" y="8376"/>
                    <a:pt x="2545" y="7280"/>
                  </a:cubicBezTo>
                  <a:cubicBezTo>
                    <a:pt x="2626" y="6739"/>
                    <a:pt x="2734" y="6198"/>
                    <a:pt x="2883" y="5670"/>
                  </a:cubicBezTo>
                  <a:cubicBezTo>
                    <a:pt x="3032" y="5156"/>
                    <a:pt x="3208" y="4641"/>
                    <a:pt x="3424" y="4154"/>
                  </a:cubicBezTo>
                  <a:cubicBezTo>
                    <a:pt x="3654" y="3654"/>
                    <a:pt x="3911" y="3167"/>
                    <a:pt x="4209" y="2707"/>
                  </a:cubicBezTo>
                  <a:cubicBezTo>
                    <a:pt x="4507" y="2260"/>
                    <a:pt x="4845" y="1827"/>
                    <a:pt x="5210" y="1435"/>
                  </a:cubicBezTo>
                  <a:cubicBezTo>
                    <a:pt x="5305" y="1340"/>
                    <a:pt x="5413" y="1232"/>
                    <a:pt x="5508" y="1137"/>
                  </a:cubicBezTo>
                  <a:cubicBezTo>
                    <a:pt x="5616" y="1042"/>
                    <a:pt x="5697" y="961"/>
                    <a:pt x="5819" y="866"/>
                  </a:cubicBezTo>
                  <a:cubicBezTo>
                    <a:pt x="6022" y="690"/>
                    <a:pt x="6239" y="542"/>
                    <a:pt x="6482" y="420"/>
                  </a:cubicBezTo>
                  <a:cubicBezTo>
                    <a:pt x="6699" y="298"/>
                    <a:pt x="6942" y="176"/>
                    <a:pt x="7172" y="82"/>
                  </a:cubicBezTo>
                  <a:lnTo>
                    <a:pt x="7375" y="0"/>
                  </a:lnTo>
                  <a:close/>
                </a:path>
              </a:pathLst>
            </a:custGeom>
            <a:solidFill>
              <a:srgbClr val="F96E0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7" name="Google Shape;1097;p38"/>
            <p:cNvSpPr/>
            <p:nvPr/>
          </p:nvSpPr>
          <p:spPr>
            <a:xfrm>
              <a:off x="4918525" y="959750"/>
              <a:ext cx="20325" cy="37000"/>
            </a:xfrm>
            <a:custGeom>
              <a:avLst/>
              <a:gdLst/>
              <a:ahLst/>
              <a:cxnLst/>
              <a:rect l="l" t="t" r="r" b="b"/>
              <a:pathLst>
                <a:path w="813" h="1480" extrusionOk="0">
                  <a:moveTo>
                    <a:pt x="406" y="0"/>
                  </a:moveTo>
                  <a:cubicBezTo>
                    <a:pt x="298" y="0"/>
                    <a:pt x="203" y="68"/>
                    <a:pt x="149" y="162"/>
                  </a:cubicBezTo>
                  <a:lnTo>
                    <a:pt x="149" y="149"/>
                  </a:lnTo>
                  <a:cubicBezTo>
                    <a:pt x="122" y="190"/>
                    <a:pt x="95" y="230"/>
                    <a:pt x="82" y="284"/>
                  </a:cubicBezTo>
                  <a:cubicBezTo>
                    <a:pt x="55" y="338"/>
                    <a:pt x="41" y="392"/>
                    <a:pt x="28" y="460"/>
                  </a:cubicBezTo>
                  <a:cubicBezTo>
                    <a:pt x="0" y="568"/>
                    <a:pt x="0" y="677"/>
                    <a:pt x="0" y="798"/>
                  </a:cubicBezTo>
                  <a:cubicBezTo>
                    <a:pt x="0" y="907"/>
                    <a:pt x="14" y="1015"/>
                    <a:pt x="55" y="1123"/>
                  </a:cubicBezTo>
                  <a:cubicBezTo>
                    <a:pt x="68" y="1177"/>
                    <a:pt x="95" y="1231"/>
                    <a:pt x="136" y="1286"/>
                  </a:cubicBezTo>
                  <a:cubicBezTo>
                    <a:pt x="163" y="1340"/>
                    <a:pt x="203" y="1394"/>
                    <a:pt x="244" y="1421"/>
                  </a:cubicBezTo>
                  <a:cubicBezTo>
                    <a:pt x="285" y="1462"/>
                    <a:pt x="335" y="1480"/>
                    <a:pt x="386" y="1480"/>
                  </a:cubicBezTo>
                  <a:cubicBezTo>
                    <a:pt x="402" y="1480"/>
                    <a:pt x="417" y="1478"/>
                    <a:pt x="433" y="1475"/>
                  </a:cubicBezTo>
                  <a:lnTo>
                    <a:pt x="501" y="1461"/>
                  </a:lnTo>
                  <a:cubicBezTo>
                    <a:pt x="542" y="1448"/>
                    <a:pt x="582" y="1421"/>
                    <a:pt x="609" y="1380"/>
                  </a:cubicBezTo>
                  <a:cubicBezTo>
                    <a:pt x="677" y="1313"/>
                    <a:pt x="731" y="1218"/>
                    <a:pt x="772" y="1123"/>
                  </a:cubicBezTo>
                  <a:cubicBezTo>
                    <a:pt x="785" y="1069"/>
                    <a:pt x="799" y="1015"/>
                    <a:pt x="812" y="961"/>
                  </a:cubicBezTo>
                  <a:cubicBezTo>
                    <a:pt x="812" y="893"/>
                    <a:pt x="812" y="812"/>
                    <a:pt x="812" y="744"/>
                  </a:cubicBezTo>
                  <a:cubicBezTo>
                    <a:pt x="812" y="636"/>
                    <a:pt x="785" y="514"/>
                    <a:pt x="758" y="406"/>
                  </a:cubicBezTo>
                  <a:cubicBezTo>
                    <a:pt x="745" y="365"/>
                    <a:pt x="731" y="325"/>
                    <a:pt x="704" y="284"/>
                  </a:cubicBezTo>
                  <a:cubicBezTo>
                    <a:pt x="704" y="271"/>
                    <a:pt x="691" y="244"/>
                    <a:pt x="691" y="230"/>
                  </a:cubicBezTo>
                  <a:cubicBezTo>
                    <a:pt x="650" y="108"/>
                    <a:pt x="555" y="27"/>
                    <a:pt x="447" y="0"/>
                  </a:cubicBezTo>
                  <a:close/>
                </a:path>
              </a:pathLst>
            </a:custGeom>
            <a:solidFill>
              <a:srgbClr val="F966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8" name="Google Shape;1098;p38"/>
            <p:cNvSpPr/>
            <p:nvPr/>
          </p:nvSpPr>
          <p:spPr>
            <a:xfrm>
              <a:off x="4937475" y="902375"/>
              <a:ext cx="34175" cy="54350"/>
            </a:xfrm>
            <a:custGeom>
              <a:avLst/>
              <a:gdLst/>
              <a:ahLst/>
              <a:cxnLst/>
              <a:rect l="l" t="t" r="r" b="b"/>
              <a:pathLst>
                <a:path w="1367" h="2174" extrusionOk="0">
                  <a:moveTo>
                    <a:pt x="820" y="0"/>
                  </a:moveTo>
                  <a:cubicBezTo>
                    <a:pt x="795" y="0"/>
                    <a:pt x="769" y="3"/>
                    <a:pt x="744" y="8"/>
                  </a:cubicBezTo>
                  <a:cubicBezTo>
                    <a:pt x="474" y="76"/>
                    <a:pt x="298" y="333"/>
                    <a:pt x="190" y="563"/>
                  </a:cubicBezTo>
                  <a:cubicBezTo>
                    <a:pt x="122" y="698"/>
                    <a:pt x="81" y="834"/>
                    <a:pt x="54" y="969"/>
                  </a:cubicBezTo>
                  <a:cubicBezTo>
                    <a:pt x="14" y="1104"/>
                    <a:pt x="0" y="1253"/>
                    <a:pt x="14" y="1388"/>
                  </a:cubicBezTo>
                  <a:cubicBezTo>
                    <a:pt x="14" y="1483"/>
                    <a:pt x="41" y="1578"/>
                    <a:pt x="81" y="1673"/>
                  </a:cubicBezTo>
                  <a:lnTo>
                    <a:pt x="81" y="1686"/>
                  </a:lnTo>
                  <a:cubicBezTo>
                    <a:pt x="95" y="1808"/>
                    <a:pt x="163" y="1930"/>
                    <a:pt x="257" y="2011"/>
                  </a:cubicBezTo>
                  <a:cubicBezTo>
                    <a:pt x="338" y="2106"/>
                    <a:pt x="474" y="2160"/>
                    <a:pt x="596" y="2173"/>
                  </a:cubicBezTo>
                  <a:cubicBezTo>
                    <a:pt x="663" y="2173"/>
                    <a:pt x="717" y="2160"/>
                    <a:pt x="785" y="2133"/>
                  </a:cubicBezTo>
                  <a:cubicBezTo>
                    <a:pt x="839" y="2106"/>
                    <a:pt x="893" y="2079"/>
                    <a:pt x="934" y="2038"/>
                  </a:cubicBezTo>
                  <a:cubicBezTo>
                    <a:pt x="1123" y="1821"/>
                    <a:pt x="1259" y="1564"/>
                    <a:pt x="1299" y="1280"/>
                  </a:cubicBezTo>
                  <a:cubicBezTo>
                    <a:pt x="1340" y="1145"/>
                    <a:pt x="1353" y="996"/>
                    <a:pt x="1367" y="861"/>
                  </a:cubicBezTo>
                  <a:cubicBezTo>
                    <a:pt x="1367" y="725"/>
                    <a:pt x="1353" y="590"/>
                    <a:pt x="1326" y="468"/>
                  </a:cubicBezTo>
                  <a:cubicBezTo>
                    <a:pt x="1299" y="414"/>
                    <a:pt x="1286" y="360"/>
                    <a:pt x="1259" y="306"/>
                  </a:cubicBezTo>
                  <a:cubicBezTo>
                    <a:pt x="1232" y="279"/>
                    <a:pt x="1218" y="238"/>
                    <a:pt x="1191" y="211"/>
                  </a:cubicBezTo>
                  <a:cubicBezTo>
                    <a:pt x="1164" y="171"/>
                    <a:pt x="1137" y="144"/>
                    <a:pt x="1096" y="117"/>
                  </a:cubicBezTo>
                  <a:cubicBezTo>
                    <a:pt x="1021" y="41"/>
                    <a:pt x="920" y="0"/>
                    <a:pt x="820" y="0"/>
                  </a:cubicBezTo>
                  <a:close/>
                </a:path>
              </a:pathLst>
            </a:custGeom>
            <a:solidFill>
              <a:srgbClr val="F966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9" name="Google Shape;1099;p38"/>
            <p:cNvSpPr/>
            <p:nvPr/>
          </p:nvSpPr>
          <p:spPr>
            <a:xfrm>
              <a:off x="4951325" y="975975"/>
              <a:ext cx="12550" cy="18800"/>
            </a:xfrm>
            <a:custGeom>
              <a:avLst/>
              <a:gdLst/>
              <a:ahLst/>
              <a:cxnLst/>
              <a:rect l="l" t="t" r="r" b="b"/>
              <a:pathLst>
                <a:path w="502" h="752" extrusionOk="0">
                  <a:moveTo>
                    <a:pt x="272" y="1"/>
                  </a:moveTo>
                  <a:cubicBezTo>
                    <a:pt x="231" y="1"/>
                    <a:pt x="190" y="14"/>
                    <a:pt x="163" y="41"/>
                  </a:cubicBezTo>
                  <a:lnTo>
                    <a:pt x="163" y="55"/>
                  </a:lnTo>
                  <a:cubicBezTo>
                    <a:pt x="136" y="82"/>
                    <a:pt x="109" y="122"/>
                    <a:pt x="82" y="163"/>
                  </a:cubicBezTo>
                  <a:cubicBezTo>
                    <a:pt x="55" y="204"/>
                    <a:pt x="28" y="271"/>
                    <a:pt x="28" y="325"/>
                  </a:cubicBezTo>
                  <a:cubicBezTo>
                    <a:pt x="28" y="339"/>
                    <a:pt x="28" y="352"/>
                    <a:pt x="28" y="352"/>
                  </a:cubicBezTo>
                  <a:cubicBezTo>
                    <a:pt x="1" y="434"/>
                    <a:pt x="1" y="515"/>
                    <a:pt x="28" y="596"/>
                  </a:cubicBezTo>
                  <a:cubicBezTo>
                    <a:pt x="42" y="637"/>
                    <a:pt x="69" y="664"/>
                    <a:pt x="96" y="691"/>
                  </a:cubicBezTo>
                  <a:cubicBezTo>
                    <a:pt x="109" y="704"/>
                    <a:pt x="136" y="731"/>
                    <a:pt x="163" y="731"/>
                  </a:cubicBezTo>
                  <a:cubicBezTo>
                    <a:pt x="184" y="745"/>
                    <a:pt x="204" y="752"/>
                    <a:pt x="226" y="752"/>
                  </a:cubicBezTo>
                  <a:cubicBezTo>
                    <a:pt x="248" y="752"/>
                    <a:pt x="272" y="745"/>
                    <a:pt x="299" y="731"/>
                  </a:cubicBezTo>
                  <a:cubicBezTo>
                    <a:pt x="326" y="731"/>
                    <a:pt x="339" y="704"/>
                    <a:pt x="366" y="677"/>
                  </a:cubicBezTo>
                  <a:cubicBezTo>
                    <a:pt x="407" y="637"/>
                    <a:pt x="448" y="582"/>
                    <a:pt x="461" y="528"/>
                  </a:cubicBezTo>
                  <a:cubicBezTo>
                    <a:pt x="502" y="366"/>
                    <a:pt x="475" y="204"/>
                    <a:pt x="380" y="68"/>
                  </a:cubicBezTo>
                  <a:cubicBezTo>
                    <a:pt x="380" y="55"/>
                    <a:pt x="366" y="41"/>
                    <a:pt x="339" y="28"/>
                  </a:cubicBezTo>
                  <a:cubicBezTo>
                    <a:pt x="326" y="14"/>
                    <a:pt x="312" y="1"/>
                    <a:pt x="285" y="1"/>
                  </a:cubicBezTo>
                  <a:close/>
                </a:path>
              </a:pathLst>
            </a:custGeom>
            <a:solidFill>
              <a:srgbClr val="F966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0" name="Google Shape;1100;p38"/>
            <p:cNvSpPr/>
            <p:nvPr/>
          </p:nvSpPr>
          <p:spPr>
            <a:xfrm>
              <a:off x="4939825" y="1042625"/>
              <a:ext cx="31500" cy="47300"/>
            </a:xfrm>
            <a:custGeom>
              <a:avLst/>
              <a:gdLst/>
              <a:ahLst/>
              <a:cxnLst/>
              <a:rect l="l" t="t" r="r" b="b"/>
              <a:pathLst>
                <a:path w="1260" h="1892" extrusionOk="0">
                  <a:moveTo>
                    <a:pt x="407" y="0"/>
                  </a:moveTo>
                  <a:cubicBezTo>
                    <a:pt x="339" y="14"/>
                    <a:pt x="285" y="41"/>
                    <a:pt x="231" y="81"/>
                  </a:cubicBezTo>
                  <a:cubicBezTo>
                    <a:pt x="177" y="122"/>
                    <a:pt x="136" y="176"/>
                    <a:pt x="96" y="230"/>
                  </a:cubicBezTo>
                  <a:cubicBezTo>
                    <a:pt x="42" y="338"/>
                    <a:pt x="14" y="447"/>
                    <a:pt x="14" y="568"/>
                  </a:cubicBezTo>
                  <a:cubicBezTo>
                    <a:pt x="1" y="704"/>
                    <a:pt x="14" y="826"/>
                    <a:pt x="42" y="961"/>
                  </a:cubicBezTo>
                  <a:cubicBezTo>
                    <a:pt x="69" y="1096"/>
                    <a:pt x="109" y="1218"/>
                    <a:pt x="163" y="1353"/>
                  </a:cubicBezTo>
                  <a:cubicBezTo>
                    <a:pt x="190" y="1407"/>
                    <a:pt x="217" y="1462"/>
                    <a:pt x="258" y="1516"/>
                  </a:cubicBezTo>
                  <a:cubicBezTo>
                    <a:pt x="285" y="1570"/>
                    <a:pt x="326" y="1610"/>
                    <a:pt x="380" y="1665"/>
                  </a:cubicBezTo>
                  <a:cubicBezTo>
                    <a:pt x="393" y="1678"/>
                    <a:pt x="420" y="1692"/>
                    <a:pt x="434" y="1705"/>
                  </a:cubicBezTo>
                  <a:lnTo>
                    <a:pt x="461" y="1719"/>
                  </a:lnTo>
                  <a:cubicBezTo>
                    <a:pt x="502" y="1759"/>
                    <a:pt x="529" y="1786"/>
                    <a:pt x="569" y="1813"/>
                  </a:cubicBezTo>
                  <a:cubicBezTo>
                    <a:pt x="650" y="1864"/>
                    <a:pt x="737" y="1891"/>
                    <a:pt x="832" y="1891"/>
                  </a:cubicBezTo>
                  <a:cubicBezTo>
                    <a:pt x="866" y="1891"/>
                    <a:pt x="900" y="1888"/>
                    <a:pt x="935" y="1881"/>
                  </a:cubicBezTo>
                  <a:cubicBezTo>
                    <a:pt x="1043" y="1854"/>
                    <a:pt x="1138" y="1759"/>
                    <a:pt x="1192" y="1651"/>
                  </a:cubicBezTo>
                  <a:cubicBezTo>
                    <a:pt x="1232" y="1529"/>
                    <a:pt x="1259" y="1394"/>
                    <a:pt x="1246" y="1259"/>
                  </a:cubicBezTo>
                  <a:cubicBezTo>
                    <a:pt x="1246" y="1110"/>
                    <a:pt x="1219" y="961"/>
                    <a:pt x="1178" y="826"/>
                  </a:cubicBezTo>
                  <a:cubicBezTo>
                    <a:pt x="1138" y="677"/>
                    <a:pt x="1083" y="541"/>
                    <a:pt x="1016" y="406"/>
                  </a:cubicBezTo>
                  <a:cubicBezTo>
                    <a:pt x="962" y="284"/>
                    <a:pt x="880" y="190"/>
                    <a:pt x="786" y="95"/>
                  </a:cubicBezTo>
                  <a:cubicBezTo>
                    <a:pt x="745" y="68"/>
                    <a:pt x="691" y="41"/>
                    <a:pt x="623" y="27"/>
                  </a:cubicBezTo>
                  <a:cubicBezTo>
                    <a:pt x="569" y="14"/>
                    <a:pt x="515" y="0"/>
                    <a:pt x="461" y="0"/>
                  </a:cubicBezTo>
                  <a:close/>
                </a:path>
              </a:pathLst>
            </a:custGeom>
            <a:solidFill>
              <a:srgbClr val="F966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1" name="Google Shape;1101;p38"/>
            <p:cNvSpPr/>
            <p:nvPr/>
          </p:nvSpPr>
          <p:spPr>
            <a:xfrm>
              <a:off x="4959800" y="1011075"/>
              <a:ext cx="16925" cy="28250"/>
            </a:xfrm>
            <a:custGeom>
              <a:avLst/>
              <a:gdLst/>
              <a:ahLst/>
              <a:cxnLst/>
              <a:rect l="l" t="t" r="r" b="b"/>
              <a:pathLst>
                <a:path w="677" h="1130" extrusionOk="0">
                  <a:moveTo>
                    <a:pt x="230" y="0"/>
                  </a:moveTo>
                  <a:cubicBezTo>
                    <a:pt x="189" y="0"/>
                    <a:pt x="158" y="25"/>
                    <a:pt x="136" y="58"/>
                  </a:cubicBezTo>
                  <a:cubicBezTo>
                    <a:pt x="109" y="99"/>
                    <a:pt x="81" y="139"/>
                    <a:pt x="54" y="180"/>
                  </a:cubicBezTo>
                  <a:cubicBezTo>
                    <a:pt x="41" y="220"/>
                    <a:pt x="27" y="261"/>
                    <a:pt x="14" y="315"/>
                  </a:cubicBezTo>
                  <a:cubicBezTo>
                    <a:pt x="0" y="396"/>
                    <a:pt x="0" y="491"/>
                    <a:pt x="14" y="572"/>
                  </a:cubicBezTo>
                  <a:cubicBezTo>
                    <a:pt x="27" y="667"/>
                    <a:pt x="54" y="748"/>
                    <a:pt x="95" y="829"/>
                  </a:cubicBezTo>
                  <a:cubicBezTo>
                    <a:pt x="122" y="910"/>
                    <a:pt x="176" y="978"/>
                    <a:pt x="230" y="1046"/>
                  </a:cubicBezTo>
                  <a:cubicBezTo>
                    <a:pt x="266" y="1093"/>
                    <a:pt x="331" y="1129"/>
                    <a:pt x="392" y="1129"/>
                  </a:cubicBezTo>
                  <a:cubicBezTo>
                    <a:pt x="402" y="1129"/>
                    <a:pt x="411" y="1129"/>
                    <a:pt x="420" y="1127"/>
                  </a:cubicBezTo>
                  <a:cubicBezTo>
                    <a:pt x="460" y="1113"/>
                    <a:pt x="487" y="1100"/>
                    <a:pt x="514" y="1086"/>
                  </a:cubicBezTo>
                  <a:cubicBezTo>
                    <a:pt x="541" y="1059"/>
                    <a:pt x="569" y="1032"/>
                    <a:pt x="582" y="1005"/>
                  </a:cubicBezTo>
                  <a:cubicBezTo>
                    <a:pt x="636" y="910"/>
                    <a:pt x="650" y="802"/>
                    <a:pt x="650" y="707"/>
                  </a:cubicBezTo>
                  <a:cubicBezTo>
                    <a:pt x="663" y="640"/>
                    <a:pt x="677" y="572"/>
                    <a:pt x="663" y="518"/>
                  </a:cubicBezTo>
                  <a:cubicBezTo>
                    <a:pt x="663" y="423"/>
                    <a:pt x="623" y="329"/>
                    <a:pt x="582" y="261"/>
                  </a:cubicBezTo>
                  <a:cubicBezTo>
                    <a:pt x="514" y="166"/>
                    <a:pt x="447" y="85"/>
                    <a:pt x="352" y="31"/>
                  </a:cubicBezTo>
                  <a:cubicBezTo>
                    <a:pt x="325" y="4"/>
                    <a:pt x="284" y="4"/>
                    <a:pt x="257" y="4"/>
                  </a:cubicBezTo>
                  <a:cubicBezTo>
                    <a:pt x="248" y="1"/>
                    <a:pt x="239" y="0"/>
                    <a:pt x="230" y="0"/>
                  </a:cubicBezTo>
                  <a:close/>
                </a:path>
              </a:pathLst>
            </a:custGeom>
            <a:solidFill>
              <a:srgbClr val="F966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2" name="Google Shape;1102;p38"/>
            <p:cNvSpPr/>
            <p:nvPr/>
          </p:nvSpPr>
          <p:spPr>
            <a:xfrm>
              <a:off x="4949650" y="816650"/>
              <a:ext cx="23025" cy="31950"/>
            </a:xfrm>
            <a:custGeom>
              <a:avLst/>
              <a:gdLst/>
              <a:ahLst/>
              <a:cxnLst/>
              <a:rect l="l" t="t" r="r" b="b"/>
              <a:pathLst>
                <a:path w="921" h="1278" extrusionOk="0">
                  <a:moveTo>
                    <a:pt x="704" y="0"/>
                  </a:moveTo>
                  <a:lnTo>
                    <a:pt x="717" y="14"/>
                  </a:lnTo>
                  <a:cubicBezTo>
                    <a:pt x="677" y="14"/>
                    <a:pt x="650" y="27"/>
                    <a:pt x="609" y="41"/>
                  </a:cubicBezTo>
                  <a:cubicBezTo>
                    <a:pt x="555" y="55"/>
                    <a:pt x="501" y="82"/>
                    <a:pt x="447" y="122"/>
                  </a:cubicBezTo>
                  <a:cubicBezTo>
                    <a:pt x="393" y="149"/>
                    <a:pt x="352" y="190"/>
                    <a:pt x="312" y="230"/>
                  </a:cubicBezTo>
                  <a:cubicBezTo>
                    <a:pt x="271" y="271"/>
                    <a:pt x="244" y="312"/>
                    <a:pt x="217" y="366"/>
                  </a:cubicBezTo>
                  <a:cubicBezTo>
                    <a:pt x="149" y="460"/>
                    <a:pt x="95" y="569"/>
                    <a:pt x="54" y="690"/>
                  </a:cubicBezTo>
                  <a:cubicBezTo>
                    <a:pt x="27" y="799"/>
                    <a:pt x="0" y="907"/>
                    <a:pt x="0" y="1029"/>
                  </a:cubicBezTo>
                  <a:lnTo>
                    <a:pt x="0" y="1083"/>
                  </a:lnTo>
                  <a:cubicBezTo>
                    <a:pt x="14" y="1123"/>
                    <a:pt x="27" y="1164"/>
                    <a:pt x="41" y="1191"/>
                  </a:cubicBezTo>
                  <a:cubicBezTo>
                    <a:pt x="68" y="1218"/>
                    <a:pt x="95" y="1245"/>
                    <a:pt x="136" y="1259"/>
                  </a:cubicBezTo>
                  <a:cubicBezTo>
                    <a:pt x="164" y="1268"/>
                    <a:pt x="193" y="1278"/>
                    <a:pt x="222" y="1278"/>
                  </a:cubicBezTo>
                  <a:cubicBezTo>
                    <a:pt x="234" y="1278"/>
                    <a:pt x="246" y="1276"/>
                    <a:pt x="257" y="1272"/>
                  </a:cubicBezTo>
                  <a:cubicBezTo>
                    <a:pt x="366" y="1259"/>
                    <a:pt x="460" y="1232"/>
                    <a:pt x="555" y="1164"/>
                  </a:cubicBezTo>
                  <a:cubicBezTo>
                    <a:pt x="596" y="1123"/>
                    <a:pt x="623" y="1083"/>
                    <a:pt x="663" y="1042"/>
                  </a:cubicBezTo>
                  <a:cubicBezTo>
                    <a:pt x="704" y="1002"/>
                    <a:pt x="731" y="961"/>
                    <a:pt x="758" y="907"/>
                  </a:cubicBezTo>
                  <a:cubicBezTo>
                    <a:pt x="799" y="826"/>
                    <a:pt x="839" y="731"/>
                    <a:pt x="866" y="623"/>
                  </a:cubicBezTo>
                  <a:cubicBezTo>
                    <a:pt x="880" y="582"/>
                    <a:pt x="880" y="542"/>
                    <a:pt x="893" y="501"/>
                  </a:cubicBezTo>
                  <a:cubicBezTo>
                    <a:pt x="893" y="488"/>
                    <a:pt x="893" y="474"/>
                    <a:pt x="893" y="474"/>
                  </a:cubicBezTo>
                  <a:cubicBezTo>
                    <a:pt x="920" y="366"/>
                    <a:pt x="920" y="244"/>
                    <a:pt x="920" y="136"/>
                  </a:cubicBezTo>
                  <a:cubicBezTo>
                    <a:pt x="907" y="55"/>
                    <a:pt x="853" y="0"/>
                    <a:pt x="785" y="0"/>
                  </a:cubicBezTo>
                  <a:close/>
                </a:path>
              </a:pathLst>
            </a:custGeom>
            <a:solidFill>
              <a:srgbClr val="F966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3" name="Google Shape;1103;p38"/>
            <p:cNvSpPr/>
            <p:nvPr/>
          </p:nvSpPr>
          <p:spPr>
            <a:xfrm>
              <a:off x="5083600" y="1131575"/>
              <a:ext cx="37925" cy="36900"/>
            </a:xfrm>
            <a:custGeom>
              <a:avLst/>
              <a:gdLst/>
              <a:ahLst/>
              <a:cxnLst/>
              <a:rect l="l" t="t" r="r" b="b"/>
              <a:pathLst>
                <a:path w="1517" h="1476" extrusionOk="0">
                  <a:moveTo>
                    <a:pt x="339" y="1"/>
                  </a:moveTo>
                  <a:cubicBezTo>
                    <a:pt x="285" y="1"/>
                    <a:pt x="231" y="1"/>
                    <a:pt x="190" y="28"/>
                  </a:cubicBezTo>
                  <a:cubicBezTo>
                    <a:pt x="95" y="82"/>
                    <a:pt x="28" y="177"/>
                    <a:pt x="14" y="285"/>
                  </a:cubicBezTo>
                  <a:cubicBezTo>
                    <a:pt x="1" y="339"/>
                    <a:pt x="1" y="380"/>
                    <a:pt x="14" y="434"/>
                  </a:cubicBezTo>
                  <a:cubicBezTo>
                    <a:pt x="28" y="488"/>
                    <a:pt x="41" y="542"/>
                    <a:pt x="55" y="596"/>
                  </a:cubicBezTo>
                  <a:cubicBezTo>
                    <a:pt x="68" y="637"/>
                    <a:pt x="95" y="691"/>
                    <a:pt x="122" y="732"/>
                  </a:cubicBezTo>
                  <a:cubicBezTo>
                    <a:pt x="149" y="786"/>
                    <a:pt x="190" y="840"/>
                    <a:pt x="231" y="894"/>
                  </a:cubicBezTo>
                  <a:cubicBezTo>
                    <a:pt x="312" y="1002"/>
                    <a:pt x="407" y="1097"/>
                    <a:pt x="501" y="1178"/>
                  </a:cubicBezTo>
                  <a:cubicBezTo>
                    <a:pt x="610" y="1259"/>
                    <a:pt x="718" y="1340"/>
                    <a:pt x="840" y="1395"/>
                  </a:cubicBezTo>
                  <a:cubicBezTo>
                    <a:pt x="907" y="1422"/>
                    <a:pt x="988" y="1435"/>
                    <a:pt x="1056" y="1449"/>
                  </a:cubicBezTo>
                  <a:cubicBezTo>
                    <a:pt x="1110" y="1462"/>
                    <a:pt x="1178" y="1476"/>
                    <a:pt x="1232" y="1476"/>
                  </a:cubicBezTo>
                  <a:lnTo>
                    <a:pt x="1300" y="1476"/>
                  </a:lnTo>
                  <a:cubicBezTo>
                    <a:pt x="1340" y="1462"/>
                    <a:pt x="1394" y="1449"/>
                    <a:pt x="1421" y="1422"/>
                  </a:cubicBezTo>
                  <a:cubicBezTo>
                    <a:pt x="1476" y="1381"/>
                    <a:pt x="1503" y="1313"/>
                    <a:pt x="1516" y="1246"/>
                  </a:cubicBezTo>
                  <a:cubicBezTo>
                    <a:pt x="1516" y="1192"/>
                    <a:pt x="1503" y="1124"/>
                    <a:pt x="1503" y="1056"/>
                  </a:cubicBezTo>
                  <a:cubicBezTo>
                    <a:pt x="1503" y="1029"/>
                    <a:pt x="1489" y="1002"/>
                    <a:pt x="1476" y="989"/>
                  </a:cubicBezTo>
                  <a:cubicBezTo>
                    <a:pt x="1489" y="948"/>
                    <a:pt x="1489" y="907"/>
                    <a:pt x="1476" y="867"/>
                  </a:cubicBezTo>
                  <a:cubicBezTo>
                    <a:pt x="1448" y="759"/>
                    <a:pt x="1394" y="650"/>
                    <a:pt x="1327" y="556"/>
                  </a:cubicBezTo>
                  <a:cubicBezTo>
                    <a:pt x="1205" y="434"/>
                    <a:pt x="1070" y="326"/>
                    <a:pt x="921" y="231"/>
                  </a:cubicBezTo>
                  <a:cubicBezTo>
                    <a:pt x="799" y="150"/>
                    <a:pt x="664" y="82"/>
                    <a:pt x="515" y="28"/>
                  </a:cubicBezTo>
                  <a:cubicBezTo>
                    <a:pt x="461" y="14"/>
                    <a:pt x="393" y="1"/>
                    <a:pt x="339" y="1"/>
                  </a:cubicBezTo>
                  <a:close/>
                </a:path>
              </a:pathLst>
            </a:custGeom>
            <a:solidFill>
              <a:srgbClr val="F966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4" name="Google Shape;1104;p38"/>
            <p:cNvSpPr/>
            <p:nvPr/>
          </p:nvSpPr>
          <p:spPr>
            <a:xfrm>
              <a:off x="5141450" y="1161700"/>
              <a:ext cx="24350" cy="21375"/>
            </a:xfrm>
            <a:custGeom>
              <a:avLst/>
              <a:gdLst/>
              <a:ahLst/>
              <a:cxnLst/>
              <a:rect l="l" t="t" r="r" b="b"/>
              <a:pathLst>
                <a:path w="974" h="855" extrusionOk="0">
                  <a:moveTo>
                    <a:pt x="176" y="0"/>
                  </a:moveTo>
                  <a:cubicBezTo>
                    <a:pt x="122" y="0"/>
                    <a:pt x="68" y="27"/>
                    <a:pt x="28" y="68"/>
                  </a:cubicBezTo>
                  <a:lnTo>
                    <a:pt x="41" y="68"/>
                  </a:lnTo>
                  <a:cubicBezTo>
                    <a:pt x="14" y="95"/>
                    <a:pt x="0" y="122"/>
                    <a:pt x="0" y="163"/>
                  </a:cubicBezTo>
                  <a:cubicBezTo>
                    <a:pt x="0" y="190"/>
                    <a:pt x="0" y="217"/>
                    <a:pt x="14" y="244"/>
                  </a:cubicBezTo>
                  <a:cubicBezTo>
                    <a:pt x="28" y="311"/>
                    <a:pt x="55" y="365"/>
                    <a:pt x="82" y="420"/>
                  </a:cubicBezTo>
                  <a:lnTo>
                    <a:pt x="122" y="460"/>
                  </a:lnTo>
                  <a:cubicBezTo>
                    <a:pt x="122" y="487"/>
                    <a:pt x="122" y="514"/>
                    <a:pt x="149" y="528"/>
                  </a:cubicBezTo>
                  <a:cubicBezTo>
                    <a:pt x="230" y="623"/>
                    <a:pt x="339" y="704"/>
                    <a:pt x="447" y="758"/>
                  </a:cubicBezTo>
                  <a:cubicBezTo>
                    <a:pt x="569" y="812"/>
                    <a:pt x="691" y="853"/>
                    <a:pt x="812" y="853"/>
                  </a:cubicBezTo>
                  <a:cubicBezTo>
                    <a:pt x="818" y="854"/>
                    <a:pt x="824" y="854"/>
                    <a:pt x="830" y="854"/>
                  </a:cubicBezTo>
                  <a:cubicBezTo>
                    <a:pt x="905" y="854"/>
                    <a:pt x="974" y="779"/>
                    <a:pt x="961" y="704"/>
                  </a:cubicBezTo>
                  <a:cubicBezTo>
                    <a:pt x="934" y="514"/>
                    <a:pt x="839" y="352"/>
                    <a:pt x="704" y="230"/>
                  </a:cubicBezTo>
                  <a:cubicBezTo>
                    <a:pt x="636" y="176"/>
                    <a:pt x="555" y="122"/>
                    <a:pt x="474" y="81"/>
                  </a:cubicBezTo>
                  <a:cubicBezTo>
                    <a:pt x="379" y="41"/>
                    <a:pt x="298" y="14"/>
                    <a:pt x="190" y="0"/>
                  </a:cubicBezTo>
                  <a:close/>
                </a:path>
              </a:pathLst>
            </a:custGeom>
            <a:solidFill>
              <a:srgbClr val="F966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5" name="Google Shape;1105;p38"/>
            <p:cNvSpPr/>
            <p:nvPr/>
          </p:nvSpPr>
          <p:spPr>
            <a:xfrm>
              <a:off x="4973675" y="883875"/>
              <a:ext cx="137350" cy="140200"/>
            </a:xfrm>
            <a:custGeom>
              <a:avLst/>
              <a:gdLst/>
              <a:ahLst/>
              <a:cxnLst/>
              <a:rect l="l" t="t" r="r" b="b"/>
              <a:pathLst>
                <a:path w="5494" h="5608" extrusionOk="0">
                  <a:moveTo>
                    <a:pt x="2676" y="0"/>
                  </a:moveTo>
                  <a:cubicBezTo>
                    <a:pt x="2552" y="0"/>
                    <a:pt x="2426" y="10"/>
                    <a:pt x="2300" y="31"/>
                  </a:cubicBezTo>
                  <a:cubicBezTo>
                    <a:pt x="920" y="248"/>
                    <a:pt x="0" y="1682"/>
                    <a:pt x="244" y="3211"/>
                  </a:cubicBezTo>
                  <a:cubicBezTo>
                    <a:pt x="478" y="4606"/>
                    <a:pt x="1603" y="5607"/>
                    <a:pt x="2846" y="5607"/>
                  </a:cubicBezTo>
                  <a:cubicBezTo>
                    <a:pt x="2966" y="5607"/>
                    <a:pt x="3086" y="5598"/>
                    <a:pt x="3207" y="5579"/>
                  </a:cubicBezTo>
                  <a:cubicBezTo>
                    <a:pt x="4587" y="5362"/>
                    <a:pt x="5494" y="3928"/>
                    <a:pt x="5250" y="2399"/>
                  </a:cubicBezTo>
                  <a:cubicBezTo>
                    <a:pt x="5016" y="1010"/>
                    <a:pt x="3911" y="0"/>
                    <a:pt x="2676" y="0"/>
                  </a:cubicBezTo>
                  <a:close/>
                </a:path>
              </a:pathLst>
            </a:custGeom>
            <a:solidFill>
              <a:srgbClr val="FEFEF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6" name="Google Shape;1106;p38"/>
            <p:cNvSpPr/>
            <p:nvPr/>
          </p:nvSpPr>
          <p:spPr>
            <a:xfrm>
              <a:off x="5012575" y="902025"/>
              <a:ext cx="96075" cy="98125"/>
            </a:xfrm>
            <a:custGeom>
              <a:avLst/>
              <a:gdLst/>
              <a:ahLst/>
              <a:cxnLst/>
              <a:rect l="l" t="t" r="r" b="b"/>
              <a:pathLst>
                <a:path w="3843" h="3925" extrusionOk="0">
                  <a:moveTo>
                    <a:pt x="1865" y="0"/>
                  </a:moveTo>
                  <a:cubicBezTo>
                    <a:pt x="1776" y="0"/>
                    <a:pt x="1687" y="7"/>
                    <a:pt x="1597" y="22"/>
                  </a:cubicBezTo>
                  <a:cubicBezTo>
                    <a:pt x="636" y="185"/>
                    <a:pt x="0" y="1172"/>
                    <a:pt x="162" y="2241"/>
                  </a:cubicBezTo>
                  <a:cubicBezTo>
                    <a:pt x="323" y="3219"/>
                    <a:pt x="1118" y="3925"/>
                    <a:pt x="1987" y="3925"/>
                  </a:cubicBezTo>
                  <a:cubicBezTo>
                    <a:pt x="2068" y="3925"/>
                    <a:pt x="2150" y="3918"/>
                    <a:pt x="2233" y="3906"/>
                  </a:cubicBezTo>
                  <a:cubicBezTo>
                    <a:pt x="3207" y="3743"/>
                    <a:pt x="3843" y="2742"/>
                    <a:pt x="3667" y="1673"/>
                  </a:cubicBezTo>
                  <a:cubicBezTo>
                    <a:pt x="3507" y="703"/>
                    <a:pt x="2735" y="0"/>
                    <a:pt x="1865" y="0"/>
                  </a:cubicBezTo>
                  <a:close/>
                </a:path>
              </a:pathLst>
            </a:custGeom>
            <a:solidFill>
              <a:srgbClr val="682F2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7" name="Google Shape;1107;p38"/>
            <p:cNvSpPr/>
            <p:nvPr/>
          </p:nvSpPr>
          <p:spPr>
            <a:xfrm>
              <a:off x="4992275" y="955775"/>
              <a:ext cx="44675" cy="17625"/>
            </a:xfrm>
            <a:custGeom>
              <a:avLst/>
              <a:gdLst/>
              <a:ahLst/>
              <a:cxnLst/>
              <a:rect l="l" t="t" r="r" b="b"/>
              <a:pathLst>
                <a:path w="1787" h="705" extrusionOk="0">
                  <a:moveTo>
                    <a:pt x="1169" y="0"/>
                  </a:moveTo>
                  <a:cubicBezTo>
                    <a:pt x="1066" y="0"/>
                    <a:pt x="955" y="8"/>
                    <a:pt x="839" y="24"/>
                  </a:cubicBezTo>
                  <a:cubicBezTo>
                    <a:pt x="352" y="105"/>
                    <a:pt x="0" y="321"/>
                    <a:pt x="14" y="497"/>
                  </a:cubicBezTo>
                  <a:cubicBezTo>
                    <a:pt x="34" y="627"/>
                    <a:pt x="266" y="705"/>
                    <a:pt x="581" y="705"/>
                  </a:cubicBezTo>
                  <a:cubicBezTo>
                    <a:pt x="694" y="705"/>
                    <a:pt x="819" y="695"/>
                    <a:pt x="947" y="673"/>
                  </a:cubicBezTo>
                  <a:cubicBezTo>
                    <a:pt x="1421" y="592"/>
                    <a:pt x="1786" y="389"/>
                    <a:pt x="1759" y="213"/>
                  </a:cubicBezTo>
                  <a:cubicBezTo>
                    <a:pt x="1739" y="79"/>
                    <a:pt x="1498" y="0"/>
                    <a:pt x="1169" y="0"/>
                  </a:cubicBezTo>
                  <a:close/>
                </a:path>
              </a:pathLst>
            </a:custGeom>
            <a:solidFill>
              <a:srgbClr val="FEFEF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8" name="Google Shape;1108;p38"/>
            <p:cNvSpPr/>
            <p:nvPr/>
          </p:nvSpPr>
          <p:spPr>
            <a:xfrm>
              <a:off x="4973675" y="820125"/>
              <a:ext cx="81550" cy="40175"/>
            </a:xfrm>
            <a:custGeom>
              <a:avLst/>
              <a:gdLst/>
              <a:ahLst/>
              <a:cxnLst/>
              <a:rect l="l" t="t" r="r" b="b"/>
              <a:pathLst>
                <a:path w="3262" h="1607" extrusionOk="0">
                  <a:moveTo>
                    <a:pt x="2330" y="0"/>
                  </a:moveTo>
                  <a:cubicBezTo>
                    <a:pt x="2064" y="0"/>
                    <a:pt x="1755" y="47"/>
                    <a:pt x="1434" y="146"/>
                  </a:cubicBezTo>
                  <a:cubicBezTo>
                    <a:pt x="595" y="389"/>
                    <a:pt x="0" y="890"/>
                    <a:pt x="122" y="1255"/>
                  </a:cubicBezTo>
                  <a:cubicBezTo>
                    <a:pt x="190" y="1484"/>
                    <a:pt x="512" y="1606"/>
                    <a:pt x="949" y="1606"/>
                  </a:cubicBezTo>
                  <a:cubicBezTo>
                    <a:pt x="1211" y="1606"/>
                    <a:pt x="1513" y="1563"/>
                    <a:pt x="1827" y="1472"/>
                  </a:cubicBezTo>
                  <a:cubicBezTo>
                    <a:pt x="2666" y="1228"/>
                    <a:pt x="3261" y="714"/>
                    <a:pt x="3153" y="349"/>
                  </a:cubicBezTo>
                  <a:cubicBezTo>
                    <a:pt x="3078" y="123"/>
                    <a:pt x="2760" y="0"/>
                    <a:pt x="2330" y="0"/>
                  </a:cubicBezTo>
                  <a:close/>
                </a:path>
              </a:pathLst>
            </a:custGeom>
            <a:solidFill>
              <a:srgbClr val="A2494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9" name="Google Shape;1109;p38"/>
            <p:cNvSpPr/>
            <p:nvPr/>
          </p:nvSpPr>
          <p:spPr>
            <a:xfrm>
              <a:off x="5297725" y="839125"/>
              <a:ext cx="138400" cy="140125"/>
            </a:xfrm>
            <a:custGeom>
              <a:avLst/>
              <a:gdLst/>
              <a:ahLst/>
              <a:cxnLst/>
              <a:rect l="l" t="t" r="r" b="b"/>
              <a:pathLst>
                <a:path w="5536" h="5605" extrusionOk="0">
                  <a:moveTo>
                    <a:pt x="2699" y="0"/>
                  </a:moveTo>
                  <a:cubicBezTo>
                    <a:pt x="2568" y="0"/>
                    <a:pt x="2435" y="12"/>
                    <a:pt x="2301" y="35"/>
                  </a:cubicBezTo>
                  <a:cubicBezTo>
                    <a:pt x="907" y="265"/>
                    <a:pt x="1" y="1699"/>
                    <a:pt x="271" y="3228"/>
                  </a:cubicBezTo>
                  <a:cubicBezTo>
                    <a:pt x="516" y="4610"/>
                    <a:pt x="1610" y="5604"/>
                    <a:pt x="2847" y="5604"/>
                  </a:cubicBezTo>
                  <a:cubicBezTo>
                    <a:pt x="2979" y="5604"/>
                    <a:pt x="3113" y="5593"/>
                    <a:pt x="3248" y="5569"/>
                  </a:cubicBezTo>
                  <a:cubicBezTo>
                    <a:pt x="4628" y="5326"/>
                    <a:pt x="5535" y="3905"/>
                    <a:pt x="5278" y="2376"/>
                  </a:cubicBezTo>
                  <a:cubicBezTo>
                    <a:pt x="5034" y="995"/>
                    <a:pt x="3928" y="0"/>
                    <a:pt x="2699" y="0"/>
                  </a:cubicBezTo>
                  <a:close/>
                </a:path>
              </a:pathLst>
            </a:custGeom>
            <a:solidFill>
              <a:srgbClr val="FEFEF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10" name="Google Shape;1110;p38"/>
            <p:cNvSpPr/>
            <p:nvPr/>
          </p:nvSpPr>
          <p:spPr>
            <a:xfrm>
              <a:off x="5300775" y="863350"/>
              <a:ext cx="96425" cy="98000"/>
            </a:xfrm>
            <a:custGeom>
              <a:avLst/>
              <a:gdLst/>
              <a:ahLst/>
              <a:cxnLst/>
              <a:rect l="l" t="t" r="r" b="b"/>
              <a:pathLst>
                <a:path w="3857" h="3920" extrusionOk="0">
                  <a:moveTo>
                    <a:pt x="1884" y="1"/>
                  </a:moveTo>
                  <a:cubicBezTo>
                    <a:pt x="1789" y="1"/>
                    <a:pt x="1694" y="9"/>
                    <a:pt x="1597" y="27"/>
                  </a:cubicBezTo>
                  <a:cubicBezTo>
                    <a:pt x="637" y="189"/>
                    <a:pt x="1" y="1190"/>
                    <a:pt x="190" y="2259"/>
                  </a:cubicBezTo>
                  <a:cubicBezTo>
                    <a:pt x="349" y="3228"/>
                    <a:pt x="1131" y="3919"/>
                    <a:pt x="1992" y="3919"/>
                  </a:cubicBezTo>
                  <a:cubicBezTo>
                    <a:pt x="2081" y="3919"/>
                    <a:pt x="2170" y="3912"/>
                    <a:pt x="2260" y="3897"/>
                  </a:cubicBezTo>
                  <a:cubicBezTo>
                    <a:pt x="3221" y="3721"/>
                    <a:pt x="3857" y="2719"/>
                    <a:pt x="3681" y="1650"/>
                  </a:cubicBezTo>
                  <a:cubicBezTo>
                    <a:pt x="3511" y="689"/>
                    <a:pt x="2738" y="1"/>
                    <a:pt x="1884" y="1"/>
                  </a:cubicBezTo>
                  <a:close/>
                </a:path>
              </a:pathLst>
            </a:custGeom>
            <a:solidFill>
              <a:srgbClr val="682F2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11" name="Google Shape;1111;p38"/>
            <p:cNvSpPr/>
            <p:nvPr/>
          </p:nvSpPr>
          <p:spPr>
            <a:xfrm>
              <a:off x="5374175" y="901425"/>
              <a:ext cx="45375" cy="17525"/>
            </a:xfrm>
            <a:custGeom>
              <a:avLst/>
              <a:gdLst/>
              <a:ahLst/>
              <a:cxnLst/>
              <a:rect l="l" t="t" r="r" b="b"/>
              <a:pathLst>
                <a:path w="1815" h="701" extrusionOk="0">
                  <a:moveTo>
                    <a:pt x="1222" y="1"/>
                  </a:moveTo>
                  <a:cubicBezTo>
                    <a:pt x="1109" y="1"/>
                    <a:pt x="984" y="11"/>
                    <a:pt x="853" y="33"/>
                  </a:cubicBezTo>
                  <a:cubicBezTo>
                    <a:pt x="380" y="114"/>
                    <a:pt x="1" y="330"/>
                    <a:pt x="41" y="506"/>
                  </a:cubicBezTo>
                  <a:cubicBezTo>
                    <a:pt x="61" y="625"/>
                    <a:pt x="291" y="701"/>
                    <a:pt x="599" y="701"/>
                  </a:cubicBezTo>
                  <a:cubicBezTo>
                    <a:pt x="712" y="701"/>
                    <a:pt x="835" y="690"/>
                    <a:pt x="962" y="669"/>
                  </a:cubicBezTo>
                  <a:cubicBezTo>
                    <a:pt x="1449" y="588"/>
                    <a:pt x="1814" y="371"/>
                    <a:pt x="1787" y="195"/>
                  </a:cubicBezTo>
                  <a:cubicBezTo>
                    <a:pt x="1757" y="76"/>
                    <a:pt x="1532" y="1"/>
                    <a:pt x="1222" y="1"/>
                  </a:cubicBezTo>
                  <a:close/>
                </a:path>
              </a:pathLst>
            </a:custGeom>
            <a:solidFill>
              <a:srgbClr val="FEFEF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12" name="Google Shape;1112;p38"/>
            <p:cNvSpPr/>
            <p:nvPr/>
          </p:nvSpPr>
          <p:spPr>
            <a:xfrm>
              <a:off x="5320050" y="774275"/>
              <a:ext cx="79875" cy="35000"/>
            </a:xfrm>
            <a:custGeom>
              <a:avLst/>
              <a:gdLst/>
              <a:ahLst/>
              <a:cxnLst/>
              <a:rect l="l" t="t" r="r" b="b"/>
              <a:pathLst>
                <a:path w="3195" h="1400" extrusionOk="0">
                  <a:moveTo>
                    <a:pt x="1464" y="0"/>
                  </a:moveTo>
                  <a:cubicBezTo>
                    <a:pt x="660" y="0"/>
                    <a:pt x="27" y="284"/>
                    <a:pt x="14" y="640"/>
                  </a:cubicBezTo>
                  <a:cubicBezTo>
                    <a:pt x="1" y="1032"/>
                    <a:pt x="705" y="1357"/>
                    <a:pt x="1570" y="1398"/>
                  </a:cubicBezTo>
                  <a:cubicBezTo>
                    <a:pt x="1609" y="1399"/>
                    <a:pt x="1648" y="1400"/>
                    <a:pt x="1686" y="1400"/>
                  </a:cubicBezTo>
                  <a:cubicBezTo>
                    <a:pt x="2512" y="1400"/>
                    <a:pt x="3168" y="1124"/>
                    <a:pt x="3181" y="762"/>
                  </a:cubicBezTo>
                  <a:cubicBezTo>
                    <a:pt x="3194" y="369"/>
                    <a:pt x="2491" y="45"/>
                    <a:pt x="1625" y="4"/>
                  </a:cubicBezTo>
                  <a:cubicBezTo>
                    <a:pt x="1571" y="2"/>
                    <a:pt x="1517" y="0"/>
                    <a:pt x="1464" y="0"/>
                  </a:cubicBezTo>
                  <a:close/>
                </a:path>
              </a:pathLst>
            </a:custGeom>
            <a:solidFill>
              <a:srgbClr val="A2494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13" name="Google Shape;1113;p38"/>
            <p:cNvSpPr/>
            <p:nvPr/>
          </p:nvSpPr>
          <p:spPr>
            <a:xfrm>
              <a:off x="5163775" y="955350"/>
              <a:ext cx="103875" cy="55250"/>
            </a:xfrm>
            <a:custGeom>
              <a:avLst/>
              <a:gdLst/>
              <a:ahLst/>
              <a:cxnLst/>
              <a:rect l="l" t="t" r="r" b="b"/>
              <a:pathLst>
                <a:path w="4155" h="2210" extrusionOk="0">
                  <a:moveTo>
                    <a:pt x="2490" y="0"/>
                  </a:moveTo>
                  <a:cubicBezTo>
                    <a:pt x="2368" y="0"/>
                    <a:pt x="2260" y="0"/>
                    <a:pt x="2152" y="14"/>
                  </a:cubicBezTo>
                  <a:cubicBezTo>
                    <a:pt x="1800" y="54"/>
                    <a:pt x="1462" y="149"/>
                    <a:pt x="1151" y="298"/>
                  </a:cubicBezTo>
                  <a:cubicBezTo>
                    <a:pt x="894" y="420"/>
                    <a:pt x="650" y="596"/>
                    <a:pt x="447" y="812"/>
                  </a:cubicBezTo>
                  <a:cubicBezTo>
                    <a:pt x="271" y="1001"/>
                    <a:pt x="149" y="1231"/>
                    <a:pt x="82" y="1489"/>
                  </a:cubicBezTo>
                  <a:cubicBezTo>
                    <a:pt x="68" y="1489"/>
                    <a:pt x="55" y="1502"/>
                    <a:pt x="41" y="1516"/>
                  </a:cubicBezTo>
                  <a:cubicBezTo>
                    <a:pt x="1" y="1570"/>
                    <a:pt x="1" y="1637"/>
                    <a:pt x="41" y="1692"/>
                  </a:cubicBezTo>
                  <a:cubicBezTo>
                    <a:pt x="176" y="1813"/>
                    <a:pt x="325" y="1908"/>
                    <a:pt x="501" y="1989"/>
                  </a:cubicBezTo>
                  <a:cubicBezTo>
                    <a:pt x="664" y="2070"/>
                    <a:pt x="853" y="2125"/>
                    <a:pt x="1029" y="2165"/>
                  </a:cubicBezTo>
                  <a:cubicBezTo>
                    <a:pt x="1205" y="2192"/>
                    <a:pt x="1367" y="2206"/>
                    <a:pt x="1543" y="2206"/>
                  </a:cubicBezTo>
                  <a:cubicBezTo>
                    <a:pt x="1583" y="2208"/>
                    <a:pt x="1623" y="2209"/>
                    <a:pt x="1662" y="2209"/>
                  </a:cubicBezTo>
                  <a:cubicBezTo>
                    <a:pt x="1839" y="2209"/>
                    <a:pt x="2016" y="2187"/>
                    <a:pt x="2193" y="2165"/>
                  </a:cubicBezTo>
                  <a:cubicBezTo>
                    <a:pt x="2382" y="2125"/>
                    <a:pt x="2558" y="2084"/>
                    <a:pt x="2747" y="2030"/>
                  </a:cubicBezTo>
                  <a:cubicBezTo>
                    <a:pt x="2896" y="1989"/>
                    <a:pt x="3045" y="1935"/>
                    <a:pt x="3194" y="1867"/>
                  </a:cubicBezTo>
                  <a:cubicBezTo>
                    <a:pt x="3343" y="1800"/>
                    <a:pt x="3492" y="1719"/>
                    <a:pt x="3640" y="1637"/>
                  </a:cubicBezTo>
                  <a:cubicBezTo>
                    <a:pt x="3708" y="1597"/>
                    <a:pt x="3776" y="1543"/>
                    <a:pt x="3843" y="1502"/>
                  </a:cubicBezTo>
                  <a:cubicBezTo>
                    <a:pt x="3911" y="1448"/>
                    <a:pt x="3979" y="1394"/>
                    <a:pt x="4033" y="1326"/>
                  </a:cubicBezTo>
                  <a:cubicBezTo>
                    <a:pt x="4087" y="1272"/>
                    <a:pt x="4114" y="1204"/>
                    <a:pt x="4141" y="1137"/>
                  </a:cubicBezTo>
                  <a:cubicBezTo>
                    <a:pt x="4141" y="1110"/>
                    <a:pt x="4155" y="1069"/>
                    <a:pt x="4155" y="1042"/>
                  </a:cubicBezTo>
                  <a:cubicBezTo>
                    <a:pt x="4155" y="988"/>
                    <a:pt x="4141" y="947"/>
                    <a:pt x="4128" y="907"/>
                  </a:cubicBezTo>
                  <a:cubicBezTo>
                    <a:pt x="4114" y="839"/>
                    <a:pt x="4087" y="771"/>
                    <a:pt x="4046" y="717"/>
                  </a:cubicBezTo>
                  <a:cubicBezTo>
                    <a:pt x="4006" y="650"/>
                    <a:pt x="3938" y="596"/>
                    <a:pt x="3884" y="541"/>
                  </a:cubicBezTo>
                  <a:cubicBezTo>
                    <a:pt x="3749" y="433"/>
                    <a:pt x="3613" y="338"/>
                    <a:pt x="3464" y="271"/>
                  </a:cubicBezTo>
                  <a:cubicBezTo>
                    <a:pt x="3316" y="190"/>
                    <a:pt x="3167" y="135"/>
                    <a:pt x="3018" y="95"/>
                  </a:cubicBezTo>
                  <a:cubicBezTo>
                    <a:pt x="2842" y="41"/>
                    <a:pt x="2653" y="14"/>
                    <a:pt x="2463" y="14"/>
                  </a:cubicBezTo>
                  <a:lnTo>
                    <a:pt x="2490" y="0"/>
                  </a:lnTo>
                  <a:close/>
                </a:path>
              </a:pathLst>
            </a:custGeom>
            <a:solidFill>
              <a:srgbClr val="FF776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14" name="Google Shape;1114;p38"/>
            <p:cNvSpPr/>
            <p:nvPr/>
          </p:nvSpPr>
          <p:spPr>
            <a:xfrm>
              <a:off x="5139425" y="913725"/>
              <a:ext cx="143775" cy="101550"/>
            </a:xfrm>
            <a:custGeom>
              <a:avLst/>
              <a:gdLst/>
              <a:ahLst/>
              <a:cxnLst/>
              <a:rect l="l" t="t" r="r" b="b"/>
              <a:pathLst>
                <a:path w="5751" h="4062" extrusionOk="0">
                  <a:moveTo>
                    <a:pt x="3263" y="1867"/>
                  </a:moveTo>
                  <a:cubicBezTo>
                    <a:pt x="3388" y="1867"/>
                    <a:pt x="3514" y="1876"/>
                    <a:pt x="3640" y="1895"/>
                  </a:cubicBezTo>
                  <a:lnTo>
                    <a:pt x="3600" y="1895"/>
                  </a:lnTo>
                  <a:cubicBezTo>
                    <a:pt x="3803" y="1922"/>
                    <a:pt x="4005" y="1976"/>
                    <a:pt x="4195" y="2058"/>
                  </a:cubicBezTo>
                  <a:lnTo>
                    <a:pt x="4222" y="2058"/>
                  </a:lnTo>
                  <a:cubicBezTo>
                    <a:pt x="4371" y="2125"/>
                    <a:pt x="4520" y="2220"/>
                    <a:pt x="4655" y="2328"/>
                  </a:cubicBezTo>
                  <a:cubicBezTo>
                    <a:pt x="4777" y="2423"/>
                    <a:pt x="4885" y="2531"/>
                    <a:pt x="4980" y="2666"/>
                  </a:cubicBezTo>
                  <a:cubicBezTo>
                    <a:pt x="5007" y="2694"/>
                    <a:pt x="5034" y="2734"/>
                    <a:pt x="5061" y="2775"/>
                  </a:cubicBezTo>
                  <a:lnTo>
                    <a:pt x="5034" y="2815"/>
                  </a:lnTo>
                  <a:cubicBezTo>
                    <a:pt x="4899" y="2978"/>
                    <a:pt x="4763" y="3113"/>
                    <a:pt x="4601" y="3235"/>
                  </a:cubicBezTo>
                  <a:cubicBezTo>
                    <a:pt x="4411" y="3370"/>
                    <a:pt x="4208" y="3478"/>
                    <a:pt x="3992" y="3573"/>
                  </a:cubicBezTo>
                  <a:cubicBezTo>
                    <a:pt x="3721" y="3681"/>
                    <a:pt x="3424" y="3762"/>
                    <a:pt x="3112" y="3790"/>
                  </a:cubicBezTo>
                  <a:lnTo>
                    <a:pt x="3153" y="3790"/>
                  </a:lnTo>
                  <a:cubicBezTo>
                    <a:pt x="2991" y="3817"/>
                    <a:pt x="2842" y="3817"/>
                    <a:pt x="2679" y="3817"/>
                  </a:cubicBezTo>
                  <a:cubicBezTo>
                    <a:pt x="2531" y="3817"/>
                    <a:pt x="2382" y="3803"/>
                    <a:pt x="2233" y="3776"/>
                  </a:cubicBezTo>
                  <a:cubicBezTo>
                    <a:pt x="1989" y="3735"/>
                    <a:pt x="1746" y="3681"/>
                    <a:pt x="1529" y="3587"/>
                  </a:cubicBezTo>
                  <a:cubicBezTo>
                    <a:pt x="1394" y="3532"/>
                    <a:pt x="1286" y="3465"/>
                    <a:pt x="1164" y="3384"/>
                  </a:cubicBezTo>
                  <a:cubicBezTo>
                    <a:pt x="1191" y="3248"/>
                    <a:pt x="1232" y="3127"/>
                    <a:pt x="1286" y="3005"/>
                  </a:cubicBezTo>
                  <a:cubicBezTo>
                    <a:pt x="1340" y="2869"/>
                    <a:pt x="1421" y="2748"/>
                    <a:pt x="1516" y="2639"/>
                  </a:cubicBezTo>
                  <a:cubicBezTo>
                    <a:pt x="1610" y="2518"/>
                    <a:pt x="1719" y="2396"/>
                    <a:pt x="1854" y="2301"/>
                  </a:cubicBezTo>
                  <a:cubicBezTo>
                    <a:pt x="1989" y="2206"/>
                    <a:pt x="2152" y="2112"/>
                    <a:pt x="2328" y="2044"/>
                  </a:cubicBezTo>
                  <a:cubicBezTo>
                    <a:pt x="2629" y="1927"/>
                    <a:pt x="2944" y="1867"/>
                    <a:pt x="3263" y="1867"/>
                  </a:cubicBezTo>
                  <a:close/>
                  <a:moveTo>
                    <a:pt x="4506" y="1"/>
                  </a:moveTo>
                  <a:cubicBezTo>
                    <a:pt x="4398" y="1"/>
                    <a:pt x="4276" y="14"/>
                    <a:pt x="4168" y="41"/>
                  </a:cubicBezTo>
                  <a:cubicBezTo>
                    <a:pt x="3938" y="123"/>
                    <a:pt x="3721" y="231"/>
                    <a:pt x="3518" y="380"/>
                  </a:cubicBezTo>
                  <a:lnTo>
                    <a:pt x="3437" y="420"/>
                  </a:lnTo>
                  <a:cubicBezTo>
                    <a:pt x="3261" y="542"/>
                    <a:pt x="3072" y="650"/>
                    <a:pt x="2882" y="732"/>
                  </a:cubicBezTo>
                  <a:lnTo>
                    <a:pt x="2828" y="759"/>
                  </a:lnTo>
                  <a:cubicBezTo>
                    <a:pt x="2625" y="718"/>
                    <a:pt x="2422" y="664"/>
                    <a:pt x="2233" y="610"/>
                  </a:cubicBezTo>
                  <a:cubicBezTo>
                    <a:pt x="2043" y="556"/>
                    <a:pt x="1841" y="501"/>
                    <a:pt x="1638" y="461"/>
                  </a:cubicBezTo>
                  <a:cubicBezTo>
                    <a:pt x="1543" y="447"/>
                    <a:pt x="1448" y="434"/>
                    <a:pt x="1353" y="434"/>
                  </a:cubicBezTo>
                  <a:cubicBezTo>
                    <a:pt x="1245" y="434"/>
                    <a:pt x="1137" y="447"/>
                    <a:pt x="1042" y="474"/>
                  </a:cubicBezTo>
                  <a:cubicBezTo>
                    <a:pt x="826" y="515"/>
                    <a:pt x="636" y="623"/>
                    <a:pt x="474" y="772"/>
                  </a:cubicBezTo>
                  <a:cubicBezTo>
                    <a:pt x="339" y="907"/>
                    <a:pt x="217" y="1056"/>
                    <a:pt x="136" y="1246"/>
                  </a:cubicBezTo>
                  <a:cubicBezTo>
                    <a:pt x="54" y="1408"/>
                    <a:pt x="14" y="1584"/>
                    <a:pt x="14" y="1760"/>
                  </a:cubicBezTo>
                  <a:cubicBezTo>
                    <a:pt x="0" y="1936"/>
                    <a:pt x="27" y="2112"/>
                    <a:pt x="68" y="2288"/>
                  </a:cubicBezTo>
                  <a:cubicBezTo>
                    <a:pt x="122" y="2463"/>
                    <a:pt x="203" y="2639"/>
                    <a:pt x="298" y="2788"/>
                  </a:cubicBezTo>
                  <a:cubicBezTo>
                    <a:pt x="663" y="3424"/>
                    <a:pt x="1299" y="3871"/>
                    <a:pt x="2030" y="3993"/>
                  </a:cubicBezTo>
                  <a:cubicBezTo>
                    <a:pt x="2246" y="4033"/>
                    <a:pt x="2463" y="4060"/>
                    <a:pt x="2679" y="4060"/>
                  </a:cubicBezTo>
                  <a:cubicBezTo>
                    <a:pt x="2708" y="4061"/>
                    <a:pt x="2737" y="4061"/>
                    <a:pt x="2766" y="4061"/>
                  </a:cubicBezTo>
                  <a:cubicBezTo>
                    <a:pt x="3252" y="4061"/>
                    <a:pt x="3748" y="3953"/>
                    <a:pt x="4195" y="3749"/>
                  </a:cubicBezTo>
                  <a:cubicBezTo>
                    <a:pt x="4520" y="3614"/>
                    <a:pt x="4817" y="3397"/>
                    <a:pt x="5074" y="3140"/>
                  </a:cubicBezTo>
                  <a:cubicBezTo>
                    <a:pt x="5304" y="2896"/>
                    <a:pt x="5480" y="2612"/>
                    <a:pt x="5589" y="2301"/>
                  </a:cubicBezTo>
                  <a:cubicBezTo>
                    <a:pt x="5643" y="2152"/>
                    <a:pt x="5683" y="1990"/>
                    <a:pt x="5710" y="1841"/>
                  </a:cubicBezTo>
                  <a:cubicBezTo>
                    <a:pt x="5737" y="1679"/>
                    <a:pt x="5751" y="1516"/>
                    <a:pt x="5751" y="1354"/>
                  </a:cubicBezTo>
                  <a:cubicBezTo>
                    <a:pt x="5751" y="1043"/>
                    <a:pt x="5643" y="732"/>
                    <a:pt x="5467" y="474"/>
                  </a:cubicBezTo>
                  <a:cubicBezTo>
                    <a:pt x="5399" y="393"/>
                    <a:pt x="5332" y="312"/>
                    <a:pt x="5237" y="258"/>
                  </a:cubicBezTo>
                  <a:cubicBezTo>
                    <a:pt x="5142" y="177"/>
                    <a:pt x="5047" y="123"/>
                    <a:pt x="4939" y="82"/>
                  </a:cubicBezTo>
                  <a:cubicBezTo>
                    <a:pt x="4817" y="41"/>
                    <a:pt x="4682" y="14"/>
                    <a:pt x="4560" y="1"/>
                  </a:cubicBezTo>
                  <a:close/>
                </a:path>
              </a:pathLst>
            </a:custGeom>
            <a:solidFill>
              <a:srgbClr val="682F2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115" name="Google Shape;1115;p38"/>
          <p:cNvGrpSpPr/>
          <p:nvPr/>
        </p:nvGrpSpPr>
        <p:grpSpPr>
          <a:xfrm>
            <a:off x="1456822" y="1139477"/>
            <a:ext cx="944114" cy="922027"/>
            <a:chOff x="2224775" y="535000"/>
            <a:chExt cx="430650" cy="420575"/>
          </a:xfrm>
        </p:grpSpPr>
        <p:sp>
          <p:nvSpPr>
            <p:cNvPr id="1116" name="Google Shape;1116;p38"/>
            <p:cNvSpPr/>
            <p:nvPr/>
          </p:nvSpPr>
          <p:spPr>
            <a:xfrm>
              <a:off x="2224775" y="535000"/>
              <a:ext cx="430650" cy="420575"/>
            </a:xfrm>
            <a:custGeom>
              <a:avLst/>
              <a:gdLst/>
              <a:ahLst/>
              <a:cxnLst/>
              <a:rect l="l" t="t" r="r" b="b"/>
              <a:pathLst>
                <a:path w="17226" h="16823" extrusionOk="0">
                  <a:moveTo>
                    <a:pt x="14441" y="0"/>
                  </a:moveTo>
                  <a:cubicBezTo>
                    <a:pt x="14326" y="0"/>
                    <a:pt x="14192" y="39"/>
                    <a:pt x="14076" y="77"/>
                  </a:cubicBezTo>
                  <a:cubicBezTo>
                    <a:pt x="13903" y="154"/>
                    <a:pt x="13692" y="250"/>
                    <a:pt x="13462" y="327"/>
                  </a:cubicBezTo>
                  <a:cubicBezTo>
                    <a:pt x="13289" y="385"/>
                    <a:pt x="13116" y="442"/>
                    <a:pt x="12905" y="481"/>
                  </a:cubicBezTo>
                  <a:cubicBezTo>
                    <a:pt x="12886" y="481"/>
                    <a:pt x="12847" y="519"/>
                    <a:pt x="12828" y="519"/>
                  </a:cubicBezTo>
                  <a:cubicBezTo>
                    <a:pt x="12348" y="615"/>
                    <a:pt x="11830" y="653"/>
                    <a:pt x="11177" y="653"/>
                  </a:cubicBezTo>
                  <a:lnTo>
                    <a:pt x="11061" y="653"/>
                  </a:lnTo>
                  <a:cubicBezTo>
                    <a:pt x="10754" y="653"/>
                    <a:pt x="10466" y="653"/>
                    <a:pt x="10140" y="634"/>
                  </a:cubicBezTo>
                  <a:lnTo>
                    <a:pt x="10120" y="634"/>
                  </a:lnTo>
                  <a:cubicBezTo>
                    <a:pt x="9852" y="634"/>
                    <a:pt x="9583" y="615"/>
                    <a:pt x="9314" y="615"/>
                  </a:cubicBezTo>
                  <a:lnTo>
                    <a:pt x="9179" y="615"/>
                  </a:lnTo>
                  <a:cubicBezTo>
                    <a:pt x="8450" y="615"/>
                    <a:pt x="7835" y="653"/>
                    <a:pt x="7317" y="749"/>
                  </a:cubicBezTo>
                  <a:cubicBezTo>
                    <a:pt x="6952" y="826"/>
                    <a:pt x="6587" y="922"/>
                    <a:pt x="6260" y="1018"/>
                  </a:cubicBezTo>
                  <a:cubicBezTo>
                    <a:pt x="5915" y="1134"/>
                    <a:pt x="5588" y="1306"/>
                    <a:pt x="5223" y="1498"/>
                  </a:cubicBezTo>
                  <a:cubicBezTo>
                    <a:pt x="4955" y="1652"/>
                    <a:pt x="4705" y="1825"/>
                    <a:pt x="4359" y="2094"/>
                  </a:cubicBezTo>
                  <a:cubicBezTo>
                    <a:pt x="4148" y="2286"/>
                    <a:pt x="3898" y="2478"/>
                    <a:pt x="3687" y="2689"/>
                  </a:cubicBezTo>
                  <a:cubicBezTo>
                    <a:pt x="3303" y="3092"/>
                    <a:pt x="2919" y="3515"/>
                    <a:pt x="2593" y="4052"/>
                  </a:cubicBezTo>
                  <a:cubicBezTo>
                    <a:pt x="1959" y="4955"/>
                    <a:pt x="1460" y="5992"/>
                    <a:pt x="1095" y="7144"/>
                  </a:cubicBezTo>
                  <a:cubicBezTo>
                    <a:pt x="787" y="8200"/>
                    <a:pt x="576" y="9333"/>
                    <a:pt x="499" y="10505"/>
                  </a:cubicBezTo>
                  <a:cubicBezTo>
                    <a:pt x="423" y="11580"/>
                    <a:pt x="480" y="12694"/>
                    <a:pt x="615" y="13827"/>
                  </a:cubicBezTo>
                  <a:lnTo>
                    <a:pt x="634" y="14000"/>
                  </a:lnTo>
                  <a:lnTo>
                    <a:pt x="634" y="14134"/>
                  </a:lnTo>
                  <a:cubicBezTo>
                    <a:pt x="423" y="14576"/>
                    <a:pt x="250" y="15037"/>
                    <a:pt x="135" y="15479"/>
                  </a:cubicBezTo>
                  <a:cubicBezTo>
                    <a:pt x="0" y="16016"/>
                    <a:pt x="327" y="16592"/>
                    <a:pt x="883" y="16765"/>
                  </a:cubicBezTo>
                  <a:cubicBezTo>
                    <a:pt x="979" y="16784"/>
                    <a:pt x="1076" y="16823"/>
                    <a:pt x="1152" y="16823"/>
                  </a:cubicBezTo>
                  <a:cubicBezTo>
                    <a:pt x="1344" y="16823"/>
                    <a:pt x="1498" y="16765"/>
                    <a:pt x="1652" y="16688"/>
                  </a:cubicBezTo>
                  <a:cubicBezTo>
                    <a:pt x="1978" y="16496"/>
                    <a:pt x="2113" y="16208"/>
                    <a:pt x="2132" y="16112"/>
                  </a:cubicBezTo>
                  <a:cubicBezTo>
                    <a:pt x="2170" y="16016"/>
                    <a:pt x="2209" y="15920"/>
                    <a:pt x="2247" y="15824"/>
                  </a:cubicBezTo>
                  <a:cubicBezTo>
                    <a:pt x="2266" y="15767"/>
                    <a:pt x="2324" y="15651"/>
                    <a:pt x="2362" y="15575"/>
                  </a:cubicBezTo>
                  <a:cubicBezTo>
                    <a:pt x="3207" y="15882"/>
                    <a:pt x="4129" y="16112"/>
                    <a:pt x="5108" y="16228"/>
                  </a:cubicBezTo>
                  <a:cubicBezTo>
                    <a:pt x="5704" y="16304"/>
                    <a:pt x="6376" y="16362"/>
                    <a:pt x="7048" y="16362"/>
                  </a:cubicBezTo>
                  <a:lnTo>
                    <a:pt x="7163" y="16362"/>
                  </a:lnTo>
                  <a:cubicBezTo>
                    <a:pt x="7835" y="16362"/>
                    <a:pt x="8507" y="16304"/>
                    <a:pt x="9179" y="16208"/>
                  </a:cubicBezTo>
                  <a:cubicBezTo>
                    <a:pt x="9890" y="16112"/>
                    <a:pt x="10504" y="15978"/>
                    <a:pt x="11061" y="15824"/>
                  </a:cubicBezTo>
                  <a:cubicBezTo>
                    <a:pt x="11618" y="15651"/>
                    <a:pt x="12156" y="15440"/>
                    <a:pt x="12694" y="15171"/>
                  </a:cubicBezTo>
                  <a:cubicBezTo>
                    <a:pt x="13788" y="14634"/>
                    <a:pt x="14729" y="13885"/>
                    <a:pt x="15497" y="13021"/>
                  </a:cubicBezTo>
                  <a:cubicBezTo>
                    <a:pt x="15881" y="12579"/>
                    <a:pt x="16227" y="12080"/>
                    <a:pt x="16477" y="11561"/>
                  </a:cubicBezTo>
                  <a:cubicBezTo>
                    <a:pt x="16746" y="11023"/>
                    <a:pt x="16957" y="10466"/>
                    <a:pt x="17091" y="9890"/>
                  </a:cubicBezTo>
                  <a:cubicBezTo>
                    <a:pt x="17207" y="9372"/>
                    <a:pt x="17226" y="8777"/>
                    <a:pt x="17187" y="8124"/>
                  </a:cubicBezTo>
                  <a:cubicBezTo>
                    <a:pt x="17130" y="7509"/>
                    <a:pt x="16995" y="6895"/>
                    <a:pt x="16765" y="6318"/>
                  </a:cubicBezTo>
                  <a:cubicBezTo>
                    <a:pt x="16630" y="5915"/>
                    <a:pt x="16419" y="5512"/>
                    <a:pt x="16131" y="5013"/>
                  </a:cubicBezTo>
                  <a:cubicBezTo>
                    <a:pt x="16054" y="4859"/>
                    <a:pt x="15977" y="4744"/>
                    <a:pt x="15881" y="4590"/>
                  </a:cubicBezTo>
                  <a:cubicBezTo>
                    <a:pt x="15766" y="4379"/>
                    <a:pt x="15613" y="4168"/>
                    <a:pt x="15497" y="3956"/>
                  </a:cubicBezTo>
                  <a:cubicBezTo>
                    <a:pt x="15305" y="3572"/>
                    <a:pt x="15171" y="3246"/>
                    <a:pt x="15094" y="2939"/>
                  </a:cubicBezTo>
                  <a:lnTo>
                    <a:pt x="15094" y="2881"/>
                  </a:lnTo>
                  <a:cubicBezTo>
                    <a:pt x="15056" y="2689"/>
                    <a:pt x="15037" y="2535"/>
                    <a:pt x="15037" y="2343"/>
                  </a:cubicBezTo>
                  <a:cubicBezTo>
                    <a:pt x="15037" y="2094"/>
                    <a:pt x="15094" y="1863"/>
                    <a:pt x="15152" y="1614"/>
                  </a:cubicBezTo>
                  <a:cubicBezTo>
                    <a:pt x="15152" y="1594"/>
                    <a:pt x="15190" y="1556"/>
                    <a:pt x="15190" y="1518"/>
                  </a:cubicBezTo>
                  <a:lnTo>
                    <a:pt x="15209" y="1498"/>
                  </a:lnTo>
                  <a:cubicBezTo>
                    <a:pt x="15229" y="1441"/>
                    <a:pt x="15267" y="1422"/>
                    <a:pt x="15286" y="1383"/>
                  </a:cubicBezTo>
                  <a:lnTo>
                    <a:pt x="15305" y="1345"/>
                  </a:lnTo>
                  <a:cubicBezTo>
                    <a:pt x="15421" y="1037"/>
                    <a:pt x="15401" y="692"/>
                    <a:pt x="15209" y="423"/>
                  </a:cubicBezTo>
                  <a:cubicBezTo>
                    <a:pt x="15037" y="173"/>
                    <a:pt x="14729" y="0"/>
                    <a:pt x="14441" y="0"/>
                  </a:cubicBezTo>
                  <a:close/>
                </a:path>
              </a:pathLst>
            </a:custGeom>
            <a:solidFill>
              <a:srgbClr val="FEFEFE"/>
            </a:solidFill>
            <a:ln>
              <a:noFill/>
            </a:ln>
            <a:effectLst>
              <a:outerShdw dist="38100" dir="3000000" algn="bl" rotWithShape="0">
                <a:srgbClr val="000000">
                  <a:alpha val="1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17" name="Google Shape;1117;p38"/>
            <p:cNvSpPr/>
            <p:nvPr/>
          </p:nvSpPr>
          <p:spPr>
            <a:xfrm>
              <a:off x="2252600" y="553725"/>
              <a:ext cx="384100" cy="373525"/>
            </a:xfrm>
            <a:custGeom>
              <a:avLst/>
              <a:gdLst/>
              <a:ahLst/>
              <a:cxnLst/>
              <a:rect l="l" t="t" r="r" b="b"/>
              <a:pathLst>
                <a:path w="15364" h="14941" extrusionOk="0">
                  <a:moveTo>
                    <a:pt x="13328" y="0"/>
                  </a:moveTo>
                  <a:cubicBezTo>
                    <a:pt x="13309" y="0"/>
                    <a:pt x="13271" y="0"/>
                    <a:pt x="13251" y="39"/>
                  </a:cubicBezTo>
                  <a:cubicBezTo>
                    <a:pt x="13059" y="96"/>
                    <a:pt x="12848" y="192"/>
                    <a:pt x="12618" y="288"/>
                  </a:cubicBezTo>
                  <a:cubicBezTo>
                    <a:pt x="12426" y="365"/>
                    <a:pt x="12195" y="442"/>
                    <a:pt x="11984" y="481"/>
                  </a:cubicBezTo>
                  <a:lnTo>
                    <a:pt x="11926" y="481"/>
                  </a:lnTo>
                  <a:cubicBezTo>
                    <a:pt x="11389" y="615"/>
                    <a:pt x="10813" y="653"/>
                    <a:pt x="10083" y="653"/>
                  </a:cubicBezTo>
                  <a:lnTo>
                    <a:pt x="9948" y="653"/>
                  </a:lnTo>
                  <a:cubicBezTo>
                    <a:pt x="9622" y="653"/>
                    <a:pt x="9315" y="653"/>
                    <a:pt x="9007" y="634"/>
                  </a:cubicBezTo>
                  <a:cubicBezTo>
                    <a:pt x="8739" y="634"/>
                    <a:pt x="8450" y="615"/>
                    <a:pt x="8182" y="615"/>
                  </a:cubicBezTo>
                  <a:lnTo>
                    <a:pt x="8066" y="615"/>
                  </a:lnTo>
                  <a:cubicBezTo>
                    <a:pt x="7375" y="615"/>
                    <a:pt x="6818" y="653"/>
                    <a:pt x="6319" y="749"/>
                  </a:cubicBezTo>
                  <a:cubicBezTo>
                    <a:pt x="5992" y="807"/>
                    <a:pt x="5666" y="903"/>
                    <a:pt x="5378" y="999"/>
                  </a:cubicBezTo>
                  <a:cubicBezTo>
                    <a:pt x="5090" y="1095"/>
                    <a:pt x="4783" y="1229"/>
                    <a:pt x="4475" y="1422"/>
                  </a:cubicBezTo>
                  <a:cubicBezTo>
                    <a:pt x="4226" y="1575"/>
                    <a:pt x="3995" y="1729"/>
                    <a:pt x="3707" y="1978"/>
                  </a:cubicBezTo>
                  <a:cubicBezTo>
                    <a:pt x="3496" y="2151"/>
                    <a:pt x="3285" y="2343"/>
                    <a:pt x="3073" y="2516"/>
                  </a:cubicBezTo>
                  <a:cubicBezTo>
                    <a:pt x="2709" y="2881"/>
                    <a:pt x="2382" y="3303"/>
                    <a:pt x="2056" y="3745"/>
                  </a:cubicBezTo>
                  <a:cubicBezTo>
                    <a:pt x="1480" y="4590"/>
                    <a:pt x="1000" y="5569"/>
                    <a:pt x="654" y="6664"/>
                  </a:cubicBezTo>
                  <a:cubicBezTo>
                    <a:pt x="347" y="7663"/>
                    <a:pt x="155" y="8719"/>
                    <a:pt x="78" y="9852"/>
                  </a:cubicBezTo>
                  <a:cubicBezTo>
                    <a:pt x="1" y="10870"/>
                    <a:pt x="59" y="11945"/>
                    <a:pt x="193" y="13040"/>
                  </a:cubicBezTo>
                  <a:cubicBezTo>
                    <a:pt x="231" y="13136"/>
                    <a:pt x="231" y="13232"/>
                    <a:pt x="251" y="13328"/>
                  </a:cubicBezTo>
                  <a:cubicBezTo>
                    <a:pt x="231" y="13405"/>
                    <a:pt x="231" y="13462"/>
                    <a:pt x="251" y="13520"/>
                  </a:cubicBezTo>
                  <a:cubicBezTo>
                    <a:pt x="270" y="13597"/>
                    <a:pt x="327" y="13635"/>
                    <a:pt x="385" y="13693"/>
                  </a:cubicBezTo>
                  <a:cubicBezTo>
                    <a:pt x="1480" y="14269"/>
                    <a:pt x="2689" y="14653"/>
                    <a:pt x="4072" y="14826"/>
                  </a:cubicBezTo>
                  <a:cubicBezTo>
                    <a:pt x="4648" y="14883"/>
                    <a:pt x="5263" y="14941"/>
                    <a:pt x="5916" y="14941"/>
                  </a:cubicBezTo>
                  <a:lnTo>
                    <a:pt x="6031" y="14941"/>
                  </a:lnTo>
                  <a:cubicBezTo>
                    <a:pt x="6665" y="14941"/>
                    <a:pt x="7298" y="14883"/>
                    <a:pt x="7951" y="14787"/>
                  </a:cubicBezTo>
                  <a:cubicBezTo>
                    <a:pt x="8623" y="14691"/>
                    <a:pt x="9199" y="14576"/>
                    <a:pt x="9737" y="14403"/>
                  </a:cubicBezTo>
                  <a:cubicBezTo>
                    <a:pt x="10236" y="14269"/>
                    <a:pt x="10736" y="14038"/>
                    <a:pt x="11216" y="13808"/>
                  </a:cubicBezTo>
                  <a:cubicBezTo>
                    <a:pt x="12253" y="13270"/>
                    <a:pt x="13117" y="12598"/>
                    <a:pt x="13808" y="11811"/>
                  </a:cubicBezTo>
                  <a:cubicBezTo>
                    <a:pt x="14154" y="11427"/>
                    <a:pt x="14461" y="10985"/>
                    <a:pt x="14692" y="10505"/>
                  </a:cubicBezTo>
                  <a:cubicBezTo>
                    <a:pt x="14941" y="10044"/>
                    <a:pt x="15133" y="9545"/>
                    <a:pt x="15229" y="9007"/>
                  </a:cubicBezTo>
                  <a:cubicBezTo>
                    <a:pt x="15345" y="8508"/>
                    <a:pt x="15364" y="7951"/>
                    <a:pt x="15325" y="7394"/>
                  </a:cubicBezTo>
                  <a:cubicBezTo>
                    <a:pt x="15268" y="6837"/>
                    <a:pt x="15153" y="6299"/>
                    <a:pt x="14960" y="5781"/>
                  </a:cubicBezTo>
                  <a:cubicBezTo>
                    <a:pt x="14826" y="5435"/>
                    <a:pt x="14653" y="5051"/>
                    <a:pt x="14365" y="4590"/>
                  </a:cubicBezTo>
                  <a:cubicBezTo>
                    <a:pt x="14288" y="4475"/>
                    <a:pt x="14212" y="4321"/>
                    <a:pt x="14154" y="4206"/>
                  </a:cubicBezTo>
                  <a:cubicBezTo>
                    <a:pt x="14000" y="3956"/>
                    <a:pt x="13885" y="3745"/>
                    <a:pt x="13731" y="3515"/>
                  </a:cubicBezTo>
                  <a:cubicBezTo>
                    <a:pt x="13501" y="3073"/>
                    <a:pt x="13347" y="2689"/>
                    <a:pt x="13290" y="2324"/>
                  </a:cubicBezTo>
                  <a:lnTo>
                    <a:pt x="13290" y="2362"/>
                  </a:lnTo>
                  <a:cubicBezTo>
                    <a:pt x="13232" y="2094"/>
                    <a:pt x="13213" y="1825"/>
                    <a:pt x="13213" y="1556"/>
                  </a:cubicBezTo>
                  <a:cubicBezTo>
                    <a:pt x="13232" y="1249"/>
                    <a:pt x="13290" y="941"/>
                    <a:pt x="13347" y="653"/>
                  </a:cubicBezTo>
                  <a:cubicBezTo>
                    <a:pt x="13386" y="596"/>
                    <a:pt x="13386" y="557"/>
                    <a:pt x="13405" y="500"/>
                  </a:cubicBezTo>
                  <a:cubicBezTo>
                    <a:pt x="13424" y="481"/>
                    <a:pt x="13424" y="442"/>
                    <a:pt x="13443" y="423"/>
                  </a:cubicBezTo>
                  <a:cubicBezTo>
                    <a:pt x="13482" y="385"/>
                    <a:pt x="13482" y="365"/>
                    <a:pt x="13501" y="346"/>
                  </a:cubicBezTo>
                  <a:lnTo>
                    <a:pt x="13520" y="327"/>
                  </a:lnTo>
                  <a:cubicBezTo>
                    <a:pt x="13539" y="250"/>
                    <a:pt x="13539" y="154"/>
                    <a:pt x="13501" y="96"/>
                  </a:cubicBezTo>
                  <a:cubicBezTo>
                    <a:pt x="13482" y="39"/>
                    <a:pt x="13405" y="0"/>
                    <a:pt x="13328" y="0"/>
                  </a:cubicBezTo>
                  <a:close/>
                </a:path>
              </a:pathLst>
            </a:custGeom>
            <a:solidFill>
              <a:srgbClr val="FEC55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18" name="Google Shape;1118;p38"/>
            <p:cNvSpPr/>
            <p:nvPr/>
          </p:nvSpPr>
          <p:spPr>
            <a:xfrm>
              <a:off x="2559875" y="633900"/>
              <a:ext cx="975" cy="25"/>
            </a:xfrm>
            <a:custGeom>
              <a:avLst/>
              <a:gdLst/>
              <a:ahLst/>
              <a:cxnLst/>
              <a:rect l="l" t="t" r="r" b="b"/>
              <a:pathLst>
                <a:path w="39" h="1" extrusionOk="0">
                  <a:moveTo>
                    <a:pt x="0" y="0"/>
                  </a:moveTo>
                  <a:lnTo>
                    <a:pt x="0" y="0"/>
                  </a:lnTo>
                  <a:cubicBezTo>
                    <a:pt x="39" y="0"/>
                    <a:pt x="0" y="0"/>
                    <a:pt x="0" y="0"/>
                  </a:cubicBezTo>
                  <a:close/>
                </a:path>
              </a:pathLst>
            </a:custGeom>
            <a:solidFill>
              <a:srgbClr val="FF8F8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19" name="Google Shape;1119;p38"/>
            <p:cNvSpPr/>
            <p:nvPr/>
          </p:nvSpPr>
          <p:spPr>
            <a:xfrm>
              <a:off x="2242525" y="582525"/>
              <a:ext cx="347625" cy="356175"/>
            </a:xfrm>
            <a:custGeom>
              <a:avLst/>
              <a:gdLst/>
              <a:ahLst/>
              <a:cxnLst/>
              <a:rect l="l" t="t" r="r" b="b"/>
              <a:pathLst>
                <a:path w="13905" h="14247" extrusionOk="0">
                  <a:moveTo>
                    <a:pt x="12886" y="1"/>
                  </a:moveTo>
                  <a:cubicBezTo>
                    <a:pt x="12867" y="1"/>
                    <a:pt x="12867" y="1"/>
                    <a:pt x="12848" y="20"/>
                  </a:cubicBezTo>
                  <a:cubicBezTo>
                    <a:pt x="12329" y="500"/>
                    <a:pt x="11888" y="980"/>
                    <a:pt x="11427" y="1499"/>
                  </a:cubicBezTo>
                  <a:cubicBezTo>
                    <a:pt x="11139" y="1825"/>
                    <a:pt x="10831" y="2151"/>
                    <a:pt x="10543" y="2478"/>
                  </a:cubicBezTo>
                  <a:cubicBezTo>
                    <a:pt x="10582" y="2305"/>
                    <a:pt x="10659" y="2113"/>
                    <a:pt x="10678" y="1921"/>
                  </a:cubicBezTo>
                  <a:cubicBezTo>
                    <a:pt x="10774" y="1422"/>
                    <a:pt x="10774" y="865"/>
                    <a:pt x="10601" y="366"/>
                  </a:cubicBezTo>
                  <a:cubicBezTo>
                    <a:pt x="10601" y="346"/>
                    <a:pt x="10582" y="308"/>
                    <a:pt x="10563" y="308"/>
                  </a:cubicBezTo>
                  <a:lnTo>
                    <a:pt x="10543" y="308"/>
                  </a:lnTo>
                  <a:cubicBezTo>
                    <a:pt x="10505" y="308"/>
                    <a:pt x="10486" y="366"/>
                    <a:pt x="10486" y="385"/>
                  </a:cubicBezTo>
                  <a:cubicBezTo>
                    <a:pt x="10543" y="500"/>
                    <a:pt x="10563" y="634"/>
                    <a:pt x="10582" y="750"/>
                  </a:cubicBezTo>
                  <a:cubicBezTo>
                    <a:pt x="10601" y="846"/>
                    <a:pt x="10601" y="961"/>
                    <a:pt x="10601" y="1057"/>
                  </a:cubicBezTo>
                  <a:cubicBezTo>
                    <a:pt x="10601" y="1172"/>
                    <a:pt x="10601" y="1307"/>
                    <a:pt x="10582" y="1422"/>
                  </a:cubicBezTo>
                  <a:cubicBezTo>
                    <a:pt x="10563" y="1537"/>
                    <a:pt x="10563" y="1691"/>
                    <a:pt x="10505" y="1806"/>
                  </a:cubicBezTo>
                  <a:cubicBezTo>
                    <a:pt x="10486" y="1940"/>
                    <a:pt x="10447" y="2094"/>
                    <a:pt x="10390" y="2209"/>
                  </a:cubicBezTo>
                  <a:cubicBezTo>
                    <a:pt x="10275" y="2516"/>
                    <a:pt x="10121" y="2804"/>
                    <a:pt x="9967" y="3112"/>
                  </a:cubicBezTo>
                  <a:cubicBezTo>
                    <a:pt x="9545" y="3592"/>
                    <a:pt x="9122" y="4072"/>
                    <a:pt x="8681" y="4514"/>
                  </a:cubicBezTo>
                  <a:cubicBezTo>
                    <a:pt x="8450" y="4763"/>
                    <a:pt x="8201" y="5032"/>
                    <a:pt x="7970" y="5243"/>
                  </a:cubicBezTo>
                  <a:lnTo>
                    <a:pt x="7893" y="5301"/>
                  </a:lnTo>
                  <a:cubicBezTo>
                    <a:pt x="7913" y="5205"/>
                    <a:pt x="7970" y="5090"/>
                    <a:pt x="7989" y="4994"/>
                  </a:cubicBezTo>
                  <a:cubicBezTo>
                    <a:pt x="8047" y="4763"/>
                    <a:pt x="8085" y="4514"/>
                    <a:pt x="8085" y="4283"/>
                  </a:cubicBezTo>
                  <a:cubicBezTo>
                    <a:pt x="8105" y="4014"/>
                    <a:pt x="8105" y="3765"/>
                    <a:pt x="8105" y="3515"/>
                  </a:cubicBezTo>
                  <a:cubicBezTo>
                    <a:pt x="8105" y="3265"/>
                    <a:pt x="8066" y="3035"/>
                    <a:pt x="8047" y="2785"/>
                  </a:cubicBezTo>
                  <a:cubicBezTo>
                    <a:pt x="7989" y="2555"/>
                    <a:pt x="7951" y="2286"/>
                    <a:pt x="7893" y="2036"/>
                  </a:cubicBezTo>
                  <a:cubicBezTo>
                    <a:pt x="7797" y="1556"/>
                    <a:pt x="7624" y="1076"/>
                    <a:pt x="7471" y="634"/>
                  </a:cubicBezTo>
                  <a:cubicBezTo>
                    <a:pt x="7471" y="596"/>
                    <a:pt x="7432" y="577"/>
                    <a:pt x="7413" y="577"/>
                  </a:cubicBezTo>
                  <a:lnTo>
                    <a:pt x="7394" y="577"/>
                  </a:lnTo>
                  <a:cubicBezTo>
                    <a:pt x="7375" y="577"/>
                    <a:pt x="7336" y="634"/>
                    <a:pt x="7336" y="654"/>
                  </a:cubicBezTo>
                  <a:cubicBezTo>
                    <a:pt x="7528" y="1172"/>
                    <a:pt x="7682" y="1729"/>
                    <a:pt x="7778" y="2286"/>
                  </a:cubicBezTo>
                  <a:cubicBezTo>
                    <a:pt x="7874" y="2862"/>
                    <a:pt x="7893" y="3438"/>
                    <a:pt x="7855" y="4014"/>
                  </a:cubicBezTo>
                  <a:cubicBezTo>
                    <a:pt x="7797" y="4417"/>
                    <a:pt x="7701" y="4821"/>
                    <a:pt x="7567" y="5205"/>
                  </a:cubicBezTo>
                  <a:cubicBezTo>
                    <a:pt x="7471" y="5454"/>
                    <a:pt x="7375" y="5666"/>
                    <a:pt x="7240" y="5877"/>
                  </a:cubicBezTo>
                  <a:lnTo>
                    <a:pt x="7202" y="5935"/>
                  </a:lnTo>
                  <a:cubicBezTo>
                    <a:pt x="6991" y="6127"/>
                    <a:pt x="6760" y="6319"/>
                    <a:pt x="6549" y="6491"/>
                  </a:cubicBezTo>
                  <a:cubicBezTo>
                    <a:pt x="6338" y="6645"/>
                    <a:pt x="6127" y="6837"/>
                    <a:pt x="5896" y="7010"/>
                  </a:cubicBezTo>
                  <a:cubicBezTo>
                    <a:pt x="5800" y="7087"/>
                    <a:pt x="5704" y="7183"/>
                    <a:pt x="5608" y="7260"/>
                  </a:cubicBezTo>
                  <a:cubicBezTo>
                    <a:pt x="5666" y="7087"/>
                    <a:pt x="5704" y="6895"/>
                    <a:pt x="5743" y="6722"/>
                  </a:cubicBezTo>
                  <a:cubicBezTo>
                    <a:pt x="5839" y="6242"/>
                    <a:pt x="5858" y="5743"/>
                    <a:pt x="5877" y="5262"/>
                  </a:cubicBezTo>
                  <a:cubicBezTo>
                    <a:pt x="5877" y="4994"/>
                    <a:pt x="5877" y="4763"/>
                    <a:pt x="5858" y="4494"/>
                  </a:cubicBezTo>
                  <a:lnTo>
                    <a:pt x="5781" y="3765"/>
                  </a:lnTo>
                  <a:cubicBezTo>
                    <a:pt x="5704" y="3342"/>
                    <a:pt x="5589" y="2900"/>
                    <a:pt x="5397" y="2497"/>
                  </a:cubicBezTo>
                  <a:cubicBezTo>
                    <a:pt x="5301" y="2305"/>
                    <a:pt x="5186" y="2132"/>
                    <a:pt x="5070" y="1979"/>
                  </a:cubicBezTo>
                  <a:cubicBezTo>
                    <a:pt x="5070" y="1979"/>
                    <a:pt x="5032" y="1940"/>
                    <a:pt x="5013" y="1940"/>
                  </a:cubicBezTo>
                  <a:cubicBezTo>
                    <a:pt x="4994" y="1940"/>
                    <a:pt x="4994" y="1940"/>
                    <a:pt x="4974" y="1979"/>
                  </a:cubicBezTo>
                  <a:cubicBezTo>
                    <a:pt x="4936" y="1998"/>
                    <a:pt x="4936" y="2017"/>
                    <a:pt x="4974" y="2036"/>
                  </a:cubicBezTo>
                  <a:cubicBezTo>
                    <a:pt x="4994" y="2075"/>
                    <a:pt x="4994" y="2094"/>
                    <a:pt x="5013" y="2113"/>
                  </a:cubicBezTo>
                  <a:cubicBezTo>
                    <a:pt x="5128" y="2267"/>
                    <a:pt x="5205" y="2401"/>
                    <a:pt x="5282" y="2574"/>
                  </a:cubicBezTo>
                  <a:cubicBezTo>
                    <a:pt x="5416" y="2881"/>
                    <a:pt x="5493" y="3188"/>
                    <a:pt x="5550" y="3534"/>
                  </a:cubicBezTo>
                  <a:cubicBezTo>
                    <a:pt x="5589" y="3822"/>
                    <a:pt x="5608" y="4129"/>
                    <a:pt x="5608" y="4417"/>
                  </a:cubicBezTo>
                  <a:cubicBezTo>
                    <a:pt x="5608" y="4725"/>
                    <a:pt x="5608" y="5051"/>
                    <a:pt x="5589" y="5358"/>
                  </a:cubicBezTo>
                  <a:cubicBezTo>
                    <a:pt x="5570" y="5685"/>
                    <a:pt x="5512" y="6050"/>
                    <a:pt x="5454" y="6395"/>
                  </a:cubicBezTo>
                  <a:cubicBezTo>
                    <a:pt x="5378" y="6703"/>
                    <a:pt x="5301" y="6991"/>
                    <a:pt x="5186" y="7298"/>
                  </a:cubicBezTo>
                  <a:cubicBezTo>
                    <a:pt x="5128" y="7452"/>
                    <a:pt x="5090" y="7586"/>
                    <a:pt x="5013" y="7740"/>
                  </a:cubicBezTo>
                  <a:cubicBezTo>
                    <a:pt x="4878" y="7855"/>
                    <a:pt x="4725" y="7970"/>
                    <a:pt x="4552" y="8085"/>
                  </a:cubicBezTo>
                  <a:cubicBezTo>
                    <a:pt x="4110" y="8450"/>
                    <a:pt x="3669" y="8834"/>
                    <a:pt x="3246" y="9218"/>
                  </a:cubicBezTo>
                  <a:cubicBezTo>
                    <a:pt x="2804" y="9602"/>
                    <a:pt x="2401" y="10006"/>
                    <a:pt x="2017" y="10447"/>
                  </a:cubicBezTo>
                  <a:cubicBezTo>
                    <a:pt x="1153" y="11427"/>
                    <a:pt x="385" y="12560"/>
                    <a:pt x="39" y="13827"/>
                  </a:cubicBezTo>
                  <a:cubicBezTo>
                    <a:pt x="1" y="14000"/>
                    <a:pt x="97" y="14192"/>
                    <a:pt x="289" y="14231"/>
                  </a:cubicBezTo>
                  <a:cubicBezTo>
                    <a:pt x="313" y="14242"/>
                    <a:pt x="338" y="14247"/>
                    <a:pt x="364" y="14247"/>
                  </a:cubicBezTo>
                  <a:cubicBezTo>
                    <a:pt x="421" y="14247"/>
                    <a:pt x="479" y="14225"/>
                    <a:pt x="519" y="14211"/>
                  </a:cubicBezTo>
                  <a:cubicBezTo>
                    <a:pt x="615" y="14173"/>
                    <a:pt x="654" y="14096"/>
                    <a:pt x="692" y="14000"/>
                  </a:cubicBezTo>
                  <a:cubicBezTo>
                    <a:pt x="750" y="13904"/>
                    <a:pt x="788" y="13789"/>
                    <a:pt x="807" y="13693"/>
                  </a:cubicBezTo>
                  <a:cubicBezTo>
                    <a:pt x="980" y="13309"/>
                    <a:pt x="1172" y="12925"/>
                    <a:pt x="1383" y="12560"/>
                  </a:cubicBezTo>
                  <a:cubicBezTo>
                    <a:pt x="1614" y="12195"/>
                    <a:pt x="1844" y="11830"/>
                    <a:pt x="2113" y="11523"/>
                  </a:cubicBezTo>
                  <a:cubicBezTo>
                    <a:pt x="2439" y="11100"/>
                    <a:pt x="2824" y="10678"/>
                    <a:pt x="3208" y="10275"/>
                  </a:cubicBezTo>
                  <a:cubicBezTo>
                    <a:pt x="3630" y="9871"/>
                    <a:pt x="4033" y="9468"/>
                    <a:pt x="4456" y="9084"/>
                  </a:cubicBezTo>
                  <a:cubicBezTo>
                    <a:pt x="4648" y="8911"/>
                    <a:pt x="4840" y="8719"/>
                    <a:pt x="5032" y="8546"/>
                  </a:cubicBezTo>
                  <a:cubicBezTo>
                    <a:pt x="5109" y="8508"/>
                    <a:pt x="5205" y="8469"/>
                    <a:pt x="5282" y="8431"/>
                  </a:cubicBezTo>
                  <a:cubicBezTo>
                    <a:pt x="5378" y="8373"/>
                    <a:pt x="5454" y="8354"/>
                    <a:pt x="5550" y="8316"/>
                  </a:cubicBezTo>
                  <a:lnTo>
                    <a:pt x="5512" y="8316"/>
                  </a:lnTo>
                  <a:cubicBezTo>
                    <a:pt x="5512" y="8316"/>
                    <a:pt x="5550" y="8316"/>
                    <a:pt x="5550" y="8277"/>
                  </a:cubicBezTo>
                  <a:cubicBezTo>
                    <a:pt x="5839" y="8162"/>
                    <a:pt x="6127" y="8066"/>
                    <a:pt x="6415" y="7989"/>
                  </a:cubicBezTo>
                  <a:cubicBezTo>
                    <a:pt x="6722" y="7932"/>
                    <a:pt x="7029" y="7855"/>
                    <a:pt x="7336" y="7836"/>
                  </a:cubicBezTo>
                  <a:lnTo>
                    <a:pt x="7375" y="7836"/>
                  </a:lnTo>
                  <a:cubicBezTo>
                    <a:pt x="7490" y="7797"/>
                    <a:pt x="7586" y="7797"/>
                    <a:pt x="7701" y="7797"/>
                  </a:cubicBezTo>
                  <a:cubicBezTo>
                    <a:pt x="7855" y="7797"/>
                    <a:pt x="7970" y="7778"/>
                    <a:pt x="8105" y="7778"/>
                  </a:cubicBezTo>
                  <a:lnTo>
                    <a:pt x="8930" y="7778"/>
                  </a:lnTo>
                  <a:cubicBezTo>
                    <a:pt x="9199" y="7778"/>
                    <a:pt x="9449" y="7797"/>
                    <a:pt x="9698" y="7836"/>
                  </a:cubicBezTo>
                  <a:cubicBezTo>
                    <a:pt x="9967" y="7855"/>
                    <a:pt x="10217" y="7874"/>
                    <a:pt x="10467" y="7932"/>
                  </a:cubicBezTo>
                  <a:cubicBezTo>
                    <a:pt x="10659" y="7951"/>
                    <a:pt x="10831" y="7970"/>
                    <a:pt x="11023" y="7989"/>
                  </a:cubicBezTo>
                  <a:cubicBezTo>
                    <a:pt x="11177" y="8028"/>
                    <a:pt x="11369" y="8066"/>
                    <a:pt x="11542" y="8085"/>
                  </a:cubicBezTo>
                  <a:lnTo>
                    <a:pt x="12560" y="8316"/>
                  </a:lnTo>
                  <a:cubicBezTo>
                    <a:pt x="12579" y="8316"/>
                    <a:pt x="12617" y="8316"/>
                    <a:pt x="12617" y="8258"/>
                  </a:cubicBezTo>
                  <a:cubicBezTo>
                    <a:pt x="12617" y="8239"/>
                    <a:pt x="12617" y="8181"/>
                    <a:pt x="12579" y="8181"/>
                  </a:cubicBezTo>
                  <a:cubicBezTo>
                    <a:pt x="12291" y="8124"/>
                    <a:pt x="12022" y="8047"/>
                    <a:pt x="11734" y="7970"/>
                  </a:cubicBezTo>
                  <a:cubicBezTo>
                    <a:pt x="11446" y="7893"/>
                    <a:pt x="11158" y="7836"/>
                    <a:pt x="10870" y="7778"/>
                  </a:cubicBezTo>
                  <a:cubicBezTo>
                    <a:pt x="10735" y="7759"/>
                    <a:pt x="10582" y="7701"/>
                    <a:pt x="10447" y="7682"/>
                  </a:cubicBezTo>
                  <a:cubicBezTo>
                    <a:pt x="10294" y="7663"/>
                    <a:pt x="10121" y="7605"/>
                    <a:pt x="9967" y="7586"/>
                  </a:cubicBezTo>
                  <a:lnTo>
                    <a:pt x="9526" y="7509"/>
                  </a:lnTo>
                  <a:cubicBezTo>
                    <a:pt x="9353" y="7490"/>
                    <a:pt x="9218" y="7471"/>
                    <a:pt x="9046" y="7452"/>
                  </a:cubicBezTo>
                  <a:cubicBezTo>
                    <a:pt x="8738" y="7413"/>
                    <a:pt x="8431" y="7394"/>
                    <a:pt x="8143" y="7375"/>
                  </a:cubicBezTo>
                  <a:lnTo>
                    <a:pt x="7682" y="7375"/>
                  </a:lnTo>
                  <a:cubicBezTo>
                    <a:pt x="7509" y="7375"/>
                    <a:pt x="7375" y="7375"/>
                    <a:pt x="7202" y="7394"/>
                  </a:cubicBezTo>
                  <a:cubicBezTo>
                    <a:pt x="6895" y="7413"/>
                    <a:pt x="6607" y="7471"/>
                    <a:pt x="6280" y="7548"/>
                  </a:cubicBezTo>
                  <a:cubicBezTo>
                    <a:pt x="6184" y="7567"/>
                    <a:pt x="6088" y="7586"/>
                    <a:pt x="5973" y="7605"/>
                  </a:cubicBezTo>
                  <a:cubicBezTo>
                    <a:pt x="6280" y="7317"/>
                    <a:pt x="6626" y="7029"/>
                    <a:pt x="6933" y="6741"/>
                  </a:cubicBezTo>
                  <a:cubicBezTo>
                    <a:pt x="7144" y="6549"/>
                    <a:pt x="7356" y="6357"/>
                    <a:pt x="7528" y="6146"/>
                  </a:cubicBezTo>
                  <a:cubicBezTo>
                    <a:pt x="7701" y="6031"/>
                    <a:pt x="7874" y="5935"/>
                    <a:pt x="8047" y="5839"/>
                  </a:cubicBezTo>
                  <a:cubicBezTo>
                    <a:pt x="8277" y="5685"/>
                    <a:pt x="8546" y="5589"/>
                    <a:pt x="8796" y="5474"/>
                  </a:cubicBezTo>
                  <a:lnTo>
                    <a:pt x="8757" y="5474"/>
                  </a:lnTo>
                  <a:cubicBezTo>
                    <a:pt x="8796" y="5474"/>
                    <a:pt x="8815" y="5454"/>
                    <a:pt x="8834" y="5454"/>
                  </a:cubicBezTo>
                  <a:cubicBezTo>
                    <a:pt x="9161" y="5301"/>
                    <a:pt x="9526" y="5205"/>
                    <a:pt x="9890" y="5109"/>
                  </a:cubicBezTo>
                  <a:cubicBezTo>
                    <a:pt x="10063" y="5070"/>
                    <a:pt x="10255" y="5051"/>
                    <a:pt x="10409" y="4994"/>
                  </a:cubicBezTo>
                  <a:cubicBezTo>
                    <a:pt x="10601" y="4974"/>
                    <a:pt x="10774" y="4917"/>
                    <a:pt x="10966" y="4898"/>
                  </a:cubicBezTo>
                  <a:cubicBezTo>
                    <a:pt x="11251" y="4870"/>
                    <a:pt x="11527" y="4843"/>
                    <a:pt x="11813" y="4843"/>
                  </a:cubicBezTo>
                  <a:cubicBezTo>
                    <a:pt x="11932" y="4843"/>
                    <a:pt x="12052" y="4848"/>
                    <a:pt x="12176" y="4859"/>
                  </a:cubicBezTo>
                  <a:cubicBezTo>
                    <a:pt x="12368" y="4859"/>
                    <a:pt x="12560" y="4859"/>
                    <a:pt x="12771" y="4878"/>
                  </a:cubicBezTo>
                  <a:cubicBezTo>
                    <a:pt x="12963" y="4898"/>
                    <a:pt x="13174" y="4917"/>
                    <a:pt x="13366" y="4955"/>
                  </a:cubicBezTo>
                  <a:cubicBezTo>
                    <a:pt x="13462" y="4974"/>
                    <a:pt x="13578" y="4974"/>
                    <a:pt x="13674" y="4994"/>
                  </a:cubicBezTo>
                  <a:cubicBezTo>
                    <a:pt x="13712" y="4994"/>
                    <a:pt x="13750" y="4994"/>
                    <a:pt x="13750" y="4955"/>
                  </a:cubicBezTo>
                  <a:cubicBezTo>
                    <a:pt x="13837" y="4974"/>
                    <a:pt x="13875" y="4979"/>
                    <a:pt x="13890" y="4979"/>
                  </a:cubicBezTo>
                  <a:cubicBezTo>
                    <a:pt x="13904" y="4979"/>
                    <a:pt x="13894" y="4974"/>
                    <a:pt x="13885" y="4974"/>
                  </a:cubicBezTo>
                  <a:cubicBezTo>
                    <a:pt x="13347" y="4878"/>
                    <a:pt x="12790" y="4802"/>
                    <a:pt x="12272" y="4782"/>
                  </a:cubicBezTo>
                  <a:lnTo>
                    <a:pt x="11408" y="4782"/>
                  </a:lnTo>
                  <a:cubicBezTo>
                    <a:pt x="11120" y="4782"/>
                    <a:pt x="10793" y="4802"/>
                    <a:pt x="10505" y="4859"/>
                  </a:cubicBezTo>
                  <a:cubicBezTo>
                    <a:pt x="10217" y="4878"/>
                    <a:pt x="9929" y="4936"/>
                    <a:pt x="9641" y="4994"/>
                  </a:cubicBezTo>
                  <a:cubicBezTo>
                    <a:pt x="9506" y="5032"/>
                    <a:pt x="9353" y="5070"/>
                    <a:pt x="9238" y="5090"/>
                  </a:cubicBezTo>
                  <a:lnTo>
                    <a:pt x="8815" y="5243"/>
                  </a:lnTo>
                  <a:cubicBezTo>
                    <a:pt x="8681" y="5282"/>
                    <a:pt x="8585" y="5339"/>
                    <a:pt x="8469" y="5378"/>
                  </a:cubicBezTo>
                  <a:cubicBezTo>
                    <a:pt x="8681" y="5147"/>
                    <a:pt x="8911" y="4898"/>
                    <a:pt x="9103" y="4648"/>
                  </a:cubicBezTo>
                  <a:cubicBezTo>
                    <a:pt x="9314" y="4379"/>
                    <a:pt x="9526" y="4091"/>
                    <a:pt x="9756" y="3803"/>
                  </a:cubicBezTo>
                  <a:cubicBezTo>
                    <a:pt x="9775" y="3784"/>
                    <a:pt x="9775" y="3745"/>
                    <a:pt x="9794" y="3745"/>
                  </a:cubicBezTo>
                  <a:cubicBezTo>
                    <a:pt x="9871" y="3649"/>
                    <a:pt x="9948" y="3553"/>
                    <a:pt x="10044" y="3457"/>
                  </a:cubicBezTo>
                  <a:cubicBezTo>
                    <a:pt x="10063" y="3457"/>
                    <a:pt x="10083" y="3438"/>
                    <a:pt x="10102" y="3438"/>
                  </a:cubicBezTo>
                  <a:cubicBezTo>
                    <a:pt x="10255" y="3323"/>
                    <a:pt x="10371" y="3227"/>
                    <a:pt x="10524" y="3112"/>
                  </a:cubicBezTo>
                  <a:lnTo>
                    <a:pt x="10524" y="3112"/>
                  </a:lnTo>
                  <a:lnTo>
                    <a:pt x="10486" y="3131"/>
                  </a:lnTo>
                  <a:cubicBezTo>
                    <a:pt x="10716" y="2958"/>
                    <a:pt x="10927" y="2824"/>
                    <a:pt x="11158" y="2670"/>
                  </a:cubicBezTo>
                  <a:cubicBezTo>
                    <a:pt x="11273" y="2593"/>
                    <a:pt x="11369" y="2555"/>
                    <a:pt x="11504" y="2478"/>
                  </a:cubicBezTo>
                  <a:cubicBezTo>
                    <a:pt x="11619" y="2401"/>
                    <a:pt x="11734" y="2363"/>
                    <a:pt x="11888" y="2305"/>
                  </a:cubicBezTo>
                  <a:cubicBezTo>
                    <a:pt x="12156" y="2190"/>
                    <a:pt x="12425" y="2113"/>
                    <a:pt x="12713" y="2094"/>
                  </a:cubicBezTo>
                  <a:cubicBezTo>
                    <a:pt x="12848" y="2075"/>
                    <a:pt x="12963" y="2075"/>
                    <a:pt x="13078" y="2075"/>
                  </a:cubicBezTo>
                  <a:cubicBezTo>
                    <a:pt x="13117" y="2075"/>
                    <a:pt x="13136" y="2055"/>
                    <a:pt x="13136" y="2017"/>
                  </a:cubicBezTo>
                  <a:cubicBezTo>
                    <a:pt x="13136" y="1998"/>
                    <a:pt x="13117" y="1979"/>
                    <a:pt x="13078" y="1979"/>
                  </a:cubicBezTo>
                  <a:lnTo>
                    <a:pt x="12982" y="1979"/>
                  </a:lnTo>
                  <a:cubicBezTo>
                    <a:pt x="12713" y="1979"/>
                    <a:pt x="12483" y="1998"/>
                    <a:pt x="12233" y="2036"/>
                  </a:cubicBezTo>
                  <a:cubicBezTo>
                    <a:pt x="12099" y="2075"/>
                    <a:pt x="11945" y="2113"/>
                    <a:pt x="11830" y="2132"/>
                  </a:cubicBezTo>
                  <a:cubicBezTo>
                    <a:pt x="11696" y="2190"/>
                    <a:pt x="11542" y="2228"/>
                    <a:pt x="11408" y="2305"/>
                  </a:cubicBezTo>
                  <a:cubicBezTo>
                    <a:pt x="11139" y="2401"/>
                    <a:pt x="10889" y="2555"/>
                    <a:pt x="10659" y="2689"/>
                  </a:cubicBezTo>
                  <a:cubicBezTo>
                    <a:pt x="10678" y="2670"/>
                    <a:pt x="10716" y="2632"/>
                    <a:pt x="10755" y="2593"/>
                  </a:cubicBezTo>
                  <a:cubicBezTo>
                    <a:pt x="10985" y="2305"/>
                    <a:pt x="11216" y="2017"/>
                    <a:pt x="11446" y="1729"/>
                  </a:cubicBezTo>
                  <a:cubicBezTo>
                    <a:pt x="11926" y="1191"/>
                    <a:pt x="12406" y="634"/>
                    <a:pt x="12944" y="116"/>
                  </a:cubicBezTo>
                  <a:cubicBezTo>
                    <a:pt x="12982" y="77"/>
                    <a:pt x="12944" y="1"/>
                    <a:pt x="12886" y="1"/>
                  </a:cubicBezTo>
                  <a:close/>
                </a:path>
              </a:pathLst>
            </a:custGeom>
            <a:solidFill>
              <a:srgbClr val="FDAD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20" name="Google Shape;1120;p38"/>
            <p:cNvSpPr/>
            <p:nvPr/>
          </p:nvSpPr>
          <p:spPr>
            <a:xfrm>
              <a:off x="2383200" y="790400"/>
              <a:ext cx="500" cy="25"/>
            </a:xfrm>
            <a:custGeom>
              <a:avLst/>
              <a:gdLst/>
              <a:ahLst/>
              <a:cxnLst/>
              <a:rect l="l" t="t" r="r" b="b"/>
              <a:pathLst>
                <a:path w="20" h="1" extrusionOk="0">
                  <a:moveTo>
                    <a:pt x="0" y="1"/>
                  </a:moveTo>
                  <a:cubicBezTo>
                    <a:pt x="19" y="1"/>
                    <a:pt x="19" y="1"/>
                    <a:pt x="0" y="1"/>
                  </a:cubicBezTo>
                  <a:lnTo>
                    <a:pt x="0" y="1"/>
                  </a:lnTo>
                  <a:cubicBezTo>
                    <a:pt x="19" y="1"/>
                    <a:pt x="0" y="1"/>
                    <a:pt x="0" y="1"/>
                  </a:cubicBezTo>
                  <a:close/>
                </a:path>
              </a:pathLst>
            </a:custGeom>
            <a:solidFill>
              <a:srgbClr val="FF8F8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21" name="Google Shape;1121;p38"/>
            <p:cNvSpPr/>
            <p:nvPr/>
          </p:nvSpPr>
          <p:spPr>
            <a:xfrm>
              <a:off x="2429275" y="778875"/>
              <a:ext cx="25" cy="25"/>
            </a:xfrm>
            <a:custGeom>
              <a:avLst/>
              <a:gdLst/>
              <a:ahLst/>
              <a:cxnLst/>
              <a:rect l="l" t="t" r="r" b="b"/>
              <a:pathLst>
                <a:path w="1" h="1" extrusionOk="0">
                  <a:moveTo>
                    <a:pt x="1" y="1"/>
                  </a:moveTo>
                  <a:lnTo>
                    <a:pt x="1" y="1"/>
                  </a:lnTo>
                  <a:lnTo>
                    <a:pt x="1" y="1"/>
                  </a:lnTo>
                  <a:close/>
                </a:path>
              </a:pathLst>
            </a:custGeom>
            <a:solidFill>
              <a:srgbClr val="FF8F8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22" name="Google Shape;1122;p38"/>
            <p:cNvSpPr/>
            <p:nvPr/>
          </p:nvSpPr>
          <p:spPr>
            <a:xfrm>
              <a:off x="2569000" y="667500"/>
              <a:ext cx="14425" cy="14425"/>
            </a:xfrm>
            <a:custGeom>
              <a:avLst/>
              <a:gdLst/>
              <a:ahLst/>
              <a:cxnLst/>
              <a:rect l="l" t="t" r="r" b="b"/>
              <a:pathLst>
                <a:path w="577" h="577" extrusionOk="0">
                  <a:moveTo>
                    <a:pt x="288" y="1"/>
                  </a:moveTo>
                  <a:cubicBezTo>
                    <a:pt x="154" y="1"/>
                    <a:pt x="0" y="116"/>
                    <a:pt x="0" y="289"/>
                  </a:cubicBezTo>
                  <a:cubicBezTo>
                    <a:pt x="0" y="423"/>
                    <a:pt x="115" y="577"/>
                    <a:pt x="288" y="577"/>
                  </a:cubicBezTo>
                  <a:cubicBezTo>
                    <a:pt x="442" y="577"/>
                    <a:pt x="576" y="442"/>
                    <a:pt x="576" y="289"/>
                  </a:cubicBezTo>
                  <a:cubicBezTo>
                    <a:pt x="576" y="135"/>
                    <a:pt x="461" y="1"/>
                    <a:pt x="288" y="1"/>
                  </a:cubicBezTo>
                  <a:close/>
                </a:path>
              </a:pathLst>
            </a:custGeom>
            <a:solidFill>
              <a:srgbClr val="FEFEF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23" name="Google Shape;1123;p38"/>
            <p:cNvSpPr/>
            <p:nvPr/>
          </p:nvSpPr>
          <p:spPr>
            <a:xfrm>
              <a:off x="2568500" y="648300"/>
              <a:ext cx="5800" cy="5775"/>
            </a:xfrm>
            <a:custGeom>
              <a:avLst/>
              <a:gdLst/>
              <a:ahLst/>
              <a:cxnLst/>
              <a:rect l="l" t="t" r="r" b="b"/>
              <a:pathLst>
                <a:path w="232" h="231" extrusionOk="0">
                  <a:moveTo>
                    <a:pt x="116" y="1"/>
                  </a:moveTo>
                  <a:cubicBezTo>
                    <a:pt x="78" y="1"/>
                    <a:pt x="1" y="39"/>
                    <a:pt x="1" y="116"/>
                  </a:cubicBezTo>
                  <a:cubicBezTo>
                    <a:pt x="1" y="193"/>
                    <a:pt x="39" y="231"/>
                    <a:pt x="116" y="231"/>
                  </a:cubicBezTo>
                  <a:cubicBezTo>
                    <a:pt x="193" y="231"/>
                    <a:pt x="231" y="193"/>
                    <a:pt x="231" y="116"/>
                  </a:cubicBezTo>
                  <a:cubicBezTo>
                    <a:pt x="231" y="39"/>
                    <a:pt x="193" y="1"/>
                    <a:pt x="116" y="1"/>
                  </a:cubicBezTo>
                  <a:close/>
                </a:path>
              </a:pathLst>
            </a:custGeom>
            <a:solidFill>
              <a:srgbClr val="FEFEF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24" name="Google Shape;1124;p38"/>
            <p:cNvSpPr/>
            <p:nvPr/>
          </p:nvSpPr>
          <p:spPr>
            <a:xfrm>
              <a:off x="2582900" y="655500"/>
              <a:ext cx="4825" cy="4825"/>
            </a:xfrm>
            <a:custGeom>
              <a:avLst/>
              <a:gdLst/>
              <a:ahLst/>
              <a:cxnLst/>
              <a:rect l="l" t="t" r="r" b="b"/>
              <a:pathLst>
                <a:path w="193" h="193" extrusionOk="0">
                  <a:moveTo>
                    <a:pt x="97" y="1"/>
                  </a:moveTo>
                  <a:cubicBezTo>
                    <a:pt x="20" y="1"/>
                    <a:pt x="1" y="39"/>
                    <a:pt x="1" y="97"/>
                  </a:cubicBezTo>
                  <a:cubicBezTo>
                    <a:pt x="1" y="135"/>
                    <a:pt x="39" y="193"/>
                    <a:pt x="97" y="193"/>
                  </a:cubicBezTo>
                  <a:cubicBezTo>
                    <a:pt x="135" y="193"/>
                    <a:pt x="193" y="135"/>
                    <a:pt x="193" y="97"/>
                  </a:cubicBezTo>
                  <a:cubicBezTo>
                    <a:pt x="193" y="39"/>
                    <a:pt x="135" y="1"/>
                    <a:pt x="97" y="1"/>
                  </a:cubicBezTo>
                  <a:close/>
                </a:path>
              </a:pathLst>
            </a:custGeom>
            <a:solidFill>
              <a:srgbClr val="FEFEF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25" name="Google Shape;1125;p38"/>
            <p:cNvSpPr/>
            <p:nvPr/>
          </p:nvSpPr>
          <p:spPr>
            <a:xfrm>
              <a:off x="2578100" y="636300"/>
              <a:ext cx="4825" cy="4825"/>
            </a:xfrm>
            <a:custGeom>
              <a:avLst/>
              <a:gdLst/>
              <a:ahLst/>
              <a:cxnLst/>
              <a:rect l="l" t="t" r="r" b="b"/>
              <a:pathLst>
                <a:path w="193" h="193" extrusionOk="0">
                  <a:moveTo>
                    <a:pt x="97" y="0"/>
                  </a:moveTo>
                  <a:cubicBezTo>
                    <a:pt x="39" y="20"/>
                    <a:pt x="1" y="39"/>
                    <a:pt x="1" y="96"/>
                  </a:cubicBezTo>
                  <a:cubicBezTo>
                    <a:pt x="1" y="135"/>
                    <a:pt x="39" y="192"/>
                    <a:pt x="97" y="192"/>
                  </a:cubicBezTo>
                  <a:cubicBezTo>
                    <a:pt x="135" y="192"/>
                    <a:pt x="193" y="135"/>
                    <a:pt x="193" y="96"/>
                  </a:cubicBezTo>
                  <a:cubicBezTo>
                    <a:pt x="193" y="39"/>
                    <a:pt x="135" y="0"/>
                    <a:pt x="97" y="0"/>
                  </a:cubicBezTo>
                  <a:close/>
                </a:path>
              </a:pathLst>
            </a:custGeom>
            <a:solidFill>
              <a:srgbClr val="FEFEF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26" name="Google Shape;1126;p38"/>
            <p:cNvSpPr/>
            <p:nvPr/>
          </p:nvSpPr>
          <p:spPr>
            <a:xfrm>
              <a:off x="2607875" y="705900"/>
              <a:ext cx="12025" cy="12050"/>
            </a:xfrm>
            <a:custGeom>
              <a:avLst/>
              <a:gdLst/>
              <a:ahLst/>
              <a:cxnLst/>
              <a:rect l="l" t="t" r="r" b="b"/>
              <a:pathLst>
                <a:path w="481" h="482" extrusionOk="0">
                  <a:moveTo>
                    <a:pt x="250" y="1"/>
                  </a:moveTo>
                  <a:cubicBezTo>
                    <a:pt x="97" y="1"/>
                    <a:pt x="1" y="97"/>
                    <a:pt x="1" y="231"/>
                  </a:cubicBezTo>
                  <a:cubicBezTo>
                    <a:pt x="1" y="347"/>
                    <a:pt x="97" y="481"/>
                    <a:pt x="250" y="481"/>
                  </a:cubicBezTo>
                  <a:cubicBezTo>
                    <a:pt x="365" y="481"/>
                    <a:pt x="481" y="385"/>
                    <a:pt x="481" y="231"/>
                  </a:cubicBezTo>
                  <a:cubicBezTo>
                    <a:pt x="481" y="116"/>
                    <a:pt x="385" y="1"/>
                    <a:pt x="250" y="1"/>
                  </a:cubicBezTo>
                  <a:close/>
                </a:path>
              </a:pathLst>
            </a:custGeom>
            <a:solidFill>
              <a:srgbClr val="FEFEF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27" name="Google Shape;1127;p38"/>
            <p:cNvSpPr/>
            <p:nvPr/>
          </p:nvSpPr>
          <p:spPr>
            <a:xfrm>
              <a:off x="2569000" y="738075"/>
              <a:ext cx="13450" cy="13475"/>
            </a:xfrm>
            <a:custGeom>
              <a:avLst/>
              <a:gdLst/>
              <a:ahLst/>
              <a:cxnLst/>
              <a:rect l="l" t="t" r="r" b="b"/>
              <a:pathLst>
                <a:path w="538" h="539" extrusionOk="0">
                  <a:moveTo>
                    <a:pt x="269" y="1"/>
                  </a:moveTo>
                  <a:cubicBezTo>
                    <a:pt x="115" y="1"/>
                    <a:pt x="0" y="116"/>
                    <a:pt x="0" y="269"/>
                  </a:cubicBezTo>
                  <a:cubicBezTo>
                    <a:pt x="0" y="404"/>
                    <a:pt x="115" y="538"/>
                    <a:pt x="269" y="538"/>
                  </a:cubicBezTo>
                  <a:cubicBezTo>
                    <a:pt x="403" y="538"/>
                    <a:pt x="538" y="404"/>
                    <a:pt x="538" y="269"/>
                  </a:cubicBezTo>
                  <a:cubicBezTo>
                    <a:pt x="538" y="116"/>
                    <a:pt x="403" y="1"/>
                    <a:pt x="269" y="1"/>
                  </a:cubicBezTo>
                  <a:close/>
                </a:path>
              </a:pathLst>
            </a:custGeom>
            <a:solidFill>
              <a:srgbClr val="FEFEF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28" name="Google Shape;1128;p38"/>
            <p:cNvSpPr/>
            <p:nvPr/>
          </p:nvSpPr>
          <p:spPr>
            <a:xfrm>
              <a:off x="2593000" y="752950"/>
              <a:ext cx="8650" cy="8675"/>
            </a:xfrm>
            <a:custGeom>
              <a:avLst/>
              <a:gdLst/>
              <a:ahLst/>
              <a:cxnLst/>
              <a:rect l="l" t="t" r="r" b="b"/>
              <a:pathLst>
                <a:path w="346" h="347" extrusionOk="0">
                  <a:moveTo>
                    <a:pt x="173" y="1"/>
                  </a:moveTo>
                  <a:cubicBezTo>
                    <a:pt x="77" y="1"/>
                    <a:pt x="0" y="78"/>
                    <a:pt x="0" y="174"/>
                  </a:cubicBezTo>
                  <a:cubicBezTo>
                    <a:pt x="0" y="270"/>
                    <a:pt x="77" y="347"/>
                    <a:pt x="173" y="347"/>
                  </a:cubicBezTo>
                  <a:cubicBezTo>
                    <a:pt x="269" y="347"/>
                    <a:pt x="346" y="270"/>
                    <a:pt x="346" y="174"/>
                  </a:cubicBezTo>
                  <a:cubicBezTo>
                    <a:pt x="346" y="78"/>
                    <a:pt x="269" y="1"/>
                    <a:pt x="173" y="1"/>
                  </a:cubicBezTo>
                  <a:close/>
                </a:path>
              </a:pathLst>
            </a:custGeom>
            <a:solidFill>
              <a:srgbClr val="FEFEF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29" name="Google Shape;1129;p38"/>
            <p:cNvSpPr/>
            <p:nvPr/>
          </p:nvSpPr>
          <p:spPr>
            <a:xfrm>
              <a:off x="2588200" y="726550"/>
              <a:ext cx="4825" cy="4825"/>
            </a:xfrm>
            <a:custGeom>
              <a:avLst/>
              <a:gdLst/>
              <a:ahLst/>
              <a:cxnLst/>
              <a:rect l="l" t="t" r="r" b="b"/>
              <a:pathLst>
                <a:path w="193" h="193" extrusionOk="0">
                  <a:moveTo>
                    <a:pt x="96" y="1"/>
                  </a:moveTo>
                  <a:cubicBezTo>
                    <a:pt x="19" y="1"/>
                    <a:pt x="0" y="58"/>
                    <a:pt x="0" y="97"/>
                  </a:cubicBezTo>
                  <a:cubicBezTo>
                    <a:pt x="0" y="154"/>
                    <a:pt x="58" y="193"/>
                    <a:pt x="96" y="193"/>
                  </a:cubicBezTo>
                  <a:cubicBezTo>
                    <a:pt x="154" y="193"/>
                    <a:pt x="192" y="154"/>
                    <a:pt x="192" y="97"/>
                  </a:cubicBezTo>
                  <a:cubicBezTo>
                    <a:pt x="192" y="58"/>
                    <a:pt x="154" y="1"/>
                    <a:pt x="96" y="1"/>
                  </a:cubicBezTo>
                  <a:close/>
                </a:path>
              </a:pathLst>
            </a:custGeom>
            <a:solidFill>
              <a:srgbClr val="FEFEF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30" name="Google Shape;1130;p38"/>
            <p:cNvSpPr/>
            <p:nvPr/>
          </p:nvSpPr>
          <p:spPr>
            <a:xfrm>
              <a:off x="2607400" y="734725"/>
              <a:ext cx="7225" cy="7225"/>
            </a:xfrm>
            <a:custGeom>
              <a:avLst/>
              <a:gdLst/>
              <a:ahLst/>
              <a:cxnLst/>
              <a:rect l="l" t="t" r="r" b="b"/>
              <a:pathLst>
                <a:path w="289" h="289" extrusionOk="0">
                  <a:moveTo>
                    <a:pt x="154" y="0"/>
                  </a:moveTo>
                  <a:cubicBezTo>
                    <a:pt x="77" y="0"/>
                    <a:pt x="0" y="58"/>
                    <a:pt x="0" y="135"/>
                  </a:cubicBezTo>
                  <a:cubicBezTo>
                    <a:pt x="0" y="211"/>
                    <a:pt x="77" y="288"/>
                    <a:pt x="154" y="288"/>
                  </a:cubicBezTo>
                  <a:cubicBezTo>
                    <a:pt x="212" y="288"/>
                    <a:pt x="288" y="211"/>
                    <a:pt x="288" y="135"/>
                  </a:cubicBezTo>
                  <a:cubicBezTo>
                    <a:pt x="288" y="58"/>
                    <a:pt x="212" y="0"/>
                    <a:pt x="154" y="0"/>
                  </a:cubicBezTo>
                  <a:close/>
                </a:path>
              </a:pathLst>
            </a:custGeom>
            <a:solidFill>
              <a:srgbClr val="FEFEF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31" name="Google Shape;1131;p38"/>
            <p:cNvSpPr/>
            <p:nvPr/>
          </p:nvSpPr>
          <p:spPr>
            <a:xfrm>
              <a:off x="2614600" y="754400"/>
              <a:ext cx="6275" cy="5775"/>
            </a:xfrm>
            <a:custGeom>
              <a:avLst/>
              <a:gdLst/>
              <a:ahLst/>
              <a:cxnLst/>
              <a:rect l="l" t="t" r="r" b="b"/>
              <a:pathLst>
                <a:path w="251" h="231" extrusionOk="0">
                  <a:moveTo>
                    <a:pt x="116" y="1"/>
                  </a:moveTo>
                  <a:cubicBezTo>
                    <a:pt x="58" y="1"/>
                    <a:pt x="0" y="77"/>
                    <a:pt x="0" y="116"/>
                  </a:cubicBezTo>
                  <a:cubicBezTo>
                    <a:pt x="0" y="193"/>
                    <a:pt x="58" y="231"/>
                    <a:pt x="116" y="231"/>
                  </a:cubicBezTo>
                  <a:cubicBezTo>
                    <a:pt x="192" y="231"/>
                    <a:pt x="250" y="193"/>
                    <a:pt x="250" y="116"/>
                  </a:cubicBezTo>
                  <a:cubicBezTo>
                    <a:pt x="250" y="39"/>
                    <a:pt x="192" y="1"/>
                    <a:pt x="116" y="1"/>
                  </a:cubicBezTo>
                  <a:close/>
                </a:path>
              </a:pathLst>
            </a:custGeom>
            <a:solidFill>
              <a:srgbClr val="FEFEF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32" name="Google Shape;1132;p38"/>
            <p:cNvSpPr/>
            <p:nvPr/>
          </p:nvSpPr>
          <p:spPr>
            <a:xfrm>
              <a:off x="2601625" y="776475"/>
              <a:ext cx="10600" cy="11075"/>
            </a:xfrm>
            <a:custGeom>
              <a:avLst/>
              <a:gdLst/>
              <a:ahLst/>
              <a:cxnLst/>
              <a:rect l="l" t="t" r="r" b="b"/>
              <a:pathLst>
                <a:path w="424" h="443" extrusionOk="0">
                  <a:moveTo>
                    <a:pt x="212" y="1"/>
                  </a:moveTo>
                  <a:cubicBezTo>
                    <a:pt x="97" y="1"/>
                    <a:pt x="1" y="97"/>
                    <a:pt x="1" y="212"/>
                  </a:cubicBezTo>
                  <a:cubicBezTo>
                    <a:pt x="1" y="347"/>
                    <a:pt x="97" y="443"/>
                    <a:pt x="212" y="443"/>
                  </a:cubicBezTo>
                  <a:cubicBezTo>
                    <a:pt x="327" y="443"/>
                    <a:pt x="423" y="347"/>
                    <a:pt x="423" y="212"/>
                  </a:cubicBezTo>
                  <a:cubicBezTo>
                    <a:pt x="423" y="97"/>
                    <a:pt x="327" y="1"/>
                    <a:pt x="212" y="1"/>
                  </a:cubicBezTo>
                  <a:close/>
                </a:path>
              </a:pathLst>
            </a:custGeom>
            <a:solidFill>
              <a:srgbClr val="FEFEF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33" name="Google Shape;1133;p38"/>
            <p:cNvSpPr/>
            <p:nvPr/>
          </p:nvSpPr>
          <p:spPr>
            <a:xfrm>
              <a:off x="2575700" y="812500"/>
              <a:ext cx="12025" cy="12025"/>
            </a:xfrm>
            <a:custGeom>
              <a:avLst/>
              <a:gdLst/>
              <a:ahLst/>
              <a:cxnLst/>
              <a:rect l="l" t="t" r="r" b="b"/>
              <a:pathLst>
                <a:path w="481" h="481" extrusionOk="0">
                  <a:moveTo>
                    <a:pt x="231" y="0"/>
                  </a:moveTo>
                  <a:cubicBezTo>
                    <a:pt x="97" y="0"/>
                    <a:pt x="1" y="115"/>
                    <a:pt x="1" y="250"/>
                  </a:cubicBezTo>
                  <a:cubicBezTo>
                    <a:pt x="1" y="384"/>
                    <a:pt x="116" y="480"/>
                    <a:pt x="231" y="480"/>
                  </a:cubicBezTo>
                  <a:cubicBezTo>
                    <a:pt x="385" y="480"/>
                    <a:pt x="481" y="365"/>
                    <a:pt x="481" y="250"/>
                  </a:cubicBezTo>
                  <a:cubicBezTo>
                    <a:pt x="481" y="96"/>
                    <a:pt x="366" y="0"/>
                    <a:pt x="231" y="0"/>
                  </a:cubicBezTo>
                  <a:close/>
                </a:path>
              </a:pathLst>
            </a:custGeom>
            <a:solidFill>
              <a:srgbClr val="FEFEF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34" name="Google Shape;1134;p38"/>
            <p:cNvSpPr/>
            <p:nvPr/>
          </p:nvSpPr>
          <p:spPr>
            <a:xfrm>
              <a:off x="2576675" y="791375"/>
              <a:ext cx="4825" cy="4825"/>
            </a:xfrm>
            <a:custGeom>
              <a:avLst/>
              <a:gdLst/>
              <a:ahLst/>
              <a:cxnLst/>
              <a:rect l="l" t="t" r="r" b="b"/>
              <a:pathLst>
                <a:path w="193" h="193" extrusionOk="0">
                  <a:moveTo>
                    <a:pt x="96" y="0"/>
                  </a:moveTo>
                  <a:cubicBezTo>
                    <a:pt x="58" y="0"/>
                    <a:pt x="0" y="39"/>
                    <a:pt x="0" y="96"/>
                  </a:cubicBezTo>
                  <a:cubicBezTo>
                    <a:pt x="0" y="154"/>
                    <a:pt x="58" y="192"/>
                    <a:pt x="96" y="192"/>
                  </a:cubicBezTo>
                  <a:cubicBezTo>
                    <a:pt x="154" y="192"/>
                    <a:pt x="192" y="154"/>
                    <a:pt x="192" y="96"/>
                  </a:cubicBezTo>
                  <a:cubicBezTo>
                    <a:pt x="192" y="58"/>
                    <a:pt x="154" y="0"/>
                    <a:pt x="96" y="0"/>
                  </a:cubicBezTo>
                  <a:close/>
                </a:path>
              </a:pathLst>
            </a:custGeom>
            <a:solidFill>
              <a:srgbClr val="FEFEF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35" name="Google Shape;1135;p38"/>
            <p:cNvSpPr/>
            <p:nvPr/>
          </p:nvSpPr>
          <p:spPr>
            <a:xfrm>
              <a:off x="2448475" y="600300"/>
              <a:ext cx="9650" cy="9625"/>
            </a:xfrm>
            <a:custGeom>
              <a:avLst/>
              <a:gdLst/>
              <a:ahLst/>
              <a:cxnLst/>
              <a:rect l="l" t="t" r="r" b="b"/>
              <a:pathLst>
                <a:path w="386" h="385" extrusionOk="0">
                  <a:moveTo>
                    <a:pt x="193" y="0"/>
                  </a:moveTo>
                  <a:cubicBezTo>
                    <a:pt x="78" y="19"/>
                    <a:pt x="1" y="96"/>
                    <a:pt x="1" y="192"/>
                  </a:cubicBezTo>
                  <a:cubicBezTo>
                    <a:pt x="1" y="288"/>
                    <a:pt x="78" y="384"/>
                    <a:pt x="193" y="384"/>
                  </a:cubicBezTo>
                  <a:cubicBezTo>
                    <a:pt x="289" y="384"/>
                    <a:pt x="385" y="307"/>
                    <a:pt x="385" y="192"/>
                  </a:cubicBezTo>
                  <a:cubicBezTo>
                    <a:pt x="385" y="96"/>
                    <a:pt x="308" y="0"/>
                    <a:pt x="193" y="0"/>
                  </a:cubicBezTo>
                  <a:close/>
                </a:path>
              </a:pathLst>
            </a:custGeom>
            <a:solidFill>
              <a:srgbClr val="FEFEF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36" name="Google Shape;1136;p38"/>
            <p:cNvSpPr/>
            <p:nvPr/>
          </p:nvSpPr>
          <p:spPr>
            <a:xfrm>
              <a:off x="2441275" y="582525"/>
              <a:ext cx="8200" cy="8675"/>
            </a:xfrm>
            <a:custGeom>
              <a:avLst/>
              <a:gdLst/>
              <a:ahLst/>
              <a:cxnLst/>
              <a:rect l="l" t="t" r="r" b="b"/>
              <a:pathLst>
                <a:path w="328" h="347" extrusionOk="0">
                  <a:moveTo>
                    <a:pt x="174" y="1"/>
                  </a:moveTo>
                  <a:cubicBezTo>
                    <a:pt x="78" y="1"/>
                    <a:pt x="1" y="97"/>
                    <a:pt x="1" y="173"/>
                  </a:cubicBezTo>
                  <a:cubicBezTo>
                    <a:pt x="1" y="270"/>
                    <a:pt x="78" y="346"/>
                    <a:pt x="174" y="346"/>
                  </a:cubicBezTo>
                  <a:cubicBezTo>
                    <a:pt x="270" y="346"/>
                    <a:pt x="327" y="270"/>
                    <a:pt x="327" y="173"/>
                  </a:cubicBezTo>
                  <a:cubicBezTo>
                    <a:pt x="327" y="77"/>
                    <a:pt x="270" y="1"/>
                    <a:pt x="174" y="1"/>
                  </a:cubicBezTo>
                  <a:close/>
                </a:path>
              </a:pathLst>
            </a:custGeom>
            <a:solidFill>
              <a:srgbClr val="FEFEF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37" name="Google Shape;1137;p38"/>
            <p:cNvSpPr/>
            <p:nvPr/>
          </p:nvSpPr>
          <p:spPr>
            <a:xfrm>
              <a:off x="2465300" y="593575"/>
              <a:ext cx="5775" cy="5775"/>
            </a:xfrm>
            <a:custGeom>
              <a:avLst/>
              <a:gdLst/>
              <a:ahLst/>
              <a:cxnLst/>
              <a:rect l="l" t="t" r="r" b="b"/>
              <a:pathLst>
                <a:path w="231" h="231" extrusionOk="0">
                  <a:moveTo>
                    <a:pt x="115" y="0"/>
                  </a:moveTo>
                  <a:cubicBezTo>
                    <a:pt x="77" y="0"/>
                    <a:pt x="0" y="39"/>
                    <a:pt x="0" y="116"/>
                  </a:cubicBezTo>
                  <a:cubicBezTo>
                    <a:pt x="0" y="192"/>
                    <a:pt x="39" y="231"/>
                    <a:pt x="115" y="231"/>
                  </a:cubicBezTo>
                  <a:cubicBezTo>
                    <a:pt x="192" y="231"/>
                    <a:pt x="231" y="192"/>
                    <a:pt x="231" y="116"/>
                  </a:cubicBezTo>
                  <a:cubicBezTo>
                    <a:pt x="231" y="39"/>
                    <a:pt x="192" y="0"/>
                    <a:pt x="115" y="0"/>
                  </a:cubicBezTo>
                  <a:close/>
                </a:path>
              </a:pathLst>
            </a:custGeom>
            <a:solidFill>
              <a:srgbClr val="FEFEF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38" name="Google Shape;1138;p38"/>
            <p:cNvSpPr/>
            <p:nvPr/>
          </p:nvSpPr>
          <p:spPr>
            <a:xfrm>
              <a:off x="2477775" y="579175"/>
              <a:ext cx="6275" cy="5775"/>
            </a:xfrm>
            <a:custGeom>
              <a:avLst/>
              <a:gdLst/>
              <a:ahLst/>
              <a:cxnLst/>
              <a:rect l="l" t="t" r="r" b="b"/>
              <a:pathLst>
                <a:path w="251" h="231" extrusionOk="0">
                  <a:moveTo>
                    <a:pt x="116" y="0"/>
                  </a:moveTo>
                  <a:cubicBezTo>
                    <a:pt x="58" y="0"/>
                    <a:pt x="0" y="77"/>
                    <a:pt x="0" y="115"/>
                  </a:cubicBezTo>
                  <a:cubicBezTo>
                    <a:pt x="0" y="192"/>
                    <a:pt x="58" y="231"/>
                    <a:pt x="116" y="231"/>
                  </a:cubicBezTo>
                  <a:cubicBezTo>
                    <a:pt x="192" y="231"/>
                    <a:pt x="250" y="192"/>
                    <a:pt x="250" y="115"/>
                  </a:cubicBezTo>
                  <a:cubicBezTo>
                    <a:pt x="250" y="39"/>
                    <a:pt x="192" y="0"/>
                    <a:pt x="116" y="0"/>
                  </a:cubicBezTo>
                  <a:close/>
                </a:path>
              </a:pathLst>
            </a:custGeom>
            <a:solidFill>
              <a:srgbClr val="FEFEF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39" name="Google Shape;1139;p38"/>
            <p:cNvSpPr/>
            <p:nvPr/>
          </p:nvSpPr>
          <p:spPr>
            <a:xfrm>
              <a:off x="2467700" y="615650"/>
              <a:ext cx="10575" cy="11075"/>
            </a:xfrm>
            <a:custGeom>
              <a:avLst/>
              <a:gdLst/>
              <a:ahLst/>
              <a:cxnLst/>
              <a:rect l="l" t="t" r="r" b="b"/>
              <a:pathLst>
                <a:path w="423" h="443" extrusionOk="0">
                  <a:moveTo>
                    <a:pt x="211" y="1"/>
                  </a:moveTo>
                  <a:cubicBezTo>
                    <a:pt x="96" y="1"/>
                    <a:pt x="0" y="97"/>
                    <a:pt x="0" y="212"/>
                  </a:cubicBezTo>
                  <a:cubicBezTo>
                    <a:pt x="0" y="346"/>
                    <a:pt x="96" y="442"/>
                    <a:pt x="211" y="442"/>
                  </a:cubicBezTo>
                  <a:cubicBezTo>
                    <a:pt x="327" y="442"/>
                    <a:pt x="423" y="346"/>
                    <a:pt x="423" y="212"/>
                  </a:cubicBezTo>
                  <a:cubicBezTo>
                    <a:pt x="423" y="97"/>
                    <a:pt x="327" y="1"/>
                    <a:pt x="211" y="1"/>
                  </a:cubicBezTo>
                  <a:close/>
                </a:path>
              </a:pathLst>
            </a:custGeom>
            <a:solidFill>
              <a:srgbClr val="FEFEF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40" name="Google Shape;1140;p38"/>
            <p:cNvSpPr/>
            <p:nvPr/>
          </p:nvSpPr>
          <p:spPr>
            <a:xfrm>
              <a:off x="2384150" y="616125"/>
              <a:ext cx="13475" cy="13475"/>
            </a:xfrm>
            <a:custGeom>
              <a:avLst/>
              <a:gdLst/>
              <a:ahLst/>
              <a:cxnLst/>
              <a:rect l="l" t="t" r="r" b="b"/>
              <a:pathLst>
                <a:path w="539" h="539" extrusionOk="0">
                  <a:moveTo>
                    <a:pt x="270" y="1"/>
                  </a:moveTo>
                  <a:cubicBezTo>
                    <a:pt x="116" y="1"/>
                    <a:pt x="1" y="135"/>
                    <a:pt x="1" y="270"/>
                  </a:cubicBezTo>
                  <a:cubicBezTo>
                    <a:pt x="1" y="423"/>
                    <a:pt x="116" y="539"/>
                    <a:pt x="270" y="539"/>
                  </a:cubicBezTo>
                  <a:cubicBezTo>
                    <a:pt x="404" y="539"/>
                    <a:pt x="538" y="423"/>
                    <a:pt x="538" y="270"/>
                  </a:cubicBezTo>
                  <a:cubicBezTo>
                    <a:pt x="538" y="135"/>
                    <a:pt x="404" y="1"/>
                    <a:pt x="270" y="1"/>
                  </a:cubicBezTo>
                  <a:close/>
                </a:path>
              </a:pathLst>
            </a:custGeom>
            <a:solidFill>
              <a:srgbClr val="FEFEF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41" name="Google Shape;1141;p38"/>
            <p:cNvSpPr/>
            <p:nvPr/>
          </p:nvSpPr>
          <p:spPr>
            <a:xfrm>
              <a:off x="2366875" y="604125"/>
              <a:ext cx="8175" cy="8675"/>
            </a:xfrm>
            <a:custGeom>
              <a:avLst/>
              <a:gdLst/>
              <a:ahLst/>
              <a:cxnLst/>
              <a:rect l="l" t="t" r="r" b="b"/>
              <a:pathLst>
                <a:path w="327" h="347" extrusionOk="0">
                  <a:moveTo>
                    <a:pt x="173" y="1"/>
                  </a:moveTo>
                  <a:cubicBezTo>
                    <a:pt x="77" y="1"/>
                    <a:pt x="0" y="78"/>
                    <a:pt x="0" y="174"/>
                  </a:cubicBezTo>
                  <a:cubicBezTo>
                    <a:pt x="0" y="270"/>
                    <a:pt x="58" y="346"/>
                    <a:pt x="173" y="346"/>
                  </a:cubicBezTo>
                  <a:cubicBezTo>
                    <a:pt x="269" y="346"/>
                    <a:pt x="327" y="270"/>
                    <a:pt x="327" y="174"/>
                  </a:cubicBezTo>
                  <a:cubicBezTo>
                    <a:pt x="327" y="78"/>
                    <a:pt x="269" y="1"/>
                    <a:pt x="173" y="1"/>
                  </a:cubicBezTo>
                  <a:close/>
                </a:path>
              </a:pathLst>
            </a:custGeom>
            <a:solidFill>
              <a:srgbClr val="FEFEF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42" name="Google Shape;1142;p38"/>
            <p:cNvSpPr/>
            <p:nvPr/>
          </p:nvSpPr>
          <p:spPr>
            <a:xfrm>
              <a:off x="2395675" y="603525"/>
              <a:ext cx="4825" cy="4950"/>
            </a:xfrm>
            <a:custGeom>
              <a:avLst/>
              <a:gdLst/>
              <a:ahLst/>
              <a:cxnLst/>
              <a:rect l="l" t="t" r="r" b="b"/>
              <a:pathLst>
                <a:path w="193" h="198" extrusionOk="0">
                  <a:moveTo>
                    <a:pt x="69" y="1"/>
                  </a:moveTo>
                  <a:cubicBezTo>
                    <a:pt x="27" y="1"/>
                    <a:pt x="1" y="38"/>
                    <a:pt x="1" y="102"/>
                  </a:cubicBezTo>
                  <a:cubicBezTo>
                    <a:pt x="1" y="159"/>
                    <a:pt x="39" y="198"/>
                    <a:pt x="97" y="198"/>
                  </a:cubicBezTo>
                  <a:cubicBezTo>
                    <a:pt x="135" y="198"/>
                    <a:pt x="193" y="159"/>
                    <a:pt x="193" y="102"/>
                  </a:cubicBezTo>
                  <a:cubicBezTo>
                    <a:pt x="193" y="63"/>
                    <a:pt x="135" y="6"/>
                    <a:pt x="97" y="6"/>
                  </a:cubicBezTo>
                  <a:cubicBezTo>
                    <a:pt x="87" y="2"/>
                    <a:pt x="77" y="1"/>
                    <a:pt x="69" y="1"/>
                  </a:cubicBezTo>
                  <a:close/>
                </a:path>
              </a:pathLst>
            </a:custGeom>
            <a:solidFill>
              <a:srgbClr val="FEFEF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43" name="Google Shape;1143;p38"/>
            <p:cNvSpPr/>
            <p:nvPr/>
          </p:nvSpPr>
          <p:spPr>
            <a:xfrm>
              <a:off x="2402400" y="586375"/>
              <a:ext cx="7225" cy="7225"/>
            </a:xfrm>
            <a:custGeom>
              <a:avLst/>
              <a:gdLst/>
              <a:ahLst/>
              <a:cxnLst/>
              <a:rect l="l" t="t" r="r" b="b"/>
              <a:pathLst>
                <a:path w="289" h="289" extrusionOk="0">
                  <a:moveTo>
                    <a:pt x="135" y="0"/>
                  </a:moveTo>
                  <a:cubicBezTo>
                    <a:pt x="58" y="0"/>
                    <a:pt x="0" y="77"/>
                    <a:pt x="0" y="135"/>
                  </a:cubicBezTo>
                  <a:cubicBezTo>
                    <a:pt x="0" y="212"/>
                    <a:pt x="58" y="288"/>
                    <a:pt x="135" y="288"/>
                  </a:cubicBezTo>
                  <a:cubicBezTo>
                    <a:pt x="212" y="288"/>
                    <a:pt x="288" y="212"/>
                    <a:pt x="288" y="135"/>
                  </a:cubicBezTo>
                  <a:cubicBezTo>
                    <a:pt x="288" y="77"/>
                    <a:pt x="212" y="0"/>
                    <a:pt x="135" y="0"/>
                  </a:cubicBezTo>
                  <a:close/>
                </a:path>
              </a:pathLst>
            </a:custGeom>
            <a:solidFill>
              <a:srgbClr val="FEFEF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44" name="Google Shape;1144;p38"/>
            <p:cNvSpPr/>
            <p:nvPr/>
          </p:nvSpPr>
          <p:spPr>
            <a:xfrm>
              <a:off x="2408650" y="624300"/>
              <a:ext cx="6250" cy="5775"/>
            </a:xfrm>
            <a:custGeom>
              <a:avLst/>
              <a:gdLst/>
              <a:ahLst/>
              <a:cxnLst/>
              <a:rect l="l" t="t" r="r" b="b"/>
              <a:pathLst>
                <a:path w="250" h="231" extrusionOk="0">
                  <a:moveTo>
                    <a:pt x="135" y="0"/>
                  </a:moveTo>
                  <a:cubicBezTo>
                    <a:pt x="58" y="0"/>
                    <a:pt x="0" y="39"/>
                    <a:pt x="0" y="116"/>
                  </a:cubicBezTo>
                  <a:cubicBezTo>
                    <a:pt x="0" y="154"/>
                    <a:pt x="58" y="231"/>
                    <a:pt x="135" y="231"/>
                  </a:cubicBezTo>
                  <a:cubicBezTo>
                    <a:pt x="192" y="231"/>
                    <a:pt x="250" y="192"/>
                    <a:pt x="250" y="116"/>
                  </a:cubicBezTo>
                  <a:cubicBezTo>
                    <a:pt x="250" y="39"/>
                    <a:pt x="192" y="0"/>
                    <a:pt x="135" y="0"/>
                  </a:cubicBezTo>
                  <a:close/>
                </a:path>
              </a:pathLst>
            </a:custGeom>
            <a:solidFill>
              <a:srgbClr val="FEFEF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45" name="Google Shape;1145;p38"/>
            <p:cNvSpPr/>
            <p:nvPr/>
          </p:nvSpPr>
          <p:spPr>
            <a:xfrm>
              <a:off x="2353425" y="651175"/>
              <a:ext cx="4825" cy="4825"/>
            </a:xfrm>
            <a:custGeom>
              <a:avLst/>
              <a:gdLst/>
              <a:ahLst/>
              <a:cxnLst/>
              <a:rect l="l" t="t" r="r" b="b"/>
              <a:pathLst>
                <a:path w="193" h="193" extrusionOk="0">
                  <a:moveTo>
                    <a:pt x="97" y="1"/>
                  </a:moveTo>
                  <a:cubicBezTo>
                    <a:pt x="58" y="1"/>
                    <a:pt x="1" y="39"/>
                    <a:pt x="1" y="97"/>
                  </a:cubicBezTo>
                  <a:cubicBezTo>
                    <a:pt x="1" y="135"/>
                    <a:pt x="58" y="193"/>
                    <a:pt x="97" y="193"/>
                  </a:cubicBezTo>
                  <a:cubicBezTo>
                    <a:pt x="154" y="193"/>
                    <a:pt x="193" y="135"/>
                    <a:pt x="193" y="97"/>
                  </a:cubicBezTo>
                  <a:cubicBezTo>
                    <a:pt x="193" y="39"/>
                    <a:pt x="154" y="1"/>
                    <a:pt x="97" y="1"/>
                  </a:cubicBezTo>
                  <a:close/>
                </a:path>
              </a:pathLst>
            </a:custGeom>
            <a:solidFill>
              <a:srgbClr val="FEFEF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46" name="Google Shape;1146;p38"/>
            <p:cNvSpPr/>
            <p:nvPr/>
          </p:nvSpPr>
          <p:spPr>
            <a:xfrm>
              <a:off x="2568025" y="608450"/>
              <a:ext cx="7225" cy="7225"/>
            </a:xfrm>
            <a:custGeom>
              <a:avLst/>
              <a:gdLst/>
              <a:ahLst/>
              <a:cxnLst/>
              <a:rect l="l" t="t" r="r" b="b"/>
              <a:pathLst>
                <a:path w="289" h="289" extrusionOk="0">
                  <a:moveTo>
                    <a:pt x="135" y="1"/>
                  </a:moveTo>
                  <a:cubicBezTo>
                    <a:pt x="58" y="1"/>
                    <a:pt x="1" y="77"/>
                    <a:pt x="1" y="154"/>
                  </a:cubicBezTo>
                  <a:cubicBezTo>
                    <a:pt x="1" y="212"/>
                    <a:pt x="58" y="289"/>
                    <a:pt x="135" y="289"/>
                  </a:cubicBezTo>
                  <a:cubicBezTo>
                    <a:pt x="212" y="289"/>
                    <a:pt x="289" y="212"/>
                    <a:pt x="289" y="154"/>
                  </a:cubicBezTo>
                  <a:cubicBezTo>
                    <a:pt x="289" y="77"/>
                    <a:pt x="212" y="1"/>
                    <a:pt x="135" y="1"/>
                  </a:cubicBezTo>
                  <a:close/>
                </a:path>
              </a:pathLst>
            </a:custGeom>
            <a:solidFill>
              <a:srgbClr val="FEFEF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pic>
        <p:nvPicPr>
          <p:cNvPr id="2" name="Picture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33156" y="1247938"/>
            <a:ext cx="2811410" cy="2499073"/>
          </a:xfrm>
          <a:prstGeom prst="rect">
            <a:avLst/>
          </a:prstGeom>
        </p:spPr>
      </p:pic>
      <p:sp>
        <p:nvSpPr>
          <p:cNvPr id="5" name="Oval Callout 4"/>
          <p:cNvSpPr/>
          <p:nvPr/>
        </p:nvSpPr>
        <p:spPr>
          <a:xfrm>
            <a:off x="3103607" y="63394"/>
            <a:ext cx="3947714" cy="752804"/>
          </a:xfrm>
          <a:prstGeom prst="wedgeEllipseCallout">
            <a:avLst>
              <a:gd name="adj1" fmla="val -48827"/>
              <a:gd name="adj2" fmla="val 88222"/>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smtClean="0"/>
              <a:t>Perjudian atau sabung ayam</a:t>
            </a:r>
            <a:endParaRPr lang="id-ID" dirty="0"/>
          </a:p>
        </p:txBody>
      </p:sp>
      <p:sp>
        <p:nvSpPr>
          <p:cNvPr id="6" name="Rectangle 5"/>
          <p:cNvSpPr/>
          <p:nvPr/>
        </p:nvSpPr>
        <p:spPr>
          <a:xfrm>
            <a:off x="3563888" y="1139477"/>
            <a:ext cx="3600400" cy="190233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smtClean="0"/>
              <a:t>Perjudian selabung ayam adalah adu dua ekor ayam dalam sebuah kalangan arena,biasanya ayam diadu hingga salah satu kalah atau bahkan mati. Perjudian itu salah satu penyimpangan norma karna selain mepertaruhkan barang yang dimiiki juga dapat merugikan kita dan orang lain ,juga hewan yang ditarungksn.</a:t>
            </a:r>
            <a:endParaRPr lang="id-ID" dirty="0"/>
          </a:p>
        </p:txBody>
      </p:sp>
      <p:sp>
        <p:nvSpPr>
          <p:cNvPr id="7" name="Rounded Rectangle 6"/>
          <p:cNvSpPr/>
          <p:nvPr/>
        </p:nvSpPr>
        <p:spPr>
          <a:xfrm>
            <a:off x="3103607" y="3811112"/>
            <a:ext cx="5284817" cy="106489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smtClean="0"/>
              <a:t>Hal yang dapat menjauhka kita dari perjudian adalah ,dengan mendekatkan diri kepada Tuhan, bergaul dengan orang yang benar, dan niat untuk tidak mengikuti hal-hat tersebut.</a:t>
            </a:r>
            <a:endParaRPr lang="id-ID"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dk2"/>
        </a:solidFill>
        <a:effectLst/>
      </p:bgPr>
    </p:bg>
    <p:spTree>
      <p:nvGrpSpPr>
        <p:cNvPr id="1" name="Shape 1150"/>
        <p:cNvGrpSpPr/>
        <p:nvPr/>
      </p:nvGrpSpPr>
      <p:grpSpPr>
        <a:xfrm>
          <a:off x="0" y="0"/>
          <a:ext cx="0" cy="0"/>
          <a:chOff x="0" y="0"/>
          <a:chExt cx="0" cy="0"/>
        </a:xfrm>
      </p:grpSpPr>
      <p:grpSp>
        <p:nvGrpSpPr>
          <p:cNvPr id="1151" name="Google Shape;1151;p39"/>
          <p:cNvGrpSpPr/>
          <p:nvPr/>
        </p:nvGrpSpPr>
        <p:grpSpPr>
          <a:xfrm>
            <a:off x="6283575" y="1530724"/>
            <a:ext cx="2131974" cy="3041997"/>
            <a:chOff x="6433025" y="1427174"/>
            <a:chExt cx="2131974" cy="3041997"/>
          </a:xfrm>
        </p:grpSpPr>
        <p:sp>
          <p:nvSpPr>
            <p:cNvPr id="1152" name="Google Shape;1152;p39"/>
            <p:cNvSpPr/>
            <p:nvPr/>
          </p:nvSpPr>
          <p:spPr>
            <a:xfrm>
              <a:off x="6433025" y="1427174"/>
              <a:ext cx="2131974" cy="3041997"/>
            </a:xfrm>
            <a:custGeom>
              <a:avLst/>
              <a:gdLst/>
              <a:ahLst/>
              <a:cxnLst/>
              <a:rect l="l" t="t" r="r" b="b"/>
              <a:pathLst>
                <a:path w="22097" h="31529" extrusionOk="0">
                  <a:moveTo>
                    <a:pt x="15913" y="5522"/>
                  </a:moveTo>
                  <a:cubicBezTo>
                    <a:pt x="15913" y="5576"/>
                    <a:pt x="15913" y="5630"/>
                    <a:pt x="15926" y="5697"/>
                  </a:cubicBezTo>
                  <a:lnTo>
                    <a:pt x="15926" y="5752"/>
                  </a:lnTo>
                  <a:cubicBezTo>
                    <a:pt x="15818" y="5860"/>
                    <a:pt x="15696" y="5982"/>
                    <a:pt x="15547" y="6117"/>
                  </a:cubicBezTo>
                  <a:cubicBezTo>
                    <a:pt x="15385" y="6279"/>
                    <a:pt x="15236" y="6455"/>
                    <a:pt x="15101" y="6631"/>
                  </a:cubicBezTo>
                  <a:cubicBezTo>
                    <a:pt x="15033" y="6604"/>
                    <a:pt x="14952" y="6563"/>
                    <a:pt x="14884" y="6550"/>
                  </a:cubicBezTo>
                  <a:cubicBezTo>
                    <a:pt x="15047" y="6455"/>
                    <a:pt x="15209" y="6333"/>
                    <a:pt x="15345" y="6212"/>
                  </a:cubicBezTo>
                  <a:cubicBezTo>
                    <a:pt x="15520" y="6049"/>
                    <a:pt x="15669" y="5873"/>
                    <a:pt x="15805" y="5670"/>
                  </a:cubicBezTo>
                  <a:cubicBezTo>
                    <a:pt x="15845" y="5630"/>
                    <a:pt x="15872" y="5576"/>
                    <a:pt x="15913" y="5522"/>
                  </a:cubicBezTo>
                  <a:close/>
                  <a:moveTo>
                    <a:pt x="13802" y="1"/>
                  </a:moveTo>
                  <a:cubicBezTo>
                    <a:pt x="13761" y="1"/>
                    <a:pt x="13721" y="14"/>
                    <a:pt x="13680" y="14"/>
                  </a:cubicBezTo>
                  <a:cubicBezTo>
                    <a:pt x="13477" y="55"/>
                    <a:pt x="13288" y="177"/>
                    <a:pt x="13166" y="353"/>
                  </a:cubicBezTo>
                  <a:cubicBezTo>
                    <a:pt x="13058" y="529"/>
                    <a:pt x="13031" y="745"/>
                    <a:pt x="13085" y="935"/>
                  </a:cubicBezTo>
                  <a:cubicBezTo>
                    <a:pt x="13112" y="1043"/>
                    <a:pt x="13125" y="1151"/>
                    <a:pt x="13152" y="1259"/>
                  </a:cubicBezTo>
                  <a:cubicBezTo>
                    <a:pt x="13004" y="1300"/>
                    <a:pt x="12855" y="1340"/>
                    <a:pt x="12719" y="1408"/>
                  </a:cubicBezTo>
                  <a:cubicBezTo>
                    <a:pt x="12381" y="1570"/>
                    <a:pt x="12097" y="1828"/>
                    <a:pt x="11908" y="2152"/>
                  </a:cubicBezTo>
                  <a:cubicBezTo>
                    <a:pt x="11799" y="2328"/>
                    <a:pt x="11705" y="2531"/>
                    <a:pt x="11651" y="2734"/>
                  </a:cubicBezTo>
                  <a:cubicBezTo>
                    <a:pt x="11556" y="2991"/>
                    <a:pt x="11542" y="3275"/>
                    <a:pt x="11583" y="3560"/>
                  </a:cubicBezTo>
                  <a:cubicBezTo>
                    <a:pt x="11637" y="3871"/>
                    <a:pt x="11826" y="4128"/>
                    <a:pt x="12097" y="4290"/>
                  </a:cubicBezTo>
                  <a:cubicBezTo>
                    <a:pt x="12273" y="4385"/>
                    <a:pt x="12476" y="4439"/>
                    <a:pt x="12665" y="4439"/>
                  </a:cubicBezTo>
                  <a:lnTo>
                    <a:pt x="12719" y="4439"/>
                  </a:lnTo>
                  <a:cubicBezTo>
                    <a:pt x="12638" y="4628"/>
                    <a:pt x="12584" y="4818"/>
                    <a:pt x="12557" y="5021"/>
                  </a:cubicBezTo>
                  <a:cubicBezTo>
                    <a:pt x="12530" y="5319"/>
                    <a:pt x="12571" y="5630"/>
                    <a:pt x="12665" y="5900"/>
                  </a:cubicBezTo>
                  <a:cubicBezTo>
                    <a:pt x="12760" y="6185"/>
                    <a:pt x="12949" y="6415"/>
                    <a:pt x="13193" y="6577"/>
                  </a:cubicBezTo>
                  <a:cubicBezTo>
                    <a:pt x="12841" y="6672"/>
                    <a:pt x="12503" y="6807"/>
                    <a:pt x="12178" y="6956"/>
                  </a:cubicBezTo>
                  <a:cubicBezTo>
                    <a:pt x="11448" y="7294"/>
                    <a:pt x="10757" y="7700"/>
                    <a:pt x="10094" y="8174"/>
                  </a:cubicBezTo>
                  <a:cubicBezTo>
                    <a:pt x="9472" y="8607"/>
                    <a:pt x="8836" y="9094"/>
                    <a:pt x="8146" y="9676"/>
                  </a:cubicBezTo>
                  <a:cubicBezTo>
                    <a:pt x="7632" y="10109"/>
                    <a:pt x="7104" y="10569"/>
                    <a:pt x="6590" y="11056"/>
                  </a:cubicBezTo>
                  <a:cubicBezTo>
                    <a:pt x="6414" y="11218"/>
                    <a:pt x="6238" y="11394"/>
                    <a:pt x="6062" y="11556"/>
                  </a:cubicBezTo>
                  <a:cubicBezTo>
                    <a:pt x="5846" y="11773"/>
                    <a:pt x="5643" y="11989"/>
                    <a:pt x="5467" y="12179"/>
                  </a:cubicBezTo>
                  <a:cubicBezTo>
                    <a:pt x="4750" y="12950"/>
                    <a:pt x="4073" y="13748"/>
                    <a:pt x="3437" y="14587"/>
                  </a:cubicBezTo>
                  <a:cubicBezTo>
                    <a:pt x="2734" y="15507"/>
                    <a:pt x="2111" y="16482"/>
                    <a:pt x="1556" y="17497"/>
                  </a:cubicBezTo>
                  <a:cubicBezTo>
                    <a:pt x="1002" y="18511"/>
                    <a:pt x="569" y="19594"/>
                    <a:pt x="284" y="20717"/>
                  </a:cubicBezTo>
                  <a:cubicBezTo>
                    <a:pt x="149" y="21258"/>
                    <a:pt x="68" y="21813"/>
                    <a:pt x="27" y="22381"/>
                  </a:cubicBezTo>
                  <a:cubicBezTo>
                    <a:pt x="0" y="22936"/>
                    <a:pt x="27" y="23504"/>
                    <a:pt x="122" y="24046"/>
                  </a:cubicBezTo>
                  <a:cubicBezTo>
                    <a:pt x="203" y="24519"/>
                    <a:pt x="339" y="24979"/>
                    <a:pt x="514" y="25426"/>
                  </a:cubicBezTo>
                  <a:cubicBezTo>
                    <a:pt x="731" y="25940"/>
                    <a:pt x="1029" y="26414"/>
                    <a:pt x="1380" y="26847"/>
                  </a:cubicBezTo>
                  <a:cubicBezTo>
                    <a:pt x="1448" y="26941"/>
                    <a:pt x="1516" y="27022"/>
                    <a:pt x="1597" y="27104"/>
                  </a:cubicBezTo>
                  <a:cubicBezTo>
                    <a:pt x="1610" y="27131"/>
                    <a:pt x="1624" y="27144"/>
                    <a:pt x="1637" y="27158"/>
                  </a:cubicBezTo>
                  <a:cubicBezTo>
                    <a:pt x="1935" y="27483"/>
                    <a:pt x="2273" y="27767"/>
                    <a:pt x="2639" y="28010"/>
                  </a:cubicBezTo>
                  <a:cubicBezTo>
                    <a:pt x="3031" y="28281"/>
                    <a:pt x="3478" y="28484"/>
                    <a:pt x="3938" y="28619"/>
                  </a:cubicBezTo>
                  <a:cubicBezTo>
                    <a:pt x="4357" y="29147"/>
                    <a:pt x="4871" y="29593"/>
                    <a:pt x="5467" y="29918"/>
                  </a:cubicBezTo>
                  <a:cubicBezTo>
                    <a:pt x="6089" y="30283"/>
                    <a:pt x="6793" y="30473"/>
                    <a:pt x="7496" y="30473"/>
                  </a:cubicBezTo>
                  <a:lnTo>
                    <a:pt x="7564" y="30473"/>
                  </a:lnTo>
                  <a:cubicBezTo>
                    <a:pt x="8038" y="30838"/>
                    <a:pt x="8565" y="31109"/>
                    <a:pt x="9147" y="31285"/>
                  </a:cubicBezTo>
                  <a:cubicBezTo>
                    <a:pt x="9458" y="31393"/>
                    <a:pt x="9783" y="31461"/>
                    <a:pt x="10121" y="31488"/>
                  </a:cubicBezTo>
                  <a:cubicBezTo>
                    <a:pt x="10297" y="31515"/>
                    <a:pt x="10487" y="31528"/>
                    <a:pt x="10663" y="31528"/>
                  </a:cubicBezTo>
                  <a:cubicBezTo>
                    <a:pt x="10798" y="31528"/>
                    <a:pt x="10933" y="31528"/>
                    <a:pt x="11096" y="31501"/>
                  </a:cubicBezTo>
                  <a:cubicBezTo>
                    <a:pt x="11759" y="31461"/>
                    <a:pt x="12408" y="31298"/>
                    <a:pt x="13017" y="31028"/>
                  </a:cubicBezTo>
                  <a:cubicBezTo>
                    <a:pt x="13599" y="30784"/>
                    <a:pt x="14140" y="30473"/>
                    <a:pt x="14641" y="30094"/>
                  </a:cubicBezTo>
                  <a:cubicBezTo>
                    <a:pt x="15507" y="29445"/>
                    <a:pt x="16265" y="28646"/>
                    <a:pt x="16887" y="27740"/>
                  </a:cubicBezTo>
                  <a:cubicBezTo>
                    <a:pt x="17523" y="26833"/>
                    <a:pt x="18064" y="25859"/>
                    <a:pt x="18497" y="24844"/>
                  </a:cubicBezTo>
                  <a:cubicBezTo>
                    <a:pt x="18930" y="23829"/>
                    <a:pt x="19309" y="22787"/>
                    <a:pt x="19620" y="21718"/>
                  </a:cubicBezTo>
                  <a:cubicBezTo>
                    <a:pt x="19959" y="20622"/>
                    <a:pt x="20229" y="19526"/>
                    <a:pt x="20432" y="18687"/>
                  </a:cubicBezTo>
                  <a:lnTo>
                    <a:pt x="20486" y="18444"/>
                  </a:lnTo>
                  <a:cubicBezTo>
                    <a:pt x="20540" y="18227"/>
                    <a:pt x="20595" y="18011"/>
                    <a:pt x="20635" y="17794"/>
                  </a:cubicBezTo>
                  <a:cubicBezTo>
                    <a:pt x="20676" y="17578"/>
                    <a:pt x="20716" y="17402"/>
                    <a:pt x="20743" y="17199"/>
                  </a:cubicBezTo>
                  <a:cubicBezTo>
                    <a:pt x="20838" y="16644"/>
                    <a:pt x="20919" y="16049"/>
                    <a:pt x="20987" y="15440"/>
                  </a:cubicBezTo>
                  <a:cubicBezTo>
                    <a:pt x="21068" y="14655"/>
                    <a:pt x="21122" y="13951"/>
                    <a:pt x="21136" y="13275"/>
                  </a:cubicBezTo>
                  <a:cubicBezTo>
                    <a:pt x="21136" y="12910"/>
                    <a:pt x="21136" y="12531"/>
                    <a:pt x="21109" y="12165"/>
                  </a:cubicBezTo>
                  <a:cubicBezTo>
                    <a:pt x="21082" y="11814"/>
                    <a:pt x="21041" y="11475"/>
                    <a:pt x="20987" y="11123"/>
                  </a:cubicBezTo>
                  <a:cubicBezTo>
                    <a:pt x="20933" y="10799"/>
                    <a:pt x="20838" y="10474"/>
                    <a:pt x="20730" y="10163"/>
                  </a:cubicBezTo>
                  <a:cubicBezTo>
                    <a:pt x="20622" y="9865"/>
                    <a:pt x="20459" y="9594"/>
                    <a:pt x="20256" y="9337"/>
                  </a:cubicBezTo>
                  <a:cubicBezTo>
                    <a:pt x="20053" y="9080"/>
                    <a:pt x="19769" y="8877"/>
                    <a:pt x="19458" y="8755"/>
                  </a:cubicBezTo>
                  <a:cubicBezTo>
                    <a:pt x="19390" y="8728"/>
                    <a:pt x="19309" y="8701"/>
                    <a:pt x="19228" y="8688"/>
                  </a:cubicBezTo>
                  <a:cubicBezTo>
                    <a:pt x="19228" y="8580"/>
                    <a:pt x="19241" y="8471"/>
                    <a:pt x="19269" y="8377"/>
                  </a:cubicBezTo>
                  <a:cubicBezTo>
                    <a:pt x="19282" y="8282"/>
                    <a:pt x="19309" y="8187"/>
                    <a:pt x="19350" y="8106"/>
                  </a:cubicBezTo>
                  <a:cubicBezTo>
                    <a:pt x="19363" y="8065"/>
                    <a:pt x="19390" y="8025"/>
                    <a:pt x="19417" y="7998"/>
                  </a:cubicBezTo>
                  <a:cubicBezTo>
                    <a:pt x="19444" y="7971"/>
                    <a:pt x="19458" y="7944"/>
                    <a:pt x="19485" y="7930"/>
                  </a:cubicBezTo>
                  <a:cubicBezTo>
                    <a:pt x="19553" y="7889"/>
                    <a:pt x="19607" y="7862"/>
                    <a:pt x="19674" y="7835"/>
                  </a:cubicBezTo>
                  <a:lnTo>
                    <a:pt x="19702" y="7822"/>
                  </a:lnTo>
                  <a:cubicBezTo>
                    <a:pt x="19783" y="7808"/>
                    <a:pt x="19850" y="7795"/>
                    <a:pt x="19932" y="7781"/>
                  </a:cubicBezTo>
                  <a:lnTo>
                    <a:pt x="19959" y="7781"/>
                  </a:lnTo>
                  <a:cubicBezTo>
                    <a:pt x="20040" y="7781"/>
                    <a:pt x="20135" y="7795"/>
                    <a:pt x="20216" y="7808"/>
                  </a:cubicBezTo>
                  <a:lnTo>
                    <a:pt x="20310" y="7822"/>
                  </a:lnTo>
                  <a:cubicBezTo>
                    <a:pt x="20446" y="7849"/>
                    <a:pt x="20581" y="7862"/>
                    <a:pt x="20716" y="7862"/>
                  </a:cubicBezTo>
                  <a:lnTo>
                    <a:pt x="20784" y="7862"/>
                  </a:lnTo>
                  <a:cubicBezTo>
                    <a:pt x="20804" y="7864"/>
                    <a:pt x="20823" y="7864"/>
                    <a:pt x="20843" y="7864"/>
                  </a:cubicBezTo>
                  <a:cubicBezTo>
                    <a:pt x="21053" y="7864"/>
                    <a:pt x="21263" y="7799"/>
                    <a:pt x="21461" y="7700"/>
                  </a:cubicBezTo>
                  <a:cubicBezTo>
                    <a:pt x="21731" y="7538"/>
                    <a:pt x="21934" y="7267"/>
                    <a:pt x="22015" y="6969"/>
                  </a:cubicBezTo>
                  <a:cubicBezTo>
                    <a:pt x="22056" y="6821"/>
                    <a:pt x="22083" y="6685"/>
                    <a:pt x="22097" y="6536"/>
                  </a:cubicBezTo>
                  <a:cubicBezTo>
                    <a:pt x="22097" y="6415"/>
                    <a:pt x="22097" y="6279"/>
                    <a:pt x="22097" y="6158"/>
                  </a:cubicBezTo>
                  <a:cubicBezTo>
                    <a:pt x="22056" y="5914"/>
                    <a:pt x="21975" y="5684"/>
                    <a:pt x="21853" y="5481"/>
                  </a:cubicBezTo>
                  <a:cubicBezTo>
                    <a:pt x="21731" y="5292"/>
                    <a:pt x="21569" y="5116"/>
                    <a:pt x="21393" y="4980"/>
                  </a:cubicBezTo>
                  <a:cubicBezTo>
                    <a:pt x="21217" y="4859"/>
                    <a:pt x="21041" y="4764"/>
                    <a:pt x="20838" y="4683"/>
                  </a:cubicBezTo>
                  <a:cubicBezTo>
                    <a:pt x="20703" y="4628"/>
                    <a:pt x="20554" y="4588"/>
                    <a:pt x="20405" y="4547"/>
                  </a:cubicBezTo>
                  <a:lnTo>
                    <a:pt x="20283" y="4534"/>
                  </a:lnTo>
                  <a:cubicBezTo>
                    <a:pt x="20094" y="4493"/>
                    <a:pt x="19904" y="4466"/>
                    <a:pt x="19715" y="4453"/>
                  </a:cubicBezTo>
                  <a:cubicBezTo>
                    <a:pt x="19593" y="4439"/>
                    <a:pt x="19458" y="4439"/>
                    <a:pt x="19336" y="4439"/>
                  </a:cubicBezTo>
                  <a:cubicBezTo>
                    <a:pt x="19120" y="4439"/>
                    <a:pt x="18903" y="4453"/>
                    <a:pt x="18687" y="4466"/>
                  </a:cubicBezTo>
                  <a:cubicBezTo>
                    <a:pt x="18321" y="4507"/>
                    <a:pt x="17970" y="4588"/>
                    <a:pt x="17618" y="4710"/>
                  </a:cubicBezTo>
                  <a:cubicBezTo>
                    <a:pt x="17591" y="4601"/>
                    <a:pt x="17550" y="4493"/>
                    <a:pt x="17509" y="4371"/>
                  </a:cubicBezTo>
                  <a:cubicBezTo>
                    <a:pt x="17334" y="3925"/>
                    <a:pt x="17036" y="3532"/>
                    <a:pt x="16643" y="3235"/>
                  </a:cubicBezTo>
                  <a:cubicBezTo>
                    <a:pt x="16535" y="3167"/>
                    <a:pt x="16413" y="3099"/>
                    <a:pt x="16305" y="3045"/>
                  </a:cubicBezTo>
                  <a:cubicBezTo>
                    <a:pt x="16238" y="3005"/>
                    <a:pt x="16170" y="2978"/>
                    <a:pt x="16102" y="2951"/>
                  </a:cubicBezTo>
                  <a:lnTo>
                    <a:pt x="16075" y="2897"/>
                  </a:lnTo>
                  <a:cubicBezTo>
                    <a:pt x="15926" y="2585"/>
                    <a:pt x="15723" y="2315"/>
                    <a:pt x="15480" y="2071"/>
                  </a:cubicBezTo>
                  <a:cubicBezTo>
                    <a:pt x="15250" y="1841"/>
                    <a:pt x="14979" y="1638"/>
                    <a:pt x="14681" y="1489"/>
                  </a:cubicBezTo>
                  <a:cubicBezTo>
                    <a:pt x="14668" y="1178"/>
                    <a:pt x="14614" y="867"/>
                    <a:pt x="14533" y="569"/>
                  </a:cubicBezTo>
                  <a:cubicBezTo>
                    <a:pt x="14451" y="244"/>
                    <a:pt x="14154" y="1"/>
                    <a:pt x="13802" y="1"/>
                  </a:cubicBezTo>
                  <a:close/>
                </a:path>
              </a:pathLst>
            </a:custGeom>
            <a:solidFill>
              <a:srgbClr val="FFFFFF"/>
            </a:solidFill>
            <a:ln>
              <a:noFill/>
            </a:ln>
            <a:effectLst>
              <a:outerShdw dist="38100" dir="3000000" algn="bl" rotWithShape="0">
                <a:srgbClr val="000000">
                  <a:alpha val="19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53" name="Google Shape;1153;p39"/>
            <p:cNvSpPr/>
            <p:nvPr/>
          </p:nvSpPr>
          <p:spPr>
            <a:xfrm>
              <a:off x="7613194" y="1492493"/>
              <a:ext cx="470063" cy="603595"/>
            </a:xfrm>
            <a:custGeom>
              <a:avLst/>
              <a:gdLst/>
              <a:ahLst/>
              <a:cxnLst/>
              <a:rect l="l" t="t" r="r" b="b"/>
              <a:pathLst>
                <a:path w="4872" h="6256" extrusionOk="0">
                  <a:moveTo>
                    <a:pt x="1359" y="1538"/>
                  </a:moveTo>
                  <a:cubicBezTo>
                    <a:pt x="1439" y="1538"/>
                    <a:pt x="1518" y="1550"/>
                    <a:pt x="1597" y="1570"/>
                  </a:cubicBezTo>
                  <a:lnTo>
                    <a:pt x="1570" y="1692"/>
                  </a:lnTo>
                  <a:lnTo>
                    <a:pt x="1570" y="1665"/>
                  </a:lnTo>
                  <a:cubicBezTo>
                    <a:pt x="1529" y="1854"/>
                    <a:pt x="1462" y="2030"/>
                    <a:pt x="1381" y="2192"/>
                  </a:cubicBezTo>
                  <a:cubicBezTo>
                    <a:pt x="1313" y="2314"/>
                    <a:pt x="1232" y="2422"/>
                    <a:pt x="1137" y="2531"/>
                  </a:cubicBezTo>
                  <a:cubicBezTo>
                    <a:pt x="1056" y="2612"/>
                    <a:pt x="961" y="2693"/>
                    <a:pt x="853" y="2747"/>
                  </a:cubicBezTo>
                  <a:lnTo>
                    <a:pt x="880" y="2747"/>
                  </a:lnTo>
                  <a:cubicBezTo>
                    <a:pt x="799" y="2788"/>
                    <a:pt x="717" y="2828"/>
                    <a:pt x="623" y="2855"/>
                  </a:cubicBezTo>
                  <a:cubicBezTo>
                    <a:pt x="582" y="2869"/>
                    <a:pt x="528" y="2869"/>
                    <a:pt x="474" y="2883"/>
                  </a:cubicBezTo>
                  <a:lnTo>
                    <a:pt x="393" y="2883"/>
                  </a:lnTo>
                  <a:lnTo>
                    <a:pt x="339" y="2855"/>
                  </a:lnTo>
                  <a:lnTo>
                    <a:pt x="312" y="2842"/>
                  </a:lnTo>
                  <a:lnTo>
                    <a:pt x="285" y="2801"/>
                  </a:lnTo>
                  <a:cubicBezTo>
                    <a:pt x="285" y="2788"/>
                    <a:pt x="271" y="2774"/>
                    <a:pt x="257" y="2761"/>
                  </a:cubicBezTo>
                  <a:cubicBezTo>
                    <a:pt x="257" y="2734"/>
                    <a:pt x="257" y="2707"/>
                    <a:pt x="257" y="2680"/>
                  </a:cubicBezTo>
                  <a:cubicBezTo>
                    <a:pt x="257" y="2612"/>
                    <a:pt x="257" y="2544"/>
                    <a:pt x="271" y="2490"/>
                  </a:cubicBezTo>
                  <a:cubicBezTo>
                    <a:pt x="312" y="2355"/>
                    <a:pt x="352" y="2233"/>
                    <a:pt x="420" y="2125"/>
                  </a:cubicBezTo>
                  <a:cubicBezTo>
                    <a:pt x="474" y="2017"/>
                    <a:pt x="542" y="1922"/>
                    <a:pt x="609" y="1841"/>
                  </a:cubicBezTo>
                  <a:cubicBezTo>
                    <a:pt x="677" y="1773"/>
                    <a:pt x="745" y="1719"/>
                    <a:pt x="812" y="1665"/>
                  </a:cubicBezTo>
                  <a:cubicBezTo>
                    <a:pt x="880" y="1638"/>
                    <a:pt x="948" y="1597"/>
                    <a:pt x="1015" y="1584"/>
                  </a:cubicBezTo>
                  <a:cubicBezTo>
                    <a:pt x="1096" y="1556"/>
                    <a:pt x="1191" y="1543"/>
                    <a:pt x="1272" y="1543"/>
                  </a:cubicBezTo>
                  <a:cubicBezTo>
                    <a:pt x="1301" y="1539"/>
                    <a:pt x="1330" y="1538"/>
                    <a:pt x="1359" y="1538"/>
                  </a:cubicBezTo>
                  <a:close/>
                  <a:moveTo>
                    <a:pt x="3045" y="3302"/>
                  </a:moveTo>
                  <a:lnTo>
                    <a:pt x="3045" y="3316"/>
                  </a:lnTo>
                  <a:cubicBezTo>
                    <a:pt x="3045" y="3451"/>
                    <a:pt x="3031" y="3586"/>
                    <a:pt x="3004" y="3721"/>
                  </a:cubicBezTo>
                  <a:cubicBezTo>
                    <a:pt x="2964" y="3870"/>
                    <a:pt x="2896" y="4019"/>
                    <a:pt x="2828" y="4154"/>
                  </a:cubicBezTo>
                  <a:cubicBezTo>
                    <a:pt x="2720" y="4344"/>
                    <a:pt x="2598" y="4520"/>
                    <a:pt x="2449" y="4669"/>
                  </a:cubicBezTo>
                  <a:cubicBezTo>
                    <a:pt x="2368" y="4750"/>
                    <a:pt x="2274" y="4831"/>
                    <a:pt x="2165" y="4899"/>
                  </a:cubicBezTo>
                  <a:cubicBezTo>
                    <a:pt x="2084" y="4939"/>
                    <a:pt x="2003" y="4980"/>
                    <a:pt x="1922" y="5007"/>
                  </a:cubicBezTo>
                  <a:cubicBezTo>
                    <a:pt x="1868" y="5020"/>
                    <a:pt x="1814" y="5034"/>
                    <a:pt x="1773" y="5034"/>
                  </a:cubicBezTo>
                  <a:lnTo>
                    <a:pt x="1665" y="5034"/>
                  </a:lnTo>
                  <a:cubicBezTo>
                    <a:pt x="1638" y="5020"/>
                    <a:pt x="1624" y="5020"/>
                    <a:pt x="1597" y="5007"/>
                  </a:cubicBezTo>
                  <a:lnTo>
                    <a:pt x="1556" y="4966"/>
                  </a:lnTo>
                  <a:cubicBezTo>
                    <a:pt x="1543" y="4953"/>
                    <a:pt x="1529" y="4939"/>
                    <a:pt x="1516" y="4926"/>
                  </a:cubicBezTo>
                  <a:cubicBezTo>
                    <a:pt x="1489" y="4885"/>
                    <a:pt x="1475" y="4858"/>
                    <a:pt x="1475" y="4831"/>
                  </a:cubicBezTo>
                  <a:cubicBezTo>
                    <a:pt x="1462" y="4763"/>
                    <a:pt x="1448" y="4709"/>
                    <a:pt x="1448" y="4642"/>
                  </a:cubicBezTo>
                  <a:cubicBezTo>
                    <a:pt x="1448" y="4547"/>
                    <a:pt x="1448" y="4452"/>
                    <a:pt x="1462" y="4371"/>
                  </a:cubicBezTo>
                  <a:cubicBezTo>
                    <a:pt x="1489" y="4290"/>
                    <a:pt x="1516" y="4222"/>
                    <a:pt x="1556" y="4141"/>
                  </a:cubicBezTo>
                  <a:cubicBezTo>
                    <a:pt x="1611" y="4046"/>
                    <a:pt x="1678" y="3965"/>
                    <a:pt x="1759" y="3884"/>
                  </a:cubicBezTo>
                  <a:cubicBezTo>
                    <a:pt x="1868" y="3776"/>
                    <a:pt x="1976" y="3681"/>
                    <a:pt x="2111" y="3600"/>
                  </a:cubicBezTo>
                  <a:cubicBezTo>
                    <a:pt x="2260" y="3505"/>
                    <a:pt x="2422" y="3437"/>
                    <a:pt x="2585" y="3383"/>
                  </a:cubicBezTo>
                  <a:cubicBezTo>
                    <a:pt x="2734" y="3343"/>
                    <a:pt x="2882" y="3316"/>
                    <a:pt x="3031" y="3302"/>
                  </a:cubicBezTo>
                  <a:close/>
                  <a:moveTo>
                    <a:pt x="1570" y="0"/>
                  </a:moveTo>
                  <a:cubicBezTo>
                    <a:pt x="1529" y="0"/>
                    <a:pt x="1502" y="41"/>
                    <a:pt x="1516" y="82"/>
                  </a:cubicBezTo>
                  <a:cubicBezTo>
                    <a:pt x="1583" y="352"/>
                    <a:pt x="1624" y="623"/>
                    <a:pt x="1638" y="907"/>
                  </a:cubicBezTo>
                  <a:lnTo>
                    <a:pt x="1638" y="1245"/>
                  </a:lnTo>
                  <a:cubicBezTo>
                    <a:pt x="1545" y="1228"/>
                    <a:pt x="1452" y="1219"/>
                    <a:pt x="1359" y="1219"/>
                  </a:cubicBezTo>
                  <a:cubicBezTo>
                    <a:pt x="1165" y="1219"/>
                    <a:pt x="972" y="1258"/>
                    <a:pt x="799" y="1340"/>
                  </a:cubicBezTo>
                  <a:cubicBezTo>
                    <a:pt x="569" y="1448"/>
                    <a:pt x="393" y="1624"/>
                    <a:pt x="257" y="1827"/>
                  </a:cubicBezTo>
                  <a:cubicBezTo>
                    <a:pt x="176" y="1962"/>
                    <a:pt x="122" y="2098"/>
                    <a:pt x="82" y="2247"/>
                  </a:cubicBezTo>
                  <a:cubicBezTo>
                    <a:pt x="14" y="2409"/>
                    <a:pt x="0" y="2585"/>
                    <a:pt x="27" y="2747"/>
                  </a:cubicBezTo>
                  <a:cubicBezTo>
                    <a:pt x="41" y="2855"/>
                    <a:pt x="109" y="2964"/>
                    <a:pt x="217" y="3031"/>
                  </a:cubicBezTo>
                  <a:cubicBezTo>
                    <a:pt x="285" y="3061"/>
                    <a:pt x="367" y="3083"/>
                    <a:pt x="454" y="3083"/>
                  </a:cubicBezTo>
                  <a:cubicBezTo>
                    <a:pt x="487" y="3083"/>
                    <a:pt x="521" y="3080"/>
                    <a:pt x="555" y="3072"/>
                  </a:cubicBezTo>
                  <a:cubicBezTo>
                    <a:pt x="677" y="3045"/>
                    <a:pt x="799" y="3004"/>
                    <a:pt x="920" y="2937"/>
                  </a:cubicBezTo>
                  <a:cubicBezTo>
                    <a:pt x="1042" y="2855"/>
                    <a:pt x="1164" y="2761"/>
                    <a:pt x="1272" y="2639"/>
                  </a:cubicBezTo>
                  <a:cubicBezTo>
                    <a:pt x="1408" y="2477"/>
                    <a:pt x="1529" y="2301"/>
                    <a:pt x="1611" y="2098"/>
                  </a:cubicBezTo>
                  <a:cubicBezTo>
                    <a:pt x="1665" y="1935"/>
                    <a:pt x="1719" y="1773"/>
                    <a:pt x="1746" y="1597"/>
                  </a:cubicBezTo>
                  <a:cubicBezTo>
                    <a:pt x="1841" y="1638"/>
                    <a:pt x="1922" y="1678"/>
                    <a:pt x="2016" y="1719"/>
                  </a:cubicBezTo>
                  <a:cubicBezTo>
                    <a:pt x="2165" y="1800"/>
                    <a:pt x="2314" y="1908"/>
                    <a:pt x="2436" y="2030"/>
                  </a:cubicBezTo>
                  <a:cubicBezTo>
                    <a:pt x="2571" y="2165"/>
                    <a:pt x="2680" y="2301"/>
                    <a:pt x="2774" y="2463"/>
                  </a:cubicBezTo>
                  <a:cubicBezTo>
                    <a:pt x="2774" y="2450"/>
                    <a:pt x="2774" y="2450"/>
                    <a:pt x="2774" y="2436"/>
                  </a:cubicBezTo>
                  <a:lnTo>
                    <a:pt x="2788" y="2463"/>
                  </a:lnTo>
                  <a:cubicBezTo>
                    <a:pt x="2842" y="2585"/>
                    <a:pt x="2910" y="2707"/>
                    <a:pt x="2950" y="2828"/>
                  </a:cubicBezTo>
                  <a:cubicBezTo>
                    <a:pt x="2774" y="2842"/>
                    <a:pt x="2612" y="2883"/>
                    <a:pt x="2449" y="2937"/>
                  </a:cubicBezTo>
                  <a:cubicBezTo>
                    <a:pt x="2274" y="2991"/>
                    <a:pt x="2111" y="3058"/>
                    <a:pt x="1962" y="3140"/>
                  </a:cubicBezTo>
                  <a:cubicBezTo>
                    <a:pt x="1800" y="3234"/>
                    <a:pt x="1651" y="3356"/>
                    <a:pt x="1516" y="3478"/>
                  </a:cubicBezTo>
                  <a:cubicBezTo>
                    <a:pt x="1448" y="3546"/>
                    <a:pt x="1381" y="3613"/>
                    <a:pt x="1326" y="3694"/>
                  </a:cubicBezTo>
                  <a:cubicBezTo>
                    <a:pt x="1259" y="3762"/>
                    <a:pt x="1205" y="3843"/>
                    <a:pt x="1164" y="3938"/>
                  </a:cubicBezTo>
                  <a:cubicBezTo>
                    <a:pt x="1083" y="4087"/>
                    <a:pt x="1029" y="4249"/>
                    <a:pt x="1015" y="4425"/>
                  </a:cubicBezTo>
                  <a:cubicBezTo>
                    <a:pt x="988" y="4615"/>
                    <a:pt x="1015" y="4817"/>
                    <a:pt x="1083" y="5007"/>
                  </a:cubicBezTo>
                  <a:cubicBezTo>
                    <a:pt x="1123" y="5142"/>
                    <a:pt x="1232" y="5264"/>
                    <a:pt x="1353" y="5359"/>
                  </a:cubicBezTo>
                  <a:cubicBezTo>
                    <a:pt x="1408" y="5386"/>
                    <a:pt x="1475" y="5413"/>
                    <a:pt x="1543" y="5440"/>
                  </a:cubicBezTo>
                  <a:cubicBezTo>
                    <a:pt x="1583" y="5440"/>
                    <a:pt x="1624" y="5453"/>
                    <a:pt x="1665" y="5453"/>
                  </a:cubicBezTo>
                  <a:cubicBezTo>
                    <a:pt x="1692" y="5460"/>
                    <a:pt x="1715" y="5464"/>
                    <a:pt x="1739" y="5464"/>
                  </a:cubicBezTo>
                  <a:cubicBezTo>
                    <a:pt x="1763" y="5464"/>
                    <a:pt x="1786" y="5460"/>
                    <a:pt x="1814" y="5453"/>
                  </a:cubicBezTo>
                  <a:cubicBezTo>
                    <a:pt x="1962" y="5453"/>
                    <a:pt x="2111" y="5413"/>
                    <a:pt x="2233" y="5345"/>
                  </a:cubicBezTo>
                  <a:cubicBezTo>
                    <a:pt x="2395" y="5264"/>
                    <a:pt x="2531" y="5169"/>
                    <a:pt x="2652" y="5061"/>
                  </a:cubicBezTo>
                  <a:cubicBezTo>
                    <a:pt x="2788" y="4926"/>
                    <a:pt x="2923" y="4790"/>
                    <a:pt x="3031" y="4628"/>
                  </a:cubicBezTo>
                  <a:cubicBezTo>
                    <a:pt x="3126" y="4493"/>
                    <a:pt x="3207" y="4344"/>
                    <a:pt x="3275" y="4182"/>
                  </a:cubicBezTo>
                  <a:cubicBezTo>
                    <a:pt x="3343" y="4046"/>
                    <a:pt x="3383" y="3884"/>
                    <a:pt x="3410" y="3735"/>
                  </a:cubicBezTo>
                  <a:cubicBezTo>
                    <a:pt x="3437" y="3613"/>
                    <a:pt x="3451" y="3478"/>
                    <a:pt x="3437" y="3356"/>
                  </a:cubicBezTo>
                  <a:lnTo>
                    <a:pt x="3437" y="3356"/>
                  </a:lnTo>
                  <a:cubicBezTo>
                    <a:pt x="3505" y="3370"/>
                    <a:pt x="3559" y="3397"/>
                    <a:pt x="3613" y="3424"/>
                  </a:cubicBezTo>
                  <a:cubicBezTo>
                    <a:pt x="3708" y="3478"/>
                    <a:pt x="3789" y="3546"/>
                    <a:pt x="3870" y="3613"/>
                  </a:cubicBezTo>
                  <a:cubicBezTo>
                    <a:pt x="3951" y="3694"/>
                    <a:pt x="4019" y="3776"/>
                    <a:pt x="4073" y="3884"/>
                  </a:cubicBezTo>
                  <a:cubicBezTo>
                    <a:pt x="4154" y="4006"/>
                    <a:pt x="4209" y="4141"/>
                    <a:pt x="4263" y="4290"/>
                  </a:cubicBezTo>
                  <a:cubicBezTo>
                    <a:pt x="4330" y="4533"/>
                    <a:pt x="4357" y="4777"/>
                    <a:pt x="4371" y="5020"/>
                  </a:cubicBezTo>
                  <a:cubicBezTo>
                    <a:pt x="4371" y="5345"/>
                    <a:pt x="4344" y="5670"/>
                    <a:pt x="4276" y="5981"/>
                  </a:cubicBezTo>
                  <a:cubicBezTo>
                    <a:pt x="4276" y="6049"/>
                    <a:pt x="4290" y="6116"/>
                    <a:pt x="4330" y="6171"/>
                  </a:cubicBezTo>
                  <a:cubicBezTo>
                    <a:pt x="4384" y="6211"/>
                    <a:pt x="4439" y="6252"/>
                    <a:pt x="4506" y="6252"/>
                  </a:cubicBezTo>
                  <a:cubicBezTo>
                    <a:pt x="4518" y="6254"/>
                    <a:pt x="4530" y="6255"/>
                    <a:pt x="4542" y="6255"/>
                  </a:cubicBezTo>
                  <a:cubicBezTo>
                    <a:pt x="4597" y="6255"/>
                    <a:pt x="4649" y="6231"/>
                    <a:pt x="4682" y="6198"/>
                  </a:cubicBezTo>
                  <a:cubicBezTo>
                    <a:pt x="4736" y="6157"/>
                    <a:pt x="4777" y="6103"/>
                    <a:pt x="4777" y="6035"/>
                  </a:cubicBezTo>
                  <a:cubicBezTo>
                    <a:pt x="4844" y="5697"/>
                    <a:pt x="4872" y="5345"/>
                    <a:pt x="4858" y="5007"/>
                  </a:cubicBezTo>
                  <a:cubicBezTo>
                    <a:pt x="4844" y="4642"/>
                    <a:pt x="4777" y="4290"/>
                    <a:pt x="4655" y="3965"/>
                  </a:cubicBezTo>
                  <a:cubicBezTo>
                    <a:pt x="4520" y="3627"/>
                    <a:pt x="4303" y="3329"/>
                    <a:pt x="4019" y="3126"/>
                  </a:cubicBezTo>
                  <a:cubicBezTo>
                    <a:pt x="3938" y="3072"/>
                    <a:pt x="3857" y="3018"/>
                    <a:pt x="3762" y="2977"/>
                  </a:cubicBezTo>
                  <a:cubicBezTo>
                    <a:pt x="3694" y="2937"/>
                    <a:pt x="3613" y="2910"/>
                    <a:pt x="3532" y="2883"/>
                  </a:cubicBezTo>
                  <a:cubicBezTo>
                    <a:pt x="3478" y="2869"/>
                    <a:pt x="3424" y="2855"/>
                    <a:pt x="3356" y="2855"/>
                  </a:cubicBezTo>
                  <a:cubicBezTo>
                    <a:pt x="3329" y="2734"/>
                    <a:pt x="3288" y="2625"/>
                    <a:pt x="3234" y="2531"/>
                  </a:cubicBezTo>
                  <a:cubicBezTo>
                    <a:pt x="3113" y="2287"/>
                    <a:pt x="2964" y="2071"/>
                    <a:pt x="2774" y="1881"/>
                  </a:cubicBezTo>
                  <a:cubicBezTo>
                    <a:pt x="2585" y="1692"/>
                    <a:pt x="2368" y="1543"/>
                    <a:pt x="2125" y="1421"/>
                  </a:cubicBezTo>
                  <a:cubicBezTo>
                    <a:pt x="2016" y="1367"/>
                    <a:pt x="1895" y="1313"/>
                    <a:pt x="1773" y="1286"/>
                  </a:cubicBezTo>
                  <a:cubicBezTo>
                    <a:pt x="1800" y="880"/>
                    <a:pt x="1759" y="474"/>
                    <a:pt x="1651" y="82"/>
                  </a:cubicBezTo>
                  <a:cubicBezTo>
                    <a:pt x="1638" y="41"/>
                    <a:pt x="1611" y="14"/>
                    <a:pt x="1570" y="14"/>
                  </a:cubicBezTo>
                  <a:lnTo>
                    <a:pt x="1570" y="0"/>
                  </a:lnTo>
                  <a:close/>
                </a:path>
              </a:pathLst>
            </a:custGeom>
            <a:solidFill>
              <a:srgbClr val="A3376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54" name="Google Shape;1154;p39"/>
            <p:cNvSpPr/>
            <p:nvPr/>
          </p:nvSpPr>
          <p:spPr>
            <a:xfrm>
              <a:off x="7905631" y="1920586"/>
              <a:ext cx="596744" cy="573010"/>
            </a:xfrm>
            <a:custGeom>
              <a:avLst/>
              <a:gdLst/>
              <a:ahLst/>
              <a:cxnLst/>
              <a:rect l="l" t="t" r="r" b="b"/>
              <a:pathLst>
                <a:path w="6185" h="5939" extrusionOk="0">
                  <a:moveTo>
                    <a:pt x="4066" y="0"/>
                  </a:moveTo>
                  <a:cubicBezTo>
                    <a:pt x="3878" y="0"/>
                    <a:pt x="3689" y="12"/>
                    <a:pt x="3505" y="29"/>
                  </a:cubicBezTo>
                  <a:cubicBezTo>
                    <a:pt x="3153" y="69"/>
                    <a:pt x="2815" y="150"/>
                    <a:pt x="2490" y="272"/>
                  </a:cubicBezTo>
                  <a:cubicBezTo>
                    <a:pt x="2111" y="435"/>
                    <a:pt x="1759" y="651"/>
                    <a:pt x="1462" y="922"/>
                  </a:cubicBezTo>
                  <a:cubicBezTo>
                    <a:pt x="1083" y="1274"/>
                    <a:pt x="772" y="1679"/>
                    <a:pt x="542" y="2126"/>
                  </a:cubicBezTo>
                  <a:cubicBezTo>
                    <a:pt x="501" y="2221"/>
                    <a:pt x="447" y="2315"/>
                    <a:pt x="406" y="2410"/>
                  </a:cubicBezTo>
                  <a:cubicBezTo>
                    <a:pt x="393" y="2410"/>
                    <a:pt x="379" y="2410"/>
                    <a:pt x="379" y="2397"/>
                  </a:cubicBezTo>
                  <a:lnTo>
                    <a:pt x="271" y="2397"/>
                  </a:lnTo>
                  <a:cubicBezTo>
                    <a:pt x="244" y="2424"/>
                    <a:pt x="217" y="2451"/>
                    <a:pt x="203" y="2478"/>
                  </a:cubicBezTo>
                  <a:cubicBezTo>
                    <a:pt x="68" y="2789"/>
                    <a:pt x="0" y="3127"/>
                    <a:pt x="0" y="3466"/>
                  </a:cubicBezTo>
                  <a:lnTo>
                    <a:pt x="0" y="3628"/>
                  </a:lnTo>
                  <a:cubicBezTo>
                    <a:pt x="0" y="3641"/>
                    <a:pt x="0" y="3655"/>
                    <a:pt x="0" y="3655"/>
                  </a:cubicBezTo>
                  <a:cubicBezTo>
                    <a:pt x="14" y="3939"/>
                    <a:pt x="54" y="4223"/>
                    <a:pt x="136" y="4494"/>
                  </a:cubicBezTo>
                  <a:cubicBezTo>
                    <a:pt x="230" y="4819"/>
                    <a:pt x="379" y="5116"/>
                    <a:pt x="596" y="5387"/>
                  </a:cubicBezTo>
                  <a:cubicBezTo>
                    <a:pt x="799" y="5631"/>
                    <a:pt x="1069" y="5806"/>
                    <a:pt x="1380" y="5888"/>
                  </a:cubicBezTo>
                  <a:lnTo>
                    <a:pt x="1421" y="5901"/>
                  </a:lnTo>
                  <a:cubicBezTo>
                    <a:pt x="1540" y="5926"/>
                    <a:pt x="1659" y="5938"/>
                    <a:pt x="1777" y="5938"/>
                  </a:cubicBezTo>
                  <a:cubicBezTo>
                    <a:pt x="1980" y="5938"/>
                    <a:pt x="2180" y="5902"/>
                    <a:pt x="2368" y="5834"/>
                  </a:cubicBezTo>
                  <a:cubicBezTo>
                    <a:pt x="2531" y="5766"/>
                    <a:pt x="2666" y="5671"/>
                    <a:pt x="2788" y="5549"/>
                  </a:cubicBezTo>
                  <a:cubicBezTo>
                    <a:pt x="2910" y="5428"/>
                    <a:pt x="3004" y="5292"/>
                    <a:pt x="3072" y="5130"/>
                  </a:cubicBezTo>
                  <a:cubicBezTo>
                    <a:pt x="3126" y="4981"/>
                    <a:pt x="3180" y="4819"/>
                    <a:pt x="3207" y="4656"/>
                  </a:cubicBezTo>
                  <a:cubicBezTo>
                    <a:pt x="3234" y="4480"/>
                    <a:pt x="3261" y="4304"/>
                    <a:pt x="3275" y="4142"/>
                  </a:cubicBezTo>
                  <a:cubicBezTo>
                    <a:pt x="3275" y="4034"/>
                    <a:pt x="3288" y="3939"/>
                    <a:pt x="3288" y="3831"/>
                  </a:cubicBezTo>
                  <a:cubicBezTo>
                    <a:pt x="3302" y="3601"/>
                    <a:pt x="3329" y="3357"/>
                    <a:pt x="3370" y="3127"/>
                  </a:cubicBezTo>
                  <a:cubicBezTo>
                    <a:pt x="3397" y="2978"/>
                    <a:pt x="3437" y="2830"/>
                    <a:pt x="3505" y="2694"/>
                  </a:cubicBezTo>
                  <a:cubicBezTo>
                    <a:pt x="3545" y="2600"/>
                    <a:pt x="3600" y="2505"/>
                    <a:pt x="3667" y="2437"/>
                  </a:cubicBezTo>
                  <a:cubicBezTo>
                    <a:pt x="3735" y="2370"/>
                    <a:pt x="3803" y="2302"/>
                    <a:pt x="3870" y="2248"/>
                  </a:cubicBezTo>
                  <a:cubicBezTo>
                    <a:pt x="3978" y="2180"/>
                    <a:pt x="4100" y="2126"/>
                    <a:pt x="4208" y="2085"/>
                  </a:cubicBezTo>
                  <a:lnTo>
                    <a:pt x="4222" y="2085"/>
                  </a:lnTo>
                  <a:cubicBezTo>
                    <a:pt x="4357" y="2031"/>
                    <a:pt x="4506" y="2004"/>
                    <a:pt x="4641" y="1991"/>
                  </a:cubicBezTo>
                  <a:cubicBezTo>
                    <a:pt x="4790" y="1991"/>
                    <a:pt x="4939" y="2004"/>
                    <a:pt x="5074" y="2018"/>
                  </a:cubicBezTo>
                  <a:lnTo>
                    <a:pt x="5169" y="2045"/>
                  </a:lnTo>
                  <a:cubicBezTo>
                    <a:pt x="5277" y="2058"/>
                    <a:pt x="5386" y="2072"/>
                    <a:pt x="5494" y="2072"/>
                  </a:cubicBezTo>
                  <a:cubicBezTo>
                    <a:pt x="5517" y="2074"/>
                    <a:pt x="5540" y="2075"/>
                    <a:pt x="5562" y="2075"/>
                  </a:cubicBezTo>
                  <a:cubicBezTo>
                    <a:pt x="5671" y="2075"/>
                    <a:pt x="5772" y="2049"/>
                    <a:pt x="5873" y="2004"/>
                  </a:cubicBezTo>
                  <a:cubicBezTo>
                    <a:pt x="5995" y="1923"/>
                    <a:pt x="6089" y="1801"/>
                    <a:pt x="6130" y="1666"/>
                  </a:cubicBezTo>
                  <a:cubicBezTo>
                    <a:pt x="6157" y="1571"/>
                    <a:pt x="6171" y="1476"/>
                    <a:pt x="6171" y="1395"/>
                  </a:cubicBezTo>
                  <a:cubicBezTo>
                    <a:pt x="6184" y="1301"/>
                    <a:pt x="6184" y="1219"/>
                    <a:pt x="6171" y="1125"/>
                  </a:cubicBezTo>
                  <a:cubicBezTo>
                    <a:pt x="6157" y="989"/>
                    <a:pt x="6103" y="841"/>
                    <a:pt x="6035" y="719"/>
                  </a:cubicBezTo>
                  <a:cubicBezTo>
                    <a:pt x="5954" y="597"/>
                    <a:pt x="5846" y="489"/>
                    <a:pt x="5738" y="408"/>
                  </a:cubicBezTo>
                  <a:cubicBezTo>
                    <a:pt x="5616" y="326"/>
                    <a:pt x="5480" y="259"/>
                    <a:pt x="5345" y="205"/>
                  </a:cubicBezTo>
                  <a:cubicBezTo>
                    <a:pt x="5237" y="164"/>
                    <a:pt x="5129" y="123"/>
                    <a:pt x="5007" y="96"/>
                  </a:cubicBezTo>
                  <a:lnTo>
                    <a:pt x="4993" y="96"/>
                  </a:lnTo>
                  <a:lnTo>
                    <a:pt x="4899" y="69"/>
                  </a:lnTo>
                  <a:cubicBezTo>
                    <a:pt x="4736" y="42"/>
                    <a:pt x="4574" y="29"/>
                    <a:pt x="4411" y="15"/>
                  </a:cubicBezTo>
                  <a:cubicBezTo>
                    <a:pt x="4298" y="5"/>
                    <a:pt x="4182" y="0"/>
                    <a:pt x="4066" y="0"/>
                  </a:cubicBezTo>
                  <a:close/>
                </a:path>
              </a:pathLst>
            </a:custGeom>
            <a:solidFill>
              <a:srgbClr val="78363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55" name="Google Shape;1155;p39"/>
            <p:cNvSpPr/>
            <p:nvPr/>
          </p:nvSpPr>
          <p:spPr>
            <a:xfrm>
              <a:off x="7895211" y="1961205"/>
              <a:ext cx="241592" cy="490324"/>
            </a:xfrm>
            <a:custGeom>
              <a:avLst/>
              <a:gdLst/>
              <a:ahLst/>
              <a:cxnLst/>
              <a:rect l="l" t="t" r="r" b="b"/>
              <a:pathLst>
                <a:path w="2504" h="5082" extrusionOk="0">
                  <a:moveTo>
                    <a:pt x="2463" y="0"/>
                  </a:moveTo>
                  <a:lnTo>
                    <a:pt x="2436" y="14"/>
                  </a:lnTo>
                  <a:cubicBezTo>
                    <a:pt x="2246" y="54"/>
                    <a:pt x="2043" y="135"/>
                    <a:pt x="1881" y="244"/>
                  </a:cubicBezTo>
                  <a:cubicBezTo>
                    <a:pt x="1678" y="352"/>
                    <a:pt x="1502" y="487"/>
                    <a:pt x="1340" y="636"/>
                  </a:cubicBezTo>
                  <a:cubicBezTo>
                    <a:pt x="1164" y="771"/>
                    <a:pt x="1028" y="920"/>
                    <a:pt x="880" y="1069"/>
                  </a:cubicBezTo>
                  <a:cubicBezTo>
                    <a:pt x="717" y="1231"/>
                    <a:pt x="568" y="1394"/>
                    <a:pt x="447" y="1583"/>
                  </a:cubicBezTo>
                  <a:cubicBezTo>
                    <a:pt x="311" y="1773"/>
                    <a:pt x="217" y="1976"/>
                    <a:pt x="135" y="2179"/>
                  </a:cubicBezTo>
                  <a:cubicBezTo>
                    <a:pt x="108" y="2287"/>
                    <a:pt x="68" y="2395"/>
                    <a:pt x="54" y="2503"/>
                  </a:cubicBezTo>
                  <a:cubicBezTo>
                    <a:pt x="27" y="2612"/>
                    <a:pt x="14" y="2720"/>
                    <a:pt x="0" y="2842"/>
                  </a:cubicBezTo>
                  <a:cubicBezTo>
                    <a:pt x="0" y="3072"/>
                    <a:pt x="14" y="3315"/>
                    <a:pt x="68" y="3545"/>
                  </a:cubicBezTo>
                  <a:cubicBezTo>
                    <a:pt x="81" y="3653"/>
                    <a:pt x="122" y="3762"/>
                    <a:pt x="149" y="3870"/>
                  </a:cubicBezTo>
                  <a:cubicBezTo>
                    <a:pt x="190" y="3965"/>
                    <a:pt x="230" y="4073"/>
                    <a:pt x="271" y="4168"/>
                  </a:cubicBezTo>
                  <a:cubicBezTo>
                    <a:pt x="352" y="4316"/>
                    <a:pt x="447" y="4465"/>
                    <a:pt x="541" y="4601"/>
                  </a:cubicBezTo>
                  <a:cubicBezTo>
                    <a:pt x="636" y="4749"/>
                    <a:pt x="744" y="4898"/>
                    <a:pt x="866" y="5034"/>
                  </a:cubicBezTo>
                  <a:cubicBezTo>
                    <a:pt x="899" y="5066"/>
                    <a:pt x="940" y="5081"/>
                    <a:pt x="980" y="5081"/>
                  </a:cubicBezTo>
                  <a:cubicBezTo>
                    <a:pt x="1057" y="5081"/>
                    <a:pt x="1132" y="5028"/>
                    <a:pt x="1150" y="4939"/>
                  </a:cubicBezTo>
                  <a:cubicBezTo>
                    <a:pt x="1150" y="4898"/>
                    <a:pt x="1137" y="4858"/>
                    <a:pt x="1110" y="4831"/>
                  </a:cubicBezTo>
                  <a:cubicBezTo>
                    <a:pt x="1028" y="4722"/>
                    <a:pt x="961" y="4614"/>
                    <a:pt x="880" y="4506"/>
                  </a:cubicBezTo>
                  <a:cubicBezTo>
                    <a:pt x="798" y="4384"/>
                    <a:pt x="731" y="4249"/>
                    <a:pt x="663" y="4114"/>
                  </a:cubicBezTo>
                  <a:cubicBezTo>
                    <a:pt x="595" y="3978"/>
                    <a:pt x="541" y="3829"/>
                    <a:pt x="487" y="3681"/>
                  </a:cubicBezTo>
                  <a:cubicBezTo>
                    <a:pt x="420" y="3451"/>
                    <a:pt x="379" y="3220"/>
                    <a:pt x="352" y="2990"/>
                  </a:cubicBezTo>
                  <a:cubicBezTo>
                    <a:pt x="352" y="2815"/>
                    <a:pt x="365" y="2639"/>
                    <a:pt x="406" y="2463"/>
                  </a:cubicBezTo>
                  <a:cubicBezTo>
                    <a:pt x="420" y="2368"/>
                    <a:pt x="447" y="2260"/>
                    <a:pt x="487" y="2165"/>
                  </a:cubicBezTo>
                  <a:cubicBezTo>
                    <a:pt x="514" y="2057"/>
                    <a:pt x="568" y="1949"/>
                    <a:pt x="609" y="1840"/>
                  </a:cubicBezTo>
                  <a:cubicBezTo>
                    <a:pt x="650" y="1773"/>
                    <a:pt x="677" y="1705"/>
                    <a:pt x="717" y="1637"/>
                  </a:cubicBezTo>
                  <a:cubicBezTo>
                    <a:pt x="758" y="1583"/>
                    <a:pt x="812" y="1488"/>
                    <a:pt x="866" y="1421"/>
                  </a:cubicBezTo>
                  <a:cubicBezTo>
                    <a:pt x="961" y="1286"/>
                    <a:pt x="1069" y="1150"/>
                    <a:pt x="1177" y="1028"/>
                  </a:cubicBezTo>
                  <a:cubicBezTo>
                    <a:pt x="1421" y="744"/>
                    <a:pt x="1678" y="501"/>
                    <a:pt x="1976" y="298"/>
                  </a:cubicBezTo>
                  <a:lnTo>
                    <a:pt x="1962" y="298"/>
                  </a:lnTo>
                  <a:cubicBezTo>
                    <a:pt x="2084" y="217"/>
                    <a:pt x="2206" y="162"/>
                    <a:pt x="2327" y="108"/>
                  </a:cubicBezTo>
                  <a:lnTo>
                    <a:pt x="2314" y="108"/>
                  </a:lnTo>
                  <a:cubicBezTo>
                    <a:pt x="2368" y="95"/>
                    <a:pt x="2409" y="95"/>
                    <a:pt x="2463" y="81"/>
                  </a:cubicBezTo>
                  <a:cubicBezTo>
                    <a:pt x="2503" y="68"/>
                    <a:pt x="2503" y="0"/>
                    <a:pt x="2463" y="0"/>
                  </a:cubicBezTo>
                  <a:close/>
                </a:path>
              </a:pathLst>
            </a:custGeom>
            <a:solidFill>
              <a:srgbClr val="78363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56" name="Google Shape;1156;p39"/>
            <p:cNvSpPr/>
            <p:nvPr/>
          </p:nvSpPr>
          <p:spPr>
            <a:xfrm>
              <a:off x="8047942" y="1942873"/>
              <a:ext cx="129287" cy="69081"/>
            </a:xfrm>
            <a:custGeom>
              <a:avLst/>
              <a:gdLst/>
              <a:ahLst/>
              <a:cxnLst/>
              <a:rect l="l" t="t" r="r" b="b"/>
              <a:pathLst>
                <a:path w="1340" h="716" extrusionOk="0">
                  <a:moveTo>
                    <a:pt x="1259" y="1"/>
                  </a:moveTo>
                  <a:cubicBezTo>
                    <a:pt x="1150" y="28"/>
                    <a:pt x="1042" y="68"/>
                    <a:pt x="934" y="109"/>
                  </a:cubicBezTo>
                  <a:cubicBezTo>
                    <a:pt x="826" y="149"/>
                    <a:pt x="704" y="190"/>
                    <a:pt x="596" y="244"/>
                  </a:cubicBezTo>
                  <a:cubicBezTo>
                    <a:pt x="393" y="339"/>
                    <a:pt x="190" y="474"/>
                    <a:pt x="14" y="637"/>
                  </a:cubicBezTo>
                  <a:cubicBezTo>
                    <a:pt x="14" y="637"/>
                    <a:pt x="0" y="650"/>
                    <a:pt x="0" y="664"/>
                  </a:cubicBezTo>
                  <a:cubicBezTo>
                    <a:pt x="0" y="693"/>
                    <a:pt x="21" y="715"/>
                    <a:pt x="48" y="715"/>
                  </a:cubicBezTo>
                  <a:cubicBezTo>
                    <a:pt x="59" y="715"/>
                    <a:pt x="70" y="712"/>
                    <a:pt x="81" y="704"/>
                  </a:cubicBezTo>
                  <a:cubicBezTo>
                    <a:pt x="149" y="650"/>
                    <a:pt x="230" y="596"/>
                    <a:pt x="311" y="542"/>
                  </a:cubicBezTo>
                  <a:cubicBezTo>
                    <a:pt x="393" y="488"/>
                    <a:pt x="474" y="434"/>
                    <a:pt x="555" y="393"/>
                  </a:cubicBezTo>
                  <a:cubicBezTo>
                    <a:pt x="785" y="258"/>
                    <a:pt x="1042" y="149"/>
                    <a:pt x="1299" y="82"/>
                  </a:cubicBezTo>
                  <a:cubicBezTo>
                    <a:pt x="1326" y="68"/>
                    <a:pt x="1340" y="41"/>
                    <a:pt x="1326" y="28"/>
                  </a:cubicBezTo>
                  <a:cubicBezTo>
                    <a:pt x="1326" y="14"/>
                    <a:pt x="1313" y="1"/>
                    <a:pt x="1299" y="1"/>
                  </a:cubicBezTo>
                  <a:close/>
                </a:path>
              </a:pathLst>
            </a:custGeom>
            <a:solidFill>
              <a:srgbClr val="78363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57" name="Google Shape;1157;p39"/>
            <p:cNvSpPr/>
            <p:nvPr/>
          </p:nvSpPr>
          <p:spPr>
            <a:xfrm>
              <a:off x="8092324" y="1950688"/>
              <a:ext cx="62714" cy="32418"/>
            </a:xfrm>
            <a:custGeom>
              <a:avLst/>
              <a:gdLst/>
              <a:ahLst/>
              <a:cxnLst/>
              <a:rect l="l" t="t" r="r" b="b"/>
              <a:pathLst>
                <a:path w="650" h="336" extrusionOk="0">
                  <a:moveTo>
                    <a:pt x="582" y="1"/>
                  </a:moveTo>
                  <a:cubicBezTo>
                    <a:pt x="487" y="28"/>
                    <a:pt x="393" y="68"/>
                    <a:pt x="298" y="109"/>
                  </a:cubicBezTo>
                  <a:cubicBezTo>
                    <a:pt x="203" y="150"/>
                    <a:pt x="109" y="204"/>
                    <a:pt x="27" y="258"/>
                  </a:cubicBezTo>
                  <a:cubicBezTo>
                    <a:pt x="14" y="258"/>
                    <a:pt x="0" y="258"/>
                    <a:pt x="0" y="271"/>
                  </a:cubicBezTo>
                  <a:cubicBezTo>
                    <a:pt x="0" y="285"/>
                    <a:pt x="0" y="299"/>
                    <a:pt x="0" y="312"/>
                  </a:cubicBezTo>
                  <a:cubicBezTo>
                    <a:pt x="0" y="312"/>
                    <a:pt x="14" y="326"/>
                    <a:pt x="27" y="326"/>
                  </a:cubicBezTo>
                  <a:cubicBezTo>
                    <a:pt x="27" y="332"/>
                    <a:pt x="31" y="336"/>
                    <a:pt x="36" y="336"/>
                  </a:cubicBezTo>
                  <a:cubicBezTo>
                    <a:pt x="41" y="336"/>
                    <a:pt x="48" y="332"/>
                    <a:pt x="54" y="326"/>
                  </a:cubicBezTo>
                  <a:cubicBezTo>
                    <a:pt x="149" y="285"/>
                    <a:pt x="230" y="231"/>
                    <a:pt x="325" y="190"/>
                  </a:cubicBezTo>
                  <a:cubicBezTo>
                    <a:pt x="420" y="150"/>
                    <a:pt x="514" y="109"/>
                    <a:pt x="609" y="82"/>
                  </a:cubicBezTo>
                  <a:cubicBezTo>
                    <a:pt x="636" y="68"/>
                    <a:pt x="650" y="41"/>
                    <a:pt x="636" y="28"/>
                  </a:cubicBezTo>
                  <a:cubicBezTo>
                    <a:pt x="623" y="1"/>
                    <a:pt x="609" y="1"/>
                    <a:pt x="596" y="1"/>
                  </a:cubicBezTo>
                  <a:close/>
                </a:path>
              </a:pathLst>
            </a:custGeom>
            <a:solidFill>
              <a:srgbClr val="78363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58" name="Google Shape;1158;p39"/>
            <p:cNvSpPr/>
            <p:nvPr/>
          </p:nvSpPr>
          <p:spPr>
            <a:xfrm>
              <a:off x="8085763" y="1950688"/>
              <a:ext cx="64064" cy="34058"/>
            </a:xfrm>
            <a:custGeom>
              <a:avLst/>
              <a:gdLst/>
              <a:ahLst/>
              <a:cxnLst/>
              <a:rect l="l" t="t" r="r" b="b"/>
              <a:pathLst>
                <a:path w="664" h="353" extrusionOk="0">
                  <a:moveTo>
                    <a:pt x="610" y="1"/>
                  </a:moveTo>
                  <a:cubicBezTo>
                    <a:pt x="501" y="41"/>
                    <a:pt x="407" y="82"/>
                    <a:pt x="298" y="136"/>
                  </a:cubicBezTo>
                  <a:cubicBezTo>
                    <a:pt x="204" y="177"/>
                    <a:pt x="109" y="217"/>
                    <a:pt x="28" y="271"/>
                  </a:cubicBezTo>
                  <a:cubicBezTo>
                    <a:pt x="14" y="285"/>
                    <a:pt x="1" y="285"/>
                    <a:pt x="1" y="299"/>
                  </a:cubicBezTo>
                  <a:cubicBezTo>
                    <a:pt x="1" y="312"/>
                    <a:pt x="1" y="326"/>
                    <a:pt x="1" y="339"/>
                  </a:cubicBezTo>
                  <a:cubicBezTo>
                    <a:pt x="14" y="339"/>
                    <a:pt x="28" y="353"/>
                    <a:pt x="28" y="353"/>
                  </a:cubicBezTo>
                  <a:lnTo>
                    <a:pt x="68" y="353"/>
                  </a:lnTo>
                  <a:lnTo>
                    <a:pt x="122" y="312"/>
                  </a:lnTo>
                  <a:lnTo>
                    <a:pt x="109" y="312"/>
                  </a:lnTo>
                  <a:cubicBezTo>
                    <a:pt x="190" y="271"/>
                    <a:pt x="271" y="231"/>
                    <a:pt x="352" y="190"/>
                  </a:cubicBezTo>
                  <a:cubicBezTo>
                    <a:pt x="447" y="150"/>
                    <a:pt x="542" y="123"/>
                    <a:pt x="623" y="82"/>
                  </a:cubicBezTo>
                  <a:cubicBezTo>
                    <a:pt x="664" y="55"/>
                    <a:pt x="664" y="1"/>
                    <a:pt x="610" y="1"/>
                  </a:cubicBezTo>
                  <a:close/>
                </a:path>
              </a:pathLst>
            </a:custGeom>
            <a:solidFill>
              <a:srgbClr val="78363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59" name="Google Shape;1159;p39"/>
            <p:cNvSpPr/>
            <p:nvPr/>
          </p:nvSpPr>
          <p:spPr>
            <a:xfrm>
              <a:off x="8100139" y="1952039"/>
              <a:ext cx="48434" cy="26147"/>
            </a:xfrm>
            <a:custGeom>
              <a:avLst/>
              <a:gdLst/>
              <a:ahLst/>
              <a:cxnLst/>
              <a:rect l="l" t="t" r="r" b="b"/>
              <a:pathLst>
                <a:path w="502" h="271" extrusionOk="0">
                  <a:moveTo>
                    <a:pt x="433" y="0"/>
                  </a:moveTo>
                  <a:cubicBezTo>
                    <a:pt x="298" y="54"/>
                    <a:pt x="163" y="109"/>
                    <a:pt x="41" y="190"/>
                  </a:cubicBezTo>
                  <a:cubicBezTo>
                    <a:pt x="28" y="190"/>
                    <a:pt x="14" y="203"/>
                    <a:pt x="14" y="217"/>
                  </a:cubicBezTo>
                  <a:cubicBezTo>
                    <a:pt x="0" y="217"/>
                    <a:pt x="0" y="230"/>
                    <a:pt x="14" y="244"/>
                  </a:cubicBezTo>
                  <a:cubicBezTo>
                    <a:pt x="14" y="257"/>
                    <a:pt x="28" y="257"/>
                    <a:pt x="28" y="271"/>
                  </a:cubicBezTo>
                  <a:lnTo>
                    <a:pt x="68" y="271"/>
                  </a:lnTo>
                  <a:cubicBezTo>
                    <a:pt x="190" y="190"/>
                    <a:pt x="325" y="136"/>
                    <a:pt x="461" y="82"/>
                  </a:cubicBezTo>
                  <a:cubicBezTo>
                    <a:pt x="501" y="54"/>
                    <a:pt x="488" y="0"/>
                    <a:pt x="447" y="0"/>
                  </a:cubicBezTo>
                  <a:close/>
                </a:path>
              </a:pathLst>
            </a:custGeom>
            <a:solidFill>
              <a:srgbClr val="78363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60" name="Google Shape;1160;p39"/>
            <p:cNvSpPr/>
            <p:nvPr/>
          </p:nvSpPr>
          <p:spPr>
            <a:xfrm>
              <a:off x="8090973" y="1954644"/>
              <a:ext cx="52294" cy="27498"/>
            </a:xfrm>
            <a:custGeom>
              <a:avLst/>
              <a:gdLst/>
              <a:ahLst/>
              <a:cxnLst/>
              <a:rect l="l" t="t" r="r" b="b"/>
              <a:pathLst>
                <a:path w="542" h="285" extrusionOk="0">
                  <a:moveTo>
                    <a:pt x="461" y="0"/>
                  </a:moveTo>
                  <a:cubicBezTo>
                    <a:pt x="420" y="0"/>
                    <a:pt x="380" y="14"/>
                    <a:pt x="339" y="41"/>
                  </a:cubicBezTo>
                  <a:cubicBezTo>
                    <a:pt x="312" y="55"/>
                    <a:pt x="271" y="68"/>
                    <a:pt x="231" y="82"/>
                  </a:cubicBezTo>
                  <a:cubicBezTo>
                    <a:pt x="163" y="122"/>
                    <a:pt x="82" y="163"/>
                    <a:pt x="14" y="203"/>
                  </a:cubicBezTo>
                  <a:cubicBezTo>
                    <a:pt x="1" y="230"/>
                    <a:pt x="1" y="258"/>
                    <a:pt x="14" y="271"/>
                  </a:cubicBezTo>
                  <a:cubicBezTo>
                    <a:pt x="28" y="271"/>
                    <a:pt x="28" y="285"/>
                    <a:pt x="41" y="285"/>
                  </a:cubicBezTo>
                  <a:lnTo>
                    <a:pt x="82" y="285"/>
                  </a:lnTo>
                  <a:cubicBezTo>
                    <a:pt x="123" y="258"/>
                    <a:pt x="163" y="230"/>
                    <a:pt x="204" y="203"/>
                  </a:cubicBezTo>
                  <a:cubicBezTo>
                    <a:pt x="244" y="190"/>
                    <a:pt x="285" y="163"/>
                    <a:pt x="339" y="136"/>
                  </a:cubicBezTo>
                  <a:cubicBezTo>
                    <a:pt x="393" y="122"/>
                    <a:pt x="447" y="95"/>
                    <a:pt x="501" y="82"/>
                  </a:cubicBezTo>
                  <a:cubicBezTo>
                    <a:pt x="528" y="68"/>
                    <a:pt x="542" y="41"/>
                    <a:pt x="528" y="27"/>
                  </a:cubicBezTo>
                  <a:cubicBezTo>
                    <a:pt x="515" y="0"/>
                    <a:pt x="501" y="0"/>
                    <a:pt x="488" y="0"/>
                  </a:cubicBezTo>
                  <a:close/>
                </a:path>
              </a:pathLst>
            </a:custGeom>
            <a:solidFill>
              <a:srgbClr val="78363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61" name="Google Shape;1161;p39"/>
            <p:cNvSpPr/>
            <p:nvPr/>
          </p:nvSpPr>
          <p:spPr>
            <a:xfrm>
              <a:off x="8091648" y="1949434"/>
              <a:ext cx="55574" cy="29427"/>
            </a:xfrm>
            <a:custGeom>
              <a:avLst/>
              <a:gdLst/>
              <a:ahLst/>
              <a:cxnLst/>
              <a:rect l="l" t="t" r="r" b="b"/>
              <a:pathLst>
                <a:path w="576" h="305" extrusionOk="0">
                  <a:moveTo>
                    <a:pt x="521" y="0"/>
                  </a:moveTo>
                  <a:cubicBezTo>
                    <a:pt x="427" y="41"/>
                    <a:pt x="346" y="68"/>
                    <a:pt x="264" y="109"/>
                  </a:cubicBezTo>
                  <a:cubicBezTo>
                    <a:pt x="183" y="136"/>
                    <a:pt x="116" y="176"/>
                    <a:pt x="34" y="230"/>
                  </a:cubicBezTo>
                  <a:cubicBezTo>
                    <a:pt x="0" y="253"/>
                    <a:pt x="33" y="304"/>
                    <a:pt x="68" y="304"/>
                  </a:cubicBezTo>
                  <a:cubicBezTo>
                    <a:pt x="75" y="304"/>
                    <a:pt x="82" y="302"/>
                    <a:pt x="88" y="298"/>
                  </a:cubicBezTo>
                  <a:lnTo>
                    <a:pt x="170" y="244"/>
                  </a:lnTo>
                  <a:cubicBezTo>
                    <a:pt x="224" y="217"/>
                    <a:pt x="291" y="190"/>
                    <a:pt x="346" y="163"/>
                  </a:cubicBezTo>
                  <a:cubicBezTo>
                    <a:pt x="413" y="136"/>
                    <a:pt x="481" y="109"/>
                    <a:pt x="549" y="81"/>
                  </a:cubicBezTo>
                  <a:cubicBezTo>
                    <a:pt x="576" y="68"/>
                    <a:pt x="576" y="54"/>
                    <a:pt x="576" y="27"/>
                  </a:cubicBezTo>
                  <a:cubicBezTo>
                    <a:pt x="562" y="14"/>
                    <a:pt x="549" y="0"/>
                    <a:pt x="535" y="0"/>
                  </a:cubicBezTo>
                  <a:close/>
                </a:path>
              </a:pathLst>
            </a:custGeom>
            <a:solidFill>
              <a:srgbClr val="78363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62" name="Google Shape;1162;p39"/>
            <p:cNvSpPr/>
            <p:nvPr/>
          </p:nvSpPr>
          <p:spPr>
            <a:xfrm>
              <a:off x="8083158" y="1946829"/>
              <a:ext cx="69274" cy="39268"/>
            </a:xfrm>
            <a:custGeom>
              <a:avLst/>
              <a:gdLst/>
              <a:ahLst/>
              <a:cxnLst/>
              <a:rect l="l" t="t" r="r" b="b"/>
              <a:pathLst>
                <a:path w="718" h="407" extrusionOk="0">
                  <a:moveTo>
                    <a:pt x="650" y="0"/>
                  </a:moveTo>
                  <a:cubicBezTo>
                    <a:pt x="542" y="41"/>
                    <a:pt x="420" y="95"/>
                    <a:pt x="312" y="163"/>
                  </a:cubicBezTo>
                  <a:cubicBezTo>
                    <a:pt x="217" y="217"/>
                    <a:pt x="122" y="271"/>
                    <a:pt x="14" y="325"/>
                  </a:cubicBezTo>
                  <a:cubicBezTo>
                    <a:pt x="1" y="339"/>
                    <a:pt x="1" y="366"/>
                    <a:pt x="14" y="379"/>
                  </a:cubicBezTo>
                  <a:cubicBezTo>
                    <a:pt x="14" y="393"/>
                    <a:pt x="28" y="393"/>
                    <a:pt x="41" y="406"/>
                  </a:cubicBezTo>
                  <a:lnTo>
                    <a:pt x="68" y="406"/>
                  </a:lnTo>
                  <a:cubicBezTo>
                    <a:pt x="149" y="352"/>
                    <a:pt x="231" y="311"/>
                    <a:pt x="312" y="257"/>
                  </a:cubicBezTo>
                  <a:cubicBezTo>
                    <a:pt x="366" y="230"/>
                    <a:pt x="420" y="203"/>
                    <a:pt x="488" y="163"/>
                  </a:cubicBezTo>
                  <a:cubicBezTo>
                    <a:pt x="542" y="136"/>
                    <a:pt x="609" y="108"/>
                    <a:pt x="677" y="81"/>
                  </a:cubicBezTo>
                  <a:cubicBezTo>
                    <a:pt x="704" y="68"/>
                    <a:pt x="718" y="41"/>
                    <a:pt x="704" y="27"/>
                  </a:cubicBezTo>
                  <a:cubicBezTo>
                    <a:pt x="704" y="14"/>
                    <a:pt x="677" y="0"/>
                    <a:pt x="664" y="0"/>
                  </a:cubicBezTo>
                  <a:close/>
                </a:path>
              </a:pathLst>
            </a:custGeom>
            <a:solidFill>
              <a:srgbClr val="78363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63" name="Google Shape;1163;p39"/>
            <p:cNvSpPr/>
            <p:nvPr/>
          </p:nvSpPr>
          <p:spPr>
            <a:xfrm>
              <a:off x="8120979" y="1945478"/>
              <a:ext cx="36663" cy="18911"/>
            </a:xfrm>
            <a:custGeom>
              <a:avLst/>
              <a:gdLst/>
              <a:ahLst/>
              <a:cxnLst/>
              <a:rect l="l" t="t" r="r" b="b"/>
              <a:pathLst>
                <a:path w="380" h="196" extrusionOk="0">
                  <a:moveTo>
                    <a:pt x="312" y="1"/>
                  </a:moveTo>
                  <a:cubicBezTo>
                    <a:pt x="217" y="28"/>
                    <a:pt x="123" y="68"/>
                    <a:pt x="28" y="109"/>
                  </a:cubicBezTo>
                  <a:cubicBezTo>
                    <a:pt x="14" y="122"/>
                    <a:pt x="1" y="150"/>
                    <a:pt x="14" y="163"/>
                  </a:cubicBezTo>
                  <a:cubicBezTo>
                    <a:pt x="14" y="183"/>
                    <a:pt x="29" y="195"/>
                    <a:pt x="47" y="195"/>
                  </a:cubicBezTo>
                  <a:cubicBezTo>
                    <a:pt x="54" y="195"/>
                    <a:pt x="61" y="194"/>
                    <a:pt x="69" y="190"/>
                  </a:cubicBezTo>
                  <a:cubicBezTo>
                    <a:pt x="150" y="150"/>
                    <a:pt x="245" y="109"/>
                    <a:pt x="353" y="82"/>
                  </a:cubicBezTo>
                  <a:cubicBezTo>
                    <a:pt x="366" y="68"/>
                    <a:pt x="380" y="41"/>
                    <a:pt x="366" y="28"/>
                  </a:cubicBezTo>
                  <a:cubicBezTo>
                    <a:pt x="366" y="1"/>
                    <a:pt x="353" y="1"/>
                    <a:pt x="326" y="1"/>
                  </a:cubicBezTo>
                  <a:close/>
                </a:path>
              </a:pathLst>
            </a:custGeom>
            <a:solidFill>
              <a:srgbClr val="78363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64" name="Google Shape;1164;p39"/>
            <p:cNvSpPr/>
            <p:nvPr/>
          </p:nvSpPr>
          <p:spPr>
            <a:xfrm>
              <a:off x="8106699" y="1944224"/>
              <a:ext cx="53548" cy="27498"/>
            </a:xfrm>
            <a:custGeom>
              <a:avLst/>
              <a:gdLst/>
              <a:ahLst/>
              <a:cxnLst/>
              <a:rect l="l" t="t" r="r" b="b"/>
              <a:pathLst>
                <a:path w="555" h="285" extrusionOk="0">
                  <a:moveTo>
                    <a:pt x="487" y="0"/>
                  </a:moveTo>
                  <a:cubicBezTo>
                    <a:pt x="406" y="27"/>
                    <a:pt x="338" y="54"/>
                    <a:pt x="257" y="81"/>
                  </a:cubicBezTo>
                  <a:cubicBezTo>
                    <a:pt x="176" y="122"/>
                    <a:pt x="95" y="163"/>
                    <a:pt x="27" y="203"/>
                  </a:cubicBezTo>
                  <a:cubicBezTo>
                    <a:pt x="14" y="203"/>
                    <a:pt x="0" y="217"/>
                    <a:pt x="0" y="230"/>
                  </a:cubicBezTo>
                  <a:cubicBezTo>
                    <a:pt x="0" y="244"/>
                    <a:pt x="0" y="244"/>
                    <a:pt x="0" y="257"/>
                  </a:cubicBezTo>
                  <a:cubicBezTo>
                    <a:pt x="0" y="271"/>
                    <a:pt x="14" y="271"/>
                    <a:pt x="27" y="284"/>
                  </a:cubicBezTo>
                  <a:lnTo>
                    <a:pt x="54" y="284"/>
                  </a:lnTo>
                  <a:cubicBezTo>
                    <a:pt x="122" y="244"/>
                    <a:pt x="190" y="203"/>
                    <a:pt x="271" y="176"/>
                  </a:cubicBezTo>
                  <a:cubicBezTo>
                    <a:pt x="352" y="135"/>
                    <a:pt x="433" y="108"/>
                    <a:pt x="514" y="81"/>
                  </a:cubicBezTo>
                  <a:cubicBezTo>
                    <a:pt x="541" y="68"/>
                    <a:pt x="555" y="54"/>
                    <a:pt x="541" y="27"/>
                  </a:cubicBezTo>
                  <a:cubicBezTo>
                    <a:pt x="541" y="14"/>
                    <a:pt x="528" y="14"/>
                    <a:pt x="528" y="0"/>
                  </a:cubicBezTo>
                  <a:close/>
                </a:path>
              </a:pathLst>
            </a:custGeom>
            <a:solidFill>
              <a:srgbClr val="78363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65" name="Google Shape;1165;p39"/>
            <p:cNvSpPr/>
            <p:nvPr/>
          </p:nvSpPr>
          <p:spPr>
            <a:xfrm>
              <a:off x="8069650" y="1945478"/>
              <a:ext cx="85387" cy="48338"/>
            </a:xfrm>
            <a:custGeom>
              <a:avLst/>
              <a:gdLst/>
              <a:ahLst/>
              <a:cxnLst/>
              <a:rect l="l" t="t" r="r" b="b"/>
              <a:pathLst>
                <a:path w="885" h="501" extrusionOk="0">
                  <a:moveTo>
                    <a:pt x="817" y="1"/>
                  </a:moveTo>
                  <a:lnTo>
                    <a:pt x="817" y="14"/>
                  </a:lnTo>
                  <a:cubicBezTo>
                    <a:pt x="668" y="55"/>
                    <a:pt x="533" y="122"/>
                    <a:pt x="411" y="177"/>
                  </a:cubicBezTo>
                  <a:cubicBezTo>
                    <a:pt x="276" y="244"/>
                    <a:pt x="154" y="325"/>
                    <a:pt x="32" y="420"/>
                  </a:cubicBezTo>
                  <a:cubicBezTo>
                    <a:pt x="1" y="452"/>
                    <a:pt x="19" y="500"/>
                    <a:pt x="54" y="500"/>
                  </a:cubicBezTo>
                  <a:cubicBezTo>
                    <a:pt x="64" y="500"/>
                    <a:pt x="75" y="497"/>
                    <a:pt x="86" y="488"/>
                  </a:cubicBezTo>
                  <a:cubicBezTo>
                    <a:pt x="168" y="420"/>
                    <a:pt x="276" y="353"/>
                    <a:pt x="371" y="298"/>
                  </a:cubicBezTo>
                  <a:cubicBezTo>
                    <a:pt x="452" y="258"/>
                    <a:pt x="533" y="217"/>
                    <a:pt x="601" y="177"/>
                  </a:cubicBezTo>
                  <a:cubicBezTo>
                    <a:pt x="682" y="150"/>
                    <a:pt x="777" y="109"/>
                    <a:pt x="844" y="82"/>
                  </a:cubicBezTo>
                  <a:cubicBezTo>
                    <a:pt x="885" y="68"/>
                    <a:pt x="885" y="1"/>
                    <a:pt x="831" y="1"/>
                  </a:cubicBezTo>
                  <a:close/>
                </a:path>
              </a:pathLst>
            </a:custGeom>
            <a:solidFill>
              <a:srgbClr val="78363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66" name="Google Shape;1166;p39"/>
            <p:cNvSpPr/>
            <p:nvPr/>
          </p:nvSpPr>
          <p:spPr>
            <a:xfrm>
              <a:off x="7938242" y="1962459"/>
              <a:ext cx="510585" cy="356117"/>
            </a:xfrm>
            <a:custGeom>
              <a:avLst/>
              <a:gdLst/>
              <a:ahLst/>
              <a:cxnLst/>
              <a:rect l="l" t="t" r="r" b="b"/>
              <a:pathLst>
                <a:path w="5292" h="3691" extrusionOk="0">
                  <a:moveTo>
                    <a:pt x="3695" y="1"/>
                  </a:moveTo>
                  <a:lnTo>
                    <a:pt x="3654" y="14"/>
                  </a:lnTo>
                  <a:cubicBezTo>
                    <a:pt x="3383" y="14"/>
                    <a:pt x="3126" y="41"/>
                    <a:pt x="2869" y="95"/>
                  </a:cubicBezTo>
                  <a:cubicBezTo>
                    <a:pt x="2653" y="136"/>
                    <a:pt x="2436" y="204"/>
                    <a:pt x="2233" y="298"/>
                  </a:cubicBezTo>
                  <a:cubicBezTo>
                    <a:pt x="2057" y="366"/>
                    <a:pt x="1881" y="474"/>
                    <a:pt x="1733" y="582"/>
                  </a:cubicBezTo>
                  <a:cubicBezTo>
                    <a:pt x="1570" y="691"/>
                    <a:pt x="1421" y="826"/>
                    <a:pt x="1286" y="961"/>
                  </a:cubicBezTo>
                  <a:cubicBezTo>
                    <a:pt x="1151" y="1097"/>
                    <a:pt x="1029" y="1245"/>
                    <a:pt x="934" y="1408"/>
                  </a:cubicBezTo>
                  <a:cubicBezTo>
                    <a:pt x="812" y="1570"/>
                    <a:pt x="718" y="1733"/>
                    <a:pt x="623" y="1908"/>
                  </a:cubicBezTo>
                  <a:cubicBezTo>
                    <a:pt x="488" y="2166"/>
                    <a:pt x="379" y="2423"/>
                    <a:pt x="285" y="2693"/>
                  </a:cubicBezTo>
                  <a:cubicBezTo>
                    <a:pt x="176" y="2964"/>
                    <a:pt x="82" y="3235"/>
                    <a:pt x="14" y="3519"/>
                  </a:cubicBezTo>
                  <a:cubicBezTo>
                    <a:pt x="1" y="3559"/>
                    <a:pt x="14" y="3600"/>
                    <a:pt x="28" y="3627"/>
                  </a:cubicBezTo>
                  <a:cubicBezTo>
                    <a:pt x="53" y="3669"/>
                    <a:pt x="100" y="3690"/>
                    <a:pt x="147" y="3690"/>
                  </a:cubicBezTo>
                  <a:cubicBezTo>
                    <a:pt x="176" y="3690"/>
                    <a:pt x="205" y="3683"/>
                    <a:pt x="231" y="3668"/>
                  </a:cubicBezTo>
                  <a:lnTo>
                    <a:pt x="258" y="3640"/>
                  </a:lnTo>
                  <a:cubicBezTo>
                    <a:pt x="271" y="3627"/>
                    <a:pt x="285" y="3600"/>
                    <a:pt x="285" y="3573"/>
                  </a:cubicBezTo>
                  <a:cubicBezTo>
                    <a:pt x="339" y="3438"/>
                    <a:pt x="379" y="3302"/>
                    <a:pt x="420" y="3167"/>
                  </a:cubicBezTo>
                  <a:lnTo>
                    <a:pt x="420" y="3167"/>
                  </a:lnTo>
                  <a:lnTo>
                    <a:pt x="407" y="3194"/>
                  </a:lnTo>
                  <a:cubicBezTo>
                    <a:pt x="582" y="2639"/>
                    <a:pt x="840" y="2098"/>
                    <a:pt x="1151" y="1597"/>
                  </a:cubicBezTo>
                  <a:lnTo>
                    <a:pt x="1151" y="1597"/>
                  </a:lnTo>
                  <a:lnTo>
                    <a:pt x="1124" y="1638"/>
                  </a:lnTo>
                  <a:cubicBezTo>
                    <a:pt x="1300" y="1367"/>
                    <a:pt x="1516" y="1124"/>
                    <a:pt x="1746" y="907"/>
                  </a:cubicBezTo>
                  <a:lnTo>
                    <a:pt x="1760" y="894"/>
                  </a:lnTo>
                  <a:lnTo>
                    <a:pt x="1746" y="894"/>
                  </a:lnTo>
                  <a:cubicBezTo>
                    <a:pt x="1936" y="731"/>
                    <a:pt x="2152" y="596"/>
                    <a:pt x="2369" y="488"/>
                  </a:cubicBezTo>
                  <a:cubicBezTo>
                    <a:pt x="2639" y="352"/>
                    <a:pt x="2937" y="258"/>
                    <a:pt x="3235" y="204"/>
                  </a:cubicBezTo>
                  <a:cubicBezTo>
                    <a:pt x="3487" y="167"/>
                    <a:pt x="3746" y="143"/>
                    <a:pt x="4002" y="143"/>
                  </a:cubicBezTo>
                  <a:cubicBezTo>
                    <a:pt x="4131" y="143"/>
                    <a:pt x="4258" y="149"/>
                    <a:pt x="4385" y="163"/>
                  </a:cubicBezTo>
                  <a:lnTo>
                    <a:pt x="4371" y="163"/>
                  </a:lnTo>
                  <a:cubicBezTo>
                    <a:pt x="4655" y="177"/>
                    <a:pt x="4953" y="217"/>
                    <a:pt x="5237" y="285"/>
                  </a:cubicBezTo>
                  <a:cubicBezTo>
                    <a:pt x="5251" y="285"/>
                    <a:pt x="5278" y="271"/>
                    <a:pt x="5278" y="244"/>
                  </a:cubicBezTo>
                  <a:cubicBezTo>
                    <a:pt x="5291" y="217"/>
                    <a:pt x="5278" y="204"/>
                    <a:pt x="5251" y="190"/>
                  </a:cubicBezTo>
                  <a:cubicBezTo>
                    <a:pt x="4994" y="136"/>
                    <a:pt x="4723" y="95"/>
                    <a:pt x="4452" y="55"/>
                  </a:cubicBezTo>
                  <a:cubicBezTo>
                    <a:pt x="4209" y="14"/>
                    <a:pt x="3952" y="1"/>
                    <a:pt x="3695" y="1"/>
                  </a:cubicBezTo>
                  <a:close/>
                </a:path>
              </a:pathLst>
            </a:custGeom>
            <a:solidFill>
              <a:srgbClr val="682F2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67" name="Google Shape;1167;p39"/>
            <p:cNvSpPr/>
            <p:nvPr/>
          </p:nvSpPr>
          <p:spPr>
            <a:xfrm>
              <a:off x="8038776" y="2025173"/>
              <a:ext cx="237733" cy="267932"/>
            </a:xfrm>
            <a:custGeom>
              <a:avLst/>
              <a:gdLst/>
              <a:ahLst/>
              <a:cxnLst/>
              <a:rect l="l" t="t" r="r" b="b"/>
              <a:pathLst>
                <a:path w="2464" h="2777" extrusionOk="0">
                  <a:moveTo>
                    <a:pt x="2382" y="0"/>
                  </a:moveTo>
                  <a:cubicBezTo>
                    <a:pt x="2233" y="68"/>
                    <a:pt x="2084" y="122"/>
                    <a:pt x="1935" y="190"/>
                  </a:cubicBezTo>
                  <a:cubicBezTo>
                    <a:pt x="1787" y="257"/>
                    <a:pt x="1651" y="311"/>
                    <a:pt x="1516" y="392"/>
                  </a:cubicBezTo>
                  <a:cubicBezTo>
                    <a:pt x="1448" y="420"/>
                    <a:pt x="1394" y="460"/>
                    <a:pt x="1340" y="501"/>
                  </a:cubicBezTo>
                  <a:cubicBezTo>
                    <a:pt x="1272" y="541"/>
                    <a:pt x="1205" y="582"/>
                    <a:pt x="1137" y="636"/>
                  </a:cubicBezTo>
                  <a:cubicBezTo>
                    <a:pt x="1029" y="717"/>
                    <a:pt x="907" y="812"/>
                    <a:pt x="799" y="920"/>
                  </a:cubicBezTo>
                  <a:cubicBezTo>
                    <a:pt x="596" y="1123"/>
                    <a:pt x="420" y="1367"/>
                    <a:pt x="298" y="1637"/>
                  </a:cubicBezTo>
                  <a:cubicBezTo>
                    <a:pt x="231" y="1773"/>
                    <a:pt x="176" y="1922"/>
                    <a:pt x="122" y="2084"/>
                  </a:cubicBezTo>
                  <a:cubicBezTo>
                    <a:pt x="68" y="2246"/>
                    <a:pt x="28" y="2422"/>
                    <a:pt x="14" y="2598"/>
                  </a:cubicBezTo>
                  <a:cubicBezTo>
                    <a:pt x="0" y="2639"/>
                    <a:pt x="14" y="2679"/>
                    <a:pt x="28" y="2706"/>
                  </a:cubicBezTo>
                  <a:cubicBezTo>
                    <a:pt x="55" y="2747"/>
                    <a:pt x="82" y="2760"/>
                    <a:pt x="122" y="2774"/>
                  </a:cubicBezTo>
                  <a:cubicBezTo>
                    <a:pt x="131" y="2775"/>
                    <a:pt x="139" y="2776"/>
                    <a:pt x="147" y="2776"/>
                  </a:cubicBezTo>
                  <a:cubicBezTo>
                    <a:pt x="217" y="2776"/>
                    <a:pt x="274" y="2725"/>
                    <a:pt x="298" y="2652"/>
                  </a:cubicBezTo>
                  <a:cubicBezTo>
                    <a:pt x="339" y="2449"/>
                    <a:pt x="379" y="2246"/>
                    <a:pt x="447" y="2057"/>
                  </a:cubicBezTo>
                  <a:lnTo>
                    <a:pt x="447" y="2057"/>
                  </a:lnTo>
                  <a:lnTo>
                    <a:pt x="433" y="2084"/>
                  </a:lnTo>
                  <a:cubicBezTo>
                    <a:pt x="488" y="1962"/>
                    <a:pt x="528" y="1840"/>
                    <a:pt x="582" y="1719"/>
                  </a:cubicBezTo>
                  <a:cubicBezTo>
                    <a:pt x="636" y="1597"/>
                    <a:pt x="704" y="1489"/>
                    <a:pt x="772" y="1380"/>
                  </a:cubicBezTo>
                  <a:cubicBezTo>
                    <a:pt x="921" y="1150"/>
                    <a:pt x="1110" y="947"/>
                    <a:pt x="1327" y="758"/>
                  </a:cubicBezTo>
                  <a:cubicBezTo>
                    <a:pt x="1462" y="636"/>
                    <a:pt x="1597" y="541"/>
                    <a:pt x="1746" y="433"/>
                  </a:cubicBezTo>
                  <a:cubicBezTo>
                    <a:pt x="1922" y="325"/>
                    <a:pt x="2098" y="230"/>
                    <a:pt x="2274" y="135"/>
                  </a:cubicBezTo>
                  <a:lnTo>
                    <a:pt x="2287" y="135"/>
                  </a:lnTo>
                  <a:lnTo>
                    <a:pt x="2423" y="81"/>
                  </a:lnTo>
                  <a:cubicBezTo>
                    <a:pt x="2450" y="68"/>
                    <a:pt x="2463" y="54"/>
                    <a:pt x="2450" y="27"/>
                  </a:cubicBezTo>
                  <a:cubicBezTo>
                    <a:pt x="2450" y="14"/>
                    <a:pt x="2436" y="0"/>
                    <a:pt x="2423" y="0"/>
                  </a:cubicBezTo>
                  <a:close/>
                </a:path>
              </a:pathLst>
            </a:custGeom>
            <a:solidFill>
              <a:srgbClr val="682F2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68" name="Google Shape;1168;p39"/>
            <p:cNvSpPr/>
            <p:nvPr/>
          </p:nvSpPr>
          <p:spPr>
            <a:xfrm>
              <a:off x="8315583" y="2017261"/>
              <a:ext cx="61459" cy="10903"/>
            </a:xfrm>
            <a:custGeom>
              <a:avLst/>
              <a:gdLst/>
              <a:ahLst/>
              <a:cxnLst/>
              <a:rect l="l" t="t" r="r" b="b"/>
              <a:pathLst>
                <a:path w="637" h="113" extrusionOk="0">
                  <a:moveTo>
                    <a:pt x="298" y="1"/>
                  </a:moveTo>
                  <a:cubicBezTo>
                    <a:pt x="203" y="1"/>
                    <a:pt x="122" y="1"/>
                    <a:pt x="41" y="14"/>
                  </a:cubicBezTo>
                  <a:cubicBezTo>
                    <a:pt x="14" y="14"/>
                    <a:pt x="0" y="42"/>
                    <a:pt x="0" y="69"/>
                  </a:cubicBezTo>
                  <a:cubicBezTo>
                    <a:pt x="0" y="82"/>
                    <a:pt x="27" y="96"/>
                    <a:pt x="41" y="96"/>
                  </a:cubicBezTo>
                  <a:cubicBezTo>
                    <a:pt x="108" y="89"/>
                    <a:pt x="173" y="85"/>
                    <a:pt x="235" y="85"/>
                  </a:cubicBezTo>
                  <a:cubicBezTo>
                    <a:pt x="298" y="85"/>
                    <a:pt x="359" y="89"/>
                    <a:pt x="420" y="96"/>
                  </a:cubicBezTo>
                  <a:cubicBezTo>
                    <a:pt x="474" y="96"/>
                    <a:pt x="528" y="96"/>
                    <a:pt x="568" y="109"/>
                  </a:cubicBezTo>
                  <a:cubicBezTo>
                    <a:pt x="573" y="112"/>
                    <a:pt x="578" y="113"/>
                    <a:pt x="583" y="113"/>
                  </a:cubicBezTo>
                  <a:cubicBezTo>
                    <a:pt x="604" y="113"/>
                    <a:pt x="623" y="91"/>
                    <a:pt x="623" y="69"/>
                  </a:cubicBezTo>
                  <a:cubicBezTo>
                    <a:pt x="636" y="69"/>
                    <a:pt x="636" y="55"/>
                    <a:pt x="623" y="42"/>
                  </a:cubicBezTo>
                  <a:cubicBezTo>
                    <a:pt x="623" y="28"/>
                    <a:pt x="609" y="14"/>
                    <a:pt x="595" y="14"/>
                  </a:cubicBezTo>
                  <a:cubicBezTo>
                    <a:pt x="514" y="14"/>
                    <a:pt x="433" y="1"/>
                    <a:pt x="338" y="1"/>
                  </a:cubicBezTo>
                  <a:close/>
                </a:path>
              </a:pathLst>
            </a:custGeom>
            <a:solidFill>
              <a:srgbClr val="682F2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69" name="Google Shape;1169;p39"/>
            <p:cNvSpPr/>
            <p:nvPr/>
          </p:nvSpPr>
          <p:spPr>
            <a:xfrm>
              <a:off x="8149730" y="2064345"/>
              <a:ext cx="276905" cy="328233"/>
            </a:xfrm>
            <a:custGeom>
              <a:avLst/>
              <a:gdLst/>
              <a:ahLst/>
              <a:cxnLst/>
              <a:rect l="l" t="t" r="r" b="b"/>
              <a:pathLst>
                <a:path w="2870" h="3402" extrusionOk="0">
                  <a:moveTo>
                    <a:pt x="2193" y="0"/>
                  </a:moveTo>
                  <a:cubicBezTo>
                    <a:pt x="2003" y="0"/>
                    <a:pt x="1814" y="14"/>
                    <a:pt x="1638" y="54"/>
                  </a:cubicBezTo>
                  <a:lnTo>
                    <a:pt x="1624" y="41"/>
                  </a:lnTo>
                  <a:cubicBezTo>
                    <a:pt x="1245" y="108"/>
                    <a:pt x="894" y="284"/>
                    <a:pt x="623" y="555"/>
                  </a:cubicBezTo>
                  <a:cubicBezTo>
                    <a:pt x="528" y="677"/>
                    <a:pt x="434" y="812"/>
                    <a:pt x="366" y="961"/>
                  </a:cubicBezTo>
                  <a:cubicBezTo>
                    <a:pt x="312" y="1096"/>
                    <a:pt x="258" y="1258"/>
                    <a:pt x="231" y="1421"/>
                  </a:cubicBezTo>
                  <a:cubicBezTo>
                    <a:pt x="204" y="1583"/>
                    <a:pt x="190" y="1746"/>
                    <a:pt x="177" y="1908"/>
                  </a:cubicBezTo>
                  <a:cubicBezTo>
                    <a:pt x="163" y="2070"/>
                    <a:pt x="149" y="2233"/>
                    <a:pt x="149" y="2395"/>
                  </a:cubicBezTo>
                  <a:lnTo>
                    <a:pt x="149" y="2422"/>
                  </a:lnTo>
                  <a:cubicBezTo>
                    <a:pt x="136" y="2693"/>
                    <a:pt x="82" y="2950"/>
                    <a:pt x="14" y="3207"/>
                  </a:cubicBezTo>
                  <a:cubicBezTo>
                    <a:pt x="1" y="3247"/>
                    <a:pt x="14" y="3302"/>
                    <a:pt x="41" y="3329"/>
                  </a:cubicBezTo>
                  <a:cubicBezTo>
                    <a:pt x="55" y="3369"/>
                    <a:pt x="95" y="3396"/>
                    <a:pt x="136" y="3396"/>
                  </a:cubicBezTo>
                  <a:cubicBezTo>
                    <a:pt x="148" y="3400"/>
                    <a:pt x="160" y="3402"/>
                    <a:pt x="172" y="3402"/>
                  </a:cubicBezTo>
                  <a:cubicBezTo>
                    <a:pt x="200" y="3402"/>
                    <a:pt x="229" y="3392"/>
                    <a:pt x="258" y="3383"/>
                  </a:cubicBezTo>
                  <a:cubicBezTo>
                    <a:pt x="285" y="3356"/>
                    <a:pt x="312" y="3315"/>
                    <a:pt x="325" y="3275"/>
                  </a:cubicBezTo>
                  <a:cubicBezTo>
                    <a:pt x="380" y="3031"/>
                    <a:pt x="420" y="2774"/>
                    <a:pt x="434" y="2517"/>
                  </a:cubicBezTo>
                  <a:cubicBezTo>
                    <a:pt x="447" y="2260"/>
                    <a:pt x="447" y="2003"/>
                    <a:pt x="461" y="1746"/>
                  </a:cubicBezTo>
                  <a:lnTo>
                    <a:pt x="461" y="1786"/>
                  </a:lnTo>
                  <a:cubicBezTo>
                    <a:pt x="474" y="1556"/>
                    <a:pt x="515" y="1326"/>
                    <a:pt x="582" y="1110"/>
                  </a:cubicBezTo>
                  <a:cubicBezTo>
                    <a:pt x="623" y="1001"/>
                    <a:pt x="664" y="893"/>
                    <a:pt x="731" y="798"/>
                  </a:cubicBezTo>
                  <a:cubicBezTo>
                    <a:pt x="785" y="704"/>
                    <a:pt x="867" y="622"/>
                    <a:pt x="948" y="555"/>
                  </a:cubicBezTo>
                  <a:cubicBezTo>
                    <a:pt x="1056" y="460"/>
                    <a:pt x="1178" y="379"/>
                    <a:pt x="1313" y="325"/>
                  </a:cubicBezTo>
                  <a:cubicBezTo>
                    <a:pt x="1476" y="244"/>
                    <a:pt x="1665" y="189"/>
                    <a:pt x="1841" y="149"/>
                  </a:cubicBezTo>
                  <a:lnTo>
                    <a:pt x="1827" y="149"/>
                  </a:lnTo>
                  <a:cubicBezTo>
                    <a:pt x="2020" y="123"/>
                    <a:pt x="2212" y="108"/>
                    <a:pt x="2408" y="108"/>
                  </a:cubicBezTo>
                  <a:cubicBezTo>
                    <a:pt x="2515" y="108"/>
                    <a:pt x="2624" y="112"/>
                    <a:pt x="2734" y="122"/>
                  </a:cubicBezTo>
                  <a:lnTo>
                    <a:pt x="2815" y="122"/>
                  </a:lnTo>
                  <a:cubicBezTo>
                    <a:pt x="2842" y="122"/>
                    <a:pt x="2856" y="108"/>
                    <a:pt x="2869" y="81"/>
                  </a:cubicBezTo>
                  <a:cubicBezTo>
                    <a:pt x="2869" y="68"/>
                    <a:pt x="2856" y="41"/>
                    <a:pt x="2829" y="41"/>
                  </a:cubicBezTo>
                  <a:cubicBezTo>
                    <a:pt x="2639" y="14"/>
                    <a:pt x="2436" y="0"/>
                    <a:pt x="2233" y="0"/>
                  </a:cubicBezTo>
                  <a:close/>
                </a:path>
              </a:pathLst>
            </a:custGeom>
            <a:solidFill>
              <a:srgbClr val="682F2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70" name="Google Shape;1170;p39"/>
            <p:cNvSpPr/>
            <p:nvPr/>
          </p:nvSpPr>
          <p:spPr>
            <a:xfrm>
              <a:off x="6499598" y="2113937"/>
              <a:ext cx="1910064" cy="2287311"/>
            </a:xfrm>
            <a:custGeom>
              <a:avLst/>
              <a:gdLst/>
              <a:ahLst/>
              <a:cxnLst/>
              <a:rect l="l" t="t" r="r" b="b"/>
              <a:pathLst>
                <a:path w="19797" h="23707" extrusionOk="0">
                  <a:moveTo>
                    <a:pt x="4763" y="6509"/>
                  </a:moveTo>
                  <a:lnTo>
                    <a:pt x="4736" y="6536"/>
                  </a:lnTo>
                  <a:lnTo>
                    <a:pt x="4750" y="6509"/>
                  </a:lnTo>
                  <a:close/>
                  <a:moveTo>
                    <a:pt x="13450" y="0"/>
                  </a:moveTo>
                  <a:cubicBezTo>
                    <a:pt x="13207" y="0"/>
                    <a:pt x="12950" y="41"/>
                    <a:pt x="12720" y="108"/>
                  </a:cubicBezTo>
                  <a:cubicBezTo>
                    <a:pt x="12395" y="190"/>
                    <a:pt x="12084" y="298"/>
                    <a:pt x="11786" y="447"/>
                  </a:cubicBezTo>
                  <a:cubicBezTo>
                    <a:pt x="11096" y="771"/>
                    <a:pt x="10433" y="1150"/>
                    <a:pt x="9810" y="1597"/>
                  </a:cubicBezTo>
                  <a:cubicBezTo>
                    <a:pt x="9215" y="2016"/>
                    <a:pt x="8593" y="2503"/>
                    <a:pt x="7916" y="3072"/>
                  </a:cubicBezTo>
                  <a:cubicBezTo>
                    <a:pt x="7402" y="3491"/>
                    <a:pt x="6901" y="3938"/>
                    <a:pt x="6387" y="4425"/>
                  </a:cubicBezTo>
                  <a:cubicBezTo>
                    <a:pt x="6225" y="4587"/>
                    <a:pt x="6049" y="4763"/>
                    <a:pt x="5873" y="4926"/>
                  </a:cubicBezTo>
                  <a:cubicBezTo>
                    <a:pt x="5670" y="5128"/>
                    <a:pt x="5480" y="5331"/>
                    <a:pt x="5291" y="5521"/>
                  </a:cubicBezTo>
                  <a:cubicBezTo>
                    <a:pt x="4587" y="6265"/>
                    <a:pt x="3924" y="7050"/>
                    <a:pt x="3302" y="7875"/>
                  </a:cubicBezTo>
                  <a:cubicBezTo>
                    <a:pt x="2625" y="8768"/>
                    <a:pt x="2016" y="9702"/>
                    <a:pt x="1475" y="10690"/>
                  </a:cubicBezTo>
                  <a:cubicBezTo>
                    <a:pt x="947" y="11650"/>
                    <a:pt x="542" y="12679"/>
                    <a:pt x="271" y="13734"/>
                  </a:cubicBezTo>
                  <a:cubicBezTo>
                    <a:pt x="149" y="14248"/>
                    <a:pt x="68" y="14763"/>
                    <a:pt x="27" y="15277"/>
                  </a:cubicBezTo>
                  <a:cubicBezTo>
                    <a:pt x="0" y="15791"/>
                    <a:pt x="27" y="16305"/>
                    <a:pt x="109" y="16806"/>
                  </a:cubicBezTo>
                  <a:cubicBezTo>
                    <a:pt x="190" y="17225"/>
                    <a:pt x="312" y="17645"/>
                    <a:pt x="474" y="18037"/>
                  </a:cubicBezTo>
                  <a:cubicBezTo>
                    <a:pt x="663" y="18484"/>
                    <a:pt x="920" y="18917"/>
                    <a:pt x="1232" y="19296"/>
                  </a:cubicBezTo>
                  <a:cubicBezTo>
                    <a:pt x="1556" y="19688"/>
                    <a:pt x="1922" y="20040"/>
                    <a:pt x="2341" y="20324"/>
                  </a:cubicBezTo>
                  <a:cubicBezTo>
                    <a:pt x="2747" y="20595"/>
                    <a:pt x="3194" y="20784"/>
                    <a:pt x="3667" y="20892"/>
                  </a:cubicBezTo>
                  <a:cubicBezTo>
                    <a:pt x="4046" y="21433"/>
                    <a:pt x="4547" y="21880"/>
                    <a:pt x="5129" y="22205"/>
                  </a:cubicBezTo>
                  <a:cubicBezTo>
                    <a:pt x="5643" y="22502"/>
                    <a:pt x="6238" y="22665"/>
                    <a:pt x="6834" y="22665"/>
                  </a:cubicBezTo>
                  <a:lnTo>
                    <a:pt x="7118" y="22665"/>
                  </a:lnTo>
                  <a:cubicBezTo>
                    <a:pt x="7578" y="23044"/>
                    <a:pt x="8105" y="23341"/>
                    <a:pt x="8674" y="23517"/>
                  </a:cubicBezTo>
                  <a:cubicBezTo>
                    <a:pt x="8958" y="23598"/>
                    <a:pt x="9242" y="23653"/>
                    <a:pt x="9526" y="23693"/>
                  </a:cubicBezTo>
                  <a:cubicBezTo>
                    <a:pt x="9689" y="23707"/>
                    <a:pt x="9851" y="23707"/>
                    <a:pt x="10000" y="23707"/>
                  </a:cubicBezTo>
                  <a:cubicBezTo>
                    <a:pt x="10122" y="23707"/>
                    <a:pt x="10257" y="23707"/>
                    <a:pt x="10379" y="23693"/>
                  </a:cubicBezTo>
                  <a:cubicBezTo>
                    <a:pt x="10974" y="23653"/>
                    <a:pt x="11556" y="23504"/>
                    <a:pt x="12097" y="23274"/>
                  </a:cubicBezTo>
                  <a:cubicBezTo>
                    <a:pt x="12625" y="23057"/>
                    <a:pt x="13112" y="22773"/>
                    <a:pt x="13572" y="22435"/>
                  </a:cubicBezTo>
                  <a:cubicBezTo>
                    <a:pt x="14384" y="21812"/>
                    <a:pt x="15087" y="21068"/>
                    <a:pt x="15669" y="20229"/>
                  </a:cubicBezTo>
                  <a:cubicBezTo>
                    <a:pt x="16278" y="19363"/>
                    <a:pt x="16792" y="18430"/>
                    <a:pt x="17212" y="17455"/>
                  </a:cubicBezTo>
                  <a:cubicBezTo>
                    <a:pt x="17631" y="16454"/>
                    <a:pt x="17997" y="15439"/>
                    <a:pt x="18308" y="14411"/>
                  </a:cubicBezTo>
                  <a:cubicBezTo>
                    <a:pt x="18633" y="13315"/>
                    <a:pt x="18903" y="12232"/>
                    <a:pt x="19106" y="11407"/>
                  </a:cubicBezTo>
                  <a:lnTo>
                    <a:pt x="19147" y="11258"/>
                  </a:lnTo>
                  <a:cubicBezTo>
                    <a:pt x="19201" y="11028"/>
                    <a:pt x="19255" y="10784"/>
                    <a:pt x="19309" y="10541"/>
                  </a:cubicBezTo>
                  <a:cubicBezTo>
                    <a:pt x="19350" y="10351"/>
                    <a:pt x="19390" y="10162"/>
                    <a:pt x="19417" y="9973"/>
                  </a:cubicBezTo>
                  <a:cubicBezTo>
                    <a:pt x="19512" y="9418"/>
                    <a:pt x="19580" y="8836"/>
                    <a:pt x="19661" y="8254"/>
                  </a:cubicBezTo>
                  <a:cubicBezTo>
                    <a:pt x="19742" y="7483"/>
                    <a:pt x="19783" y="6793"/>
                    <a:pt x="19796" y="6143"/>
                  </a:cubicBezTo>
                  <a:cubicBezTo>
                    <a:pt x="19796" y="5792"/>
                    <a:pt x="19796" y="5426"/>
                    <a:pt x="19769" y="5088"/>
                  </a:cubicBezTo>
                  <a:cubicBezTo>
                    <a:pt x="19756" y="4763"/>
                    <a:pt x="19715" y="4438"/>
                    <a:pt x="19661" y="4127"/>
                  </a:cubicBezTo>
                  <a:cubicBezTo>
                    <a:pt x="19607" y="3843"/>
                    <a:pt x="19539" y="3559"/>
                    <a:pt x="19431" y="3288"/>
                  </a:cubicBezTo>
                  <a:cubicBezTo>
                    <a:pt x="19350" y="3058"/>
                    <a:pt x="19228" y="2855"/>
                    <a:pt x="19079" y="2666"/>
                  </a:cubicBezTo>
                  <a:cubicBezTo>
                    <a:pt x="18930" y="2490"/>
                    <a:pt x="18754" y="2355"/>
                    <a:pt x="18551" y="2273"/>
                  </a:cubicBezTo>
                  <a:cubicBezTo>
                    <a:pt x="18403" y="2219"/>
                    <a:pt x="18254" y="2192"/>
                    <a:pt x="18105" y="2192"/>
                  </a:cubicBezTo>
                  <a:cubicBezTo>
                    <a:pt x="18024" y="2192"/>
                    <a:pt x="17943" y="2192"/>
                    <a:pt x="17848" y="2206"/>
                  </a:cubicBezTo>
                  <a:cubicBezTo>
                    <a:pt x="17740" y="2233"/>
                    <a:pt x="17631" y="2260"/>
                    <a:pt x="17523" y="2287"/>
                  </a:cubicBezTo>
                  <a:cubicBezTo>
                    <a:pt x="17523" y="2260"/>
                    <a:pt x="17523" y="2233"/>
                    <a:pt x="17523" y="2192"/>
                  </a:cubicBezTo>
                  <a:cubicBezTo>
                    <a:pt x="17510" y="2030"/>
                    <a:pt x="17455" y="1868"/>
                    <a:pt x="17388" y="1705"/>
                  </a:cubicBezTo>
                  <a:cubicBezTo>
                    <a:pt x="17334" y="1556"/>
                    <a:pt x="17239" y="1407"/>
                    <a:pt x="17144" y="1272"/>
                  </a:cubicBezTo>
                  <a:cubicBezTo>
                    <a:pt x="17036" y="1137"/>
                    <a:pt x="16928" y="1029"/>
                    <a:pt x="16792" y="920"/>
                  </a:cubicBezTo>
                  <a:cubicBezTo>
                    <a:pt x="16535" y="704"/>
                    <a:pt x="16238" y="569"/>
                    <a:pt x="15913" y="501"/>
                  </a:cubicBezTo>
                  <a:cubicBezTo>
                    <a:pt x="15778" y="460"/>
                    <a:pt x="15642" y="447"/>
                    <a:pt x="15493" y="447"/>
                  </a:cubicBezTo>
                  <a:cubicBezTo>
                    <a:pt x="15304" y="447"/>
                    <a:pt x="15115" y="487"/>
                    <a:pt x="14925" y="541"/>
                  </a:cubicBezTo>
                  <a:cubicBezTo>
                    <a:pt x="14857" y="569"/>
                    <a:pt x="14790" y="596"/>
                    <a:pt x="14736" y="623"/>
                  </a:cubicBezTo>
                  <a:cubicBezTo>
                    <a:pt x="14614" y="433"/>
                    <a:pt x="14452" y="298"/>
                    <a:pt x="14262" y="190"/>
                  </a:cubicBezTo>
                  <a:cubicBezTo>
                    <a:pt x="14046" y="68"/>
                    <a:pt x="13802" y="0"/>
                    <a:pt x="13545"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71" name="Google Shape;1171;p39"/>
            <p:cNvSpPr/>
            <p:nvPr/>
          </p:nvSpPr>
          <p:spPr>
            <a:xfrm>
              <a:off x="6640558" y="2176554"/>
              <a:ext cx="1767752" cy="2226044"/>
            </a:xfrm>
            <a:custGeom>
              <a:avLst/>
              <a:gdLst/>
              <a:ahLst/>
              <a:cxnLst/>
              <a:rect l="l" t="t" r="r" b="b"/>
              <a:pathLst>
                <a:path w="18322" h="23072" extrusionOk="0">
                  <a:moveTo>
                    <a:pt x="14885" y="1"/>
                  </a:moveTo>
                  <a:lnTo>
                    <a:pt x="14885" y="1"/>
                  </a:lnTo>
                  <a:cubicBezTo>
                    <a:pt x="14966" y="95"/>
                    <a:pt x="15020" y="204"/>
                    <a:pt x="15061" y="325"/>
                  </a:cubicBezTo>
                  <a:lnTo>
                    <a:pt x="15061" y="312"/>
                  </a:lnTo>
                  <a:cubicBezTo>
                    <a:pt x="15101" y="461"/>
                    <a:pt x="15128" y="623"/>
                    <a:pt x="15142" y="772"/>
                  </a:cubicBezTo>
                  <a:cubicBezTo>
                    <a:pt x="15142" y="1124"/>
                    <a:pt x="15101" y="1462"/>
                    <a:pt x="15020" y="1800"/>
                  </a:cubicBezTo>
                  <a:cubicBezTo>
                    <a:pt x="14953" y="2071"/>
                    <a:pt x="14858" y="2342"/>
                    <a:pt x="14763" y="2599"/>
                  </a:cubicBezTo>
                  <a:cubicBezTo>
                    <a:pt x="14817" y="2572"/>
                    <a:pt x="14871" y="2558"/>
                    <a:pt x="14925" y="2545"/>
                  </a:cubicBezTo>
                  <a:cubicBezTo>
                    <a:pt x="15007" y="2517"/>
                    <a:pt x="15074" y="2504"/>
                    <a:pt x="15156" y="2504"/>
                  </a:cubicBezTo>
                  <a:cubicBezTo>
                    <a:pt x="15175" y="2500"/>
                    <a:pt x="15195" y="2498"/>
                    <a:pt x="15215" y="2498"/>
                  </a:cubicBezTo>
                  <a:cubicBezTo>
                    <a:pt x="15263" y="2498"/>
                    <a:pt x="15311" y="2508"/>
                    <a:pt x="15358" y="2517"/>
                  </a:cubicBezTo>
                  <a:cubicBezTo>
                    <a:pt x="15426" y="2531"/>
                    <a:pt x="15480" y="2545"/>
                    <a:pt x="15548" y="2572"/>
                  </a:cubicBezTo>
                  <a:cubicBezTo>
                    <a:pt x="15602" y="2599"/>
                    <a:pt x="15656" y="2639"/>
                    <a:pt x="15710" y="2680"/>
                  </a:cubicBezTo>
                  <a:cubicBezTo>
                    <a:pt x="15764" y="2720"/>
                    <a:pt x="15819" y="2761"/>
                    <a:pt x="15859" y="2815"/>
                  </a:cubicBezTo>
                  <a:cubicBezTo>
                    <a:pt x="15940" y="2923"/>
                    <a:pt x="16022" y="3045"/>
                    <a:pt x="16076" y="3167"/>
                  </a:cubicBezTo>
                  <a:cubicBezTo>
                    <a:pt x="16157" y="3329"/>
                    <a:pt x="16211" y="3505"/>
                    <a:pt x="16252" y="3681"/>
                  </a:cubicBezTo>
                  <a:cubicBezTo>
                    <a:pt x="16306" y="3871"/>
                    <a:pt x="16333" y="4060"/>
                    <a:pt x="16360" y="4263"/>
                  </a:cubicBezTo>
                  <a:cubicBezTo>
                    <a:pt x="16427" y="4669"/>
                    <a:pt x="16441" y="5088"/>
                    <a:pt x="16414" y="5508"/>
                  </a:cubicBezTo>
                  <a:cubicBezTo>
                    <a:pt x="16387" y="6144"/>
                    <a:pt x="16292" y="6766"/>
                    <a:pt x="16130" y="7375"/>
                  </a:cubicBezTo>
                  <a:cubicBezTo>
                    <a:pt x="15981" y="7971"/>
                    <a:pt x="15805" y="8566"/>
                    <a:pt x="15602" y="9134"/>
                  </a:cubicBezTo>
                  <a:cubicBezTo>
                    <a:pt x="15399" y="9675"/>
                    <a:pt x="15196" y="10203"/>
                    <a:pt x="14966" y="10731"/>
                  </a:cubicBezTo>
                  <a:cubicBezTo>
                    <a:pt x="14750" y="11259"/>
                    <a:pt x="14533" y="11746"/>
                    <a:pt x="14290" y="12260"/>
                  </a:cubicBezTo>
                  <a:cubicBezTo>
                    <a:pt x="13802" y="13275"/>
                    <a:pt x="13248" y="14262"/>
                    <a:pt x="12639" y="15196"/>
                  </a:cubicBezTo>
                  <a:cubicBezTo>
                    <a:pt x="12030" y="16157"/>
                    <a:pt x="11340" y="17050"/>
                    <a:pt x="10568" y="17875"/>
                  </a:cubicBezTo>
                  <a:cubicBezTo>
                    <a:pt x="9811" y="18687"/>
                    <a:pt x="8958" y="19418"/>
                    <a:pt x="8038" y="20027"/>
                  </a:cubicBezTo>
                  <a:cubicBezTo>
                    <a:pt x="7970" y="20081"/>
                    <a:pt x="7916" y="20121"/>
                    <a:pt x="7849" y="20162"/>
                  </a:cubicBezTo>
                  <a:cubicBezTo>
                    <a:pt x="7781" y="20203"/>
                    <a:pt x="7727" y="20230"/>
                    <a:pt x="7659" y="20270"/>
                  </a:cubicBezTo>
                  <a:cubicBezTo>
                    <a:pt x="7565" y="20324"/>
                    <a:pt x="7456" y="20379"/>
                    <a:pt x="7348" y="20433"/>
                  </a:cubicBezTo>
                  <a:cubicBezTo>
                    <a:pt x="7294" y="20460"/>
                    <a:pt x="7240" y="20473"/>
                    <a:pt x="7172" y="20487"/>
                  </a:cubicBezTo>
                  <a:cubicBezTo>
                    <a:pt x="7132" y="20500"/>
                    <a:pt x="7091" y="20514"/>
                    <a:pt x="7050" y="20514"/>
                  </a:cubicBezTo>
                  <a:cubicBezTo>
                    <a:pt x="7010" y="20521"/>
                    <a:pt x="6969" y="20524"/>
                    <a:pt x="6927" y="20524"/>
                  </a:cubicBezTo>
                  <a:cubicBezTo>
                    <a:pt x="6885" y="20524"/>
                    <a:pt x="6841" y="20521"/>
                    <a:pt x="6793" y="20514"/>
                  </a:cubicBezTo>
                  <a:cubicBezTo>
                    <a:pt x="6712" y="20500"/>
                    <a:pt x="6631" y="20473"/>
                    <a:pt x="6550" y="20433"/>
                  </a:cubicBezTo>
                  <a:cubicBezTo>
                    <a:pt x="6469" y="20392"/>
                    <a:pt x="6387" y="20351"/>
                    <a:pt x="6320" y="20297"/>
                  </a:cubicBezTo>
                  <a:cubicBezTo>
                    <a:pt x="6144" y="20135"/>
                    <a:pt x="5995" y="19973"/>
                    <a:pt x="5860" y="19783"/>
                  </a:cubicBezTo>
                  <a:cubicBezTo>
                    <a:pt x="5724" y="19932"/>
                    <a:pt x="5562" y="20067"/>
                    <a:pt x="5400" y="20189"/>
                  </a:cubicBezTo>
                  <a:cubicBezTo>
                    <a:pt x="5264" y="20297"/>
                    <a:pt x="5115" y="20392"/>
                    <a:pt x="4953" y="20460"/>
                  </a:cubicBezTo>
                  <a:cubicBezTo>
                    <a:pt x="4818" y="20527"/>
                    <a:pt x="4669" y="20581"/>
                    <a:pt x="4520" y="20609"/>
                  </a:cubicBezTo>
                  <a:cubicBezTo>
                    <a:pt x="4459" y="20615"/>
                    <a:pt x="4395" y="20619"/>
                    <a:pt x="4329" y="20619"/>
                  </a:cubicBezTo>
                  <a:cubicBezTo>
                    <a:pt x="4263" y="20619"/>
                    <a:pt x="4195" y="20615"/>
                    <a:pt x="4128" y="20609"/>
                  </a:cubicBezTo>
                  <a:cubicBezTo>
                    <a:pt x="4060" y="20595"/>
                    <a:pt x="4006" y="20568"/>
                    <a:pt x="3938" y="20541"/>
                  </a:cubicBezTo>
                  <a:cubicBezTo>
                    <a:pt x="3884" y="20514"/>
                    <a:pt x="3816" y="20487"/>
                    <a:pt x="3762" y="20446"/>
                  </a:cubicBezTo>
                  <a:cubicBezTo>
                    <a:pt x="3641" y="20365"/>
                    <a:pt x="3532" y="20257"/>
                    <a:pt x="3438" y="20149"/>
                  </a:cubicBezTo>
                  <a:cubicBezTo>
                    <a:pt x="3329" y="20000"/>
                    <a:pt x="3235" y="19837"/>
                    <a:pt x="3167" y="19675"/>
                  </a:cubicBezTo>
                  <a:cubicBezTo>
                    <a:pt x="3072" y="19485"/>
                    <a:pt x="2991" y="19283"/>
                    <a:pt x="2937" y="19080"/>
                  </a:cubicBezTo>
                  <a:cubicBezTo>
                    <a:pt x="2829" y="19147"/>
                    <a:pt x="2720" y="19228"/>
                    <a:pt x="2599" y="19296"/>
                  </a:cubicBezTo>
                  <a:cubicBezTo>
                    <a:pt x="2490" y="19364"/>
                    <a:pt x="2396" y="19431"/>
                    <a:pt x="2287" y="19485"/>
                  </a:cubicBezTo>
                  <a:cubicBezTo>
                    <a:pt x="2179" y="19540"/>
                    <a:pt x="2071" y="19580"/>
                    <a:pt x="1963" y="19621"/>
                  </a:cubicBezTo>
                  <a:cubicBezTo>
                    <a:pt x="1854" y="19648"/>
                    <a:pt x="1760" y="19661"/>
                    <a:pt x="1651" y="19661"/>
                  </a:cubicBezTo>
                  <a:cubicBezTo>
                    <a:pt x="1516" y="19661"/>
                    <a:pt x="1394" y="19648"/>
                    <a:pt x="1273" y="19621"/>
                  </a:cubicBezTo>
                  <a:cubicBezTo>
                    <a:pt x="1137" y="19594"/>
                    <a:pt x="1016" y="19540"/>
                    <a:pt x="880" y="19485"/>
                  </a:cubicBezTo>
                  <a:cubicBezTo>
                    <a:pt x="664" y="19391"/>
                    <a:pt x="447" y="19269"/>
                    <a:pt x="244" y="19120"/>
                  </a:cubicBezTo>
                  <a:cubicBezTo>
                    <a:pt x="163" y="19066"/>
                    <a:pt x="68" y="18998"/>
                    <a:pt x="1" y="18931"/>
                  </a:cubicBezTo>
                  <a:lnTo>
                    <a:pt x="1" y="18931"/>
                  </a:lnTo>
                  <a:cubicBezTo>
                    <a:pt x="271" y="19215"/>
                    <a:pt x="555" y="19472"/>
                    <a:pt x="880" y="19688"/>
                  </a:cubicBezTo>
                  <a:cubicBezTo>
                    <a:pt x="1286" y="19959"/>
                    <a:pt x="1733" y="20149"/>
                    <a:pt x="2206" y="20257"/>
                  </a:cubicBezTo>
                  <a:cubicBezTo>
                    <a:pt x="2585" y="20798"/>
                    <a:pt x="3086" y="21245"/>
                    <a:pt x="3654" y="21569"/>
                  </a:cubicBezTo>
                  <a:cubicBezTo>
                    <a:pt x="4182" y="21867"/>
                    <a:pt x="4764" y="22029"/>
                    <a:pt x="5373" y="22043"/>
                  </a:cubicBezTo>
                  <a:cubicBezTo>
                    <a:pt x="5454" y="22043"/>
                    <a:pt x="5548" y="22043"/>
                    <a:pt x="5643" y="22029"/>
                  </a:cubicBezTo>
                  <a:cubicBezTo>
                    <a:pt x="6103" y="22408"/>
                    <a:pt x="6644" y="22706"/>
                    <a:pt x="7213" y="22882"/>
                  </a:cubicBezTo>
                  <a:cubicBezTo>
                    <a:pt x="7483" y="22963"/>
                    <a:pt x="7768" y="23017"/>
                    <a:pt x="8052" y="23058"/>
                  </a:cubicBezTo>
                  <a:cubicBezTo>
                    <a:pt x="8214" y="23071"/>
                    <a:pt x="8376" y="23071"/>
                    <a:pt x="8539" y="23071"/>
                  </a:cubicBezTo>
                  <a:cubicBezTo>
                    <a:pt x="8647" y="23071"/>
                    <a:pt x="8782" y="23071"/>
                    <a:pt x="8918" y="23058"/>
                  </a:cubicBezTo>
                  <a:cubicBezTo>
                    <a:pt x="9513" y="23017"/>
                    <a:pt x="10081" y="22868"/>
                    <a:pt x="10636" y="22638"/>
                  </a:cubicBezTo>
                  <a:cubicBezTo>
                    <a:pt x="11150" y="22422"/>
                    <a:pt x="11651" y="22138"/>
                    <a:pt x="12097" y="21799"/>
                  </a:cubicBezTo>
                  <a:cubicBezTo>
                    <a:pt x="12909" y="21177"/>
                    <a:pt x="13626" y="20433"/>
                    <a:pt x="14208" y="19594"/>
                  </a:cubicBezTo>
                  <a:cubicBezTo>
                    <a:pt x="14817" y="18728"/>
                    <a:pt x="15331" y="17794"/>
                    <a:pt x="15737" y="16820"/>
                  </a:cubicBezTo>
                  <a:cubicBezTo>
                    <a:pt x="16170" y="15819"/>
                    <a:pt x="16536" y="14804"/>
                    <a:pt x="16847" y="13775"/>
                  </a:cubicBezTo>
                  <a:cubicBezTo>
                    <a:pt x="17185" y="12679"/>
                    <a:pt x="17442" y="11597"/>
                    <a:pt x="17645" y="10771"/>
                  </a:cubicBezTo>
                  <a:lnTo>
                    <a:pt x="17672" y="10623"/>
                  </a:lnTo>
                  <a:lnTo>
                    <a:pt x="17686" y="10582"/>
                  </a:lnTo>
                  <a:lnTo>
                    <a:pt x="17699" y="10528"/>
                  </a:lnTo>
                  <a:cubicBezTo>
                    <a:pt x="17753" y="10325"/>
                    <a:pt x="17794" y="10108"/>
                    <a:pt x="17848" y="9905"/>
                  </a:cubicBezTo>
                  <a:cubicBezTo>
                    <a:pt x="17889" y="9689"/>
                    <a:pt x="17916" y="9527"/>
                    <a:pt x="17943" y="9337"/>
                  </a:cubicBezTo>
                  <a:cubicBezTo>
                    <a:pt x="18038" y="8769"/>
                    <a:pt x="18119" y="8201"/>
                    <a:pt x="18186" y="7605"/>
                  </a:cubicBezTo>
                  <a:cubicBezTo>
                    <a:pt x="18268" y="6847"/>
                    <a:pt x="18308" y="6157"/>
                    <a:pt x="18322" y="5508"/>
                  </a:cubicBezTo>
                  <a:cubicBezTo>
                    <a:pt x="18322" y="5156"/>
                    <a:pt x="18322" y="4791"/>
                    <a:pt x="18295" y="4452"/>
                  </a:cubicBezTo>
                  <a:cubicBezTo>
                    <a:pt x="18281" y="4128"/>
                    <a:pt x="18241" y="3803"/>
                    <a:pt x="18186" y="3492"/>
                  </a:cubicBezTo>
                  <a:cubicBezTo>
                    <a:pt x="18146" y="3208"/>
                    <a:pt x="18065" y="2923"/>
                    <a:pt x="17970" y="2653"/>
                  </a:cubicBezTo>
                  <a:cubicBezTo>
                    <a:pt x="17875" y="2423"/>
                    <a:pt x="17767" y="2206"/>
                    <a:pt x="17605" y="2017"/>
                  </a:cubicBezTo>
                  <a:cubicBezTo>
                    <a:pt x="17469" y="1841"/>
                    <a:pt x="17280" y="1706"/>
                    <a:pt x="17077" y="1624"/>
                  </a:cubicBezTo>
                  <a:cubicBezTo>
                    <a:pt x="16942" y="1570"/>
                    <a:pt x="16779" y="1543"/>
                    <a:pt x="16630" y="1543"/>
                  </a:cubicBezTo>
                  <a:cubicBezTo>
                    <a:pt x="16549" y="1543"/>
                    <a:pt x="16468" y="1557"/>
                    <a:pt x="16387" y="1570"/>
                  </a:cubicBezTo>
                  <a:cubicBezTo>
                    <a:pt x="16279" y="1584"/>
                    <a:pt x="16157" y="1611"/>
                    <a:pt x="16049" y="1651"/>
                  </a:cubicBezTo>
                  <a:cubicBezTo>
                    <a:pt x="16062" y="1611"/>
                    <a:pt x="16062" y="1584"/>
                    <a:pt x="16049" y="1557"/>
                  </a:cubicBezTo>
                  <a:cubicBezTo>
                    <a:pt x="16035" y="1381"/>
                    <a:pt x="15994" y="1219"/>
                    <a:pt x="15927" y="1070"/>
                  </a:cubicBezTo>
                  <a:cubicBezTo>
                    <a:pt x="15859" y="907"/>
                    <a:pt x="15764" y="758"/>
                    <a:pt x="15670" y="637"/>
                  </a:cubicBezTo>
                  <a:cubicBezTo>
                    <a:pt x="15467" y="366"/>
                    <a:pt x="15196" y="150"/>
                    <a:pt x="14885"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72" name="Google Shape;1172;p39"/>
            <p:cNvSpPr/>
            <p:nvPr/>
          </p:nvSpPr>
          <p:spPr>
            <a:xfrm>
              <a:off x="6866422" y="3757517"/>
              <a:ext cx="43224" cy="186983"/>
            </a:xfrm>
            <a:custGeom>
              <a:avLst/>
              <a:gdLst/>
              <a:ahLst/>
              <a:cxnLst/>
              <a:rect l="l" t="t" r="r" b="b"/>
              <a:pathLst>
                <a:path w="448" h="1938" extrusionOk="0">
                  <a:moveTo>
                    <a:pt x="352" y="1"/>
                  </a:moveTo>
                  <a:cubicBezTo>
                    <a:pt x="325" y="1"/>
                    <a:pt x="312" y="1"/>
                    <a:pt x="298" y="14"/>
                  </a:cubicBezTo>
                  <a:lnTo>
                    <a:pt x="285" y="14"/>
                  </a:lnTo>
                  <a:cubicBezTo>
                    <a:pt x="271" y="28"/>
                    <a:pt x="258" y="41"/>
                    <a:pt x="244" y="69"/>
                  </a:cubicBezTo>
                  <a:cubicBezTo>
                    <a:pt x="163" y="339"/>
                    <a:pt x="95" y="623"/>
                    <a:pt x="55" y="907"/>
                  </a:cubicBezTo>
                  <a:cubicBezTo>
                    <a:pt x="14" y="1192"/>
                    <a:pt x="1" y="1489"/>
                    <a:pt x="1" y="1787"/>
                  </a:cubicBezTo>
                  <a:cubicBezTo>
                    <a:pt x="7" y="1890"/>
                    <a:pt x="81" y="1938"/>
                    <a:pt x="155" y="1938"/>
                  </a:cubicBezTo>
                  <a:cubicBezTo>
                    <a:pt x="237" y="1938"/>
                    <a:pt x="319" y="1880"/>
                    <a:pt x="312" y="1773"/>
                  </a:cubicBezTo>
                  <a:cubicBezTo>
                    <a:pt x="298" y="1462"/>
                    <a:pt x="298" y="1165"/>
                    <a:pt x="312" y="853"/>
                  </a:cubicBezTo>
                  <a:cubicBezTo>
                    <a:pt x="325" y="745"/>
                    <a:pt x="339" y="623"/>
                    <a:pt x="352" y="502"/>
                  </a:cubicBezTo>
                  <a:cubicBezTo>
                    <a:pt x="366" y="366"/>
                    <a:pt x="406" y="231"/>
                    <a:pt x="447" y="109"/>
                  </a:cubicBezTo>
                  <a:cubicBezTo>
                    <a:pt x="447" y="55"/>
                    <a:pt x="420" y="1"/>
                    <a:pt x="366"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73" name="Google Shape;1173;p39"/>
            <p:cNvSpPr/>
            <p:nvPr/>
          </p:nvSpPr>
          <p:spPr>
            <a:xfrm>
              <a:off x="7724341" y="2361994"/>
              <a:ext cx="476431" cy="1143800"/>
            </a:xfrm>
            <a:custGeom>
              <a:avLst/>
              <a:gdLst/>
              <a:ahLst/>
              <a:cxnLst/>
              <a:rect l="l" t="t" r="r" b="b"/>
              <a:pathLst>
                <a:path w="4938" h="11855" extrusionOk="0">
                  <a:moveTo>
                    <a:pt x="4870" y="0"/>
                  </a:moveTo>
                  <a:cubicBezTo>
                    <a:pt x="4829" y="0"/>
                    <a:pt x="4816" y="27"/>
                    <a:pt x="4802" y="54"/>
                  </a:cubicBezTo>
                  <a:cubicBezTo>
                    <a:pt x="4545" y="1204"/>
                    <a:pt x="4220" y="2341"/>
                    <a:pt x="3855" y="3464"/>
                  </a:cubicBezTo>
                  <a:cubicBezTo>
                    <a:pt x="3706" y="3924"/>
                    <a:pt x="3557" y="4371"/>
                    <a:pt x="3381" y="4817"/>
                  </a:cubicBezTo>
                  <a:cubicBezTo>
                    <a:pt x="3300" y="5047"/>
                    <a:pt x="3219" y="5277"/>
                    <a:pt x="3124" y="5494"/>
                  </a:cubicBezTo>
                  <a:cubicBezTo>
                    <a:pt x="3029" y="5710"/>
                    <a:pt x="2935" y="5940"/>
                    <a:pt x="2840" y="6170"/>
                  </a:cubicBezTo>
                  <a:cubicBezTo>
                    <a:pt x="2461" y="7077"/>
                    <a:pt x="2042" y="7970"/>
                    <a:pt x="1595" y="8836"/>
                  </a:cubicBezTo>
                  <a:cubicBezTo>
                    <a:pt x="1365" y="9282"/>
                    <a:pt x="1122" y="9729"/>
                    <a:pt x="878" y="10162"/>
                  </a:cubicBezTo>
                  <a:cubicBezTo>
                    <a:pt x="756" y="10392"/>
                    <a:pt x="621" y="10608"/>
                    <a:pt x="499" y="10825"/>
                  </a:cubicBezTo>
                  <a:cubicBezTo>
                    <a:pt x="431" y="10947"/>
                    <a:pt x="350" y="11055"/>
                    <a:pt x="283" y="11163"/>
                  </a:cubicBezTo>
                  <a:cubicBezTo>
                    <a:pt x="201" y="11285"/>
                    <a:pt x="134" y="11407"/>
                    <a:pt x="66" y="11542"/>
                  </a:cubicBezTo>
                  <a:cubicBezTo>
                    <a:pt x="1" y="11686"/>
                    <a:pt x="99" y="11854"/>
                    <a:pt x="264" y="11854"/>
                  </a:cubicBezTo>
                  <a:cubicBezTo>
                    <a:pt x="270" y="11854"/>
                    <a:pt x="276" y="11854"/>
                    <a:pt x="283" y="11853"/>
                  </a:cubicBezTo>
                  <a:cubicBezTo>
                    <a:pt x="337" y="11853"/>
                    <a:pt x="391" y="11826"/>
                    <a:pt x="431" y="11772"/>
                  </a:cubicBezTo>
                  <a:cubicBezTo>
                    <a:pt x="513" y="11664"/>
                    <a:pt x="594" y="11542"/>
                    <a:pt x="662" y="11420"/>
                  </a:cubicBezTo>
                  <a:cubicBezTo>
                    <a:pt x="729" y="11299"/>
                    <a:pt x="810" y="11177"/>
                    <a:pt x="892" y="11055"/>
                  </a:cubicBezTo>
                  <a:cubicBezTo>
                    <a:pt x="1027" y="10825"/>
                    <a:pt x="1149" y="10608"/>
                    <a:pt x="1284" y="10378"/>
                  </a:cubicBezTo>
                  <a:cubicBezTo>
                    <a:pt x="1528" y="9945"/>
                    <a:pt x="1758" y="9499"/>
                    <a:pt x="1974" y="9052"/>
                  </a:cubicBezTo>
                  <a:cubicBezTo>
                    <a:pt x="2407" y="8159"/>
                    <a:pt x="2799" y="7253"/>
                    <a:pt x="3138" y="6346"/>
                  </a:cubicBezTo>
                  <a:cubicBezTo>
                    <a:pt x="3314" y="5886"/>
                    <a:pt x="3462" y="5426"/>
                    <a:pt x="3611" y="4966"/>
                  </a:cubicBezTo>
                  <a:cubicBezTo>
                    <a:pt x="3760" y="4492"/>
                    <a:pt x="3909" y="4032"/>
                    <a:pt x="4044" y="3559"/>
                  </a:cubicBezTo>
                  <a:cubicBezTo>
                    <a:pt x="4328" y="2598"/>
                    <a:pt x="4572" y="1637"/>
                    <a:pt x="4789" y="677"/>
                  </a:cubicBezTo>
                  <a:lnTo>
                    <a:pt x="4924" y="81"/>
                  </a:lnTo>
                  <a:cubicBezTo>
                    <a:pt x="4937" y="41"/>
                    <a:pt x="4910" y="14"/>
                    <a:pt x="488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74" name="Google Shape;1174;p39"/>
            <p:cNvSpPr/>
            <p:nvPr/>
          </p:nvSpPr>
          <p:spPr>
            <a:xfrm>
              <a:off x="7602774" y="3599575"/>
              <a:ext cx="92720" cy="128225"/>
            </a:xfrm>
            <a:custGeom>
              <a:avLst/>
              <a:gdLst/>
              <a:ahLst/>
              <a:cxnLst/>
              <a:rect l="l" t="t" r="r" b="b"/>
              <a:pathLst>
                <a:path w="961" h="1329" extrusionOk="0">
                  <a:moveTo>
                    <a:pt x="866" y="1"/>
                  </a:moveTo>
                  <a:cubicBezTo>
                    <a:pt x="839" y="1"/>
                    <a:pt x="812" y="14"/>
                    <a:pt x="785" y="55"/>
                  </a:cubicBezTo>
                  <a:lnTo>
                    <a:pt x="798" y="41"/>
                  </a:lnTo>
                  <a:lnTo>
                    <a:pt x="798" y="41"/>
                  </a:lnTo>
                  <a:cubicBezTo>
                    <a:pt x="744" y="122"/>
                    <a:pt x="690" y="217"/>
                    <a:pt x="636" y="298"/>
                  </a:cubicBezTo>
                  <a:cubicBezTo>
                    <a:pt x="541" y="434"/>
                    <a:pt x="447" y="569"/>
                    <a:pt x="352" y="704"/>
                  </a:cubicBezTo>
                  <a:cubicBezTo>
                    <a:pt x="244" y="840"/>
                    <a:pt x="135" y="975"/>
                    <a:pt x="41" y="1110"/>
                  </a:cubicBezTo>
                  <a:cubicBezTo>
                    <a:pt x="14" y="1137"/>
                    <a:pt x="0" y="1164"/>
                    <a:pt x="14" y="1205"/>
                  </a:cubicBezTo>
                  <a:cubicBezTo>
                    <a:pt x="14" y="1245"/>
                    <a:pt x="27" y="1273"/>
                    <a:pt x="54" y="1300"/>
                  </a:cubicBezTo>
                  <a:cubicBezTo>
                    <a:pt x="79" y="1318"/>
                    <a:pt x="110" y="1329"/>
                    <a:pt x="142" y="1329"/>
                  </a:cubicBezTo>
                  <a:cubicBezTo>
                    <a:pt x="178" y="1329"/>
                    <a:pt x="215" y="1315"/>
                    <a:pt x="244" y="1286"/>
                  </a:cubicBezTo>
                  <a:cubicBezTo>
                    <a:pt x="379" y="1110"/>
                    <a:pt x="501" y="921"/>
                    <a:pt x="609" y="718"/>
                  </a:cubicBezTo>
                  <a:cubicBezTo>
                    <a:pt x="663" y="623"/>
                    <a:pt x="717" y="528"/>
                    <a:pt x="771" y="420"/>
                  </a:cubicBezTo>
                  <a:lnTo>
                    <a:pt x="947" y="109"/>
                  </a:lnTo>
                  <a:cubicBezTo>
                    <a:pt x="961" y="68"/>
                    <a:pt x="947" y="28"/>
                    <a:pt x="907"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75" name="Google Shape;1175;p39"/>
            <p:cNvSpPr/>
            <p:nvPr/>
          </p:nvSpPr>
          <p:spPr>
            <a:xfrm>
              <a:off x="7329922" y="3852360"/>
              <a:ext cx="212840" cy="251626"/>
            </a:xfrm>
            <a:custGeom>
              <a:avLst/>
              <a:gdLst/>
              <a:ahLst/>
              <a:cxnLst/>
              <a:rect l="l" t="t" r="r" b="b"/>
              <a:pathLst>
                <a:path w="2206" h="2608" extrusionOk="0">
                  <a:moveTo>
                    <a:pt x="2133" y="1"/>
                  </a:moveTo>
                  <a:cubicBezTo>
                    <a:pt x="2100" y="1"/>
                    <a:pt x="2067" y="16"/>
                    <a:pt x="2057" y="46"/>
                  </a:cubicBezTo>
                  <a:lnTo>
                    <a:pt x="1989" y="154"/>
                  </a:lnTo>
                  <a:lnTo>
                    <a:pt x="2003" y="141"/>
                  </a:lnTo>
                  <a:lnTo>
                    <a:pt x="2003" y="141"/>
                  </a:lnTo>
                  <a:cubicBezTo>
                    <a:pt x="1732" y="533"/>
                    <a:pt x="1421" y="926"/>
                    <a:pt x="1110" y="1278"/>
                  </a:cubicBezTo>
                  <a:cubicBezTo>
                    <a:pt x="947" y="1467"/>
                    <a:pt x="785" y="1629"/>
                    <a:pt x="609" y="1805"/>
                  </a:cubicBezTo>
                  <a:cubicBezTo>
                    <a:pt x="447" y="1981"/>
                    <a:pt x="271" y="2144"/>
                    <a:pt x="95" y="2292"/>
                  </a:cubicBezTo>
                  <a:lnTo>
                    <a:pt x="81" y="2292"/>
                  </a:lnTo>
                  <a:lnTo>
                    <a:pt x="54" y="2319"/>
                  </a:lnTo>
                  <a:cubicBezTo>
                    <a:pt x="27" y="2347"/>
                    <a:pt x="14" y="2374"/>
                    <a:pt x="14" y="2401"/>
                  </a:cubicBezTo>
                  <a:cubicBezTo>
                    <a:pt x="0" y="2441"/>
                    <a:pt x="14" y="2495"/>
                    <a:pt x="27" y="2522"/>
                  </a:cubicBezTo>
                  <a:cubicBezTo>
                    <a:pt x="63" y="2580"/>
                    <a:pt x="119" y="2607"/>
                    <a:pt x="173" y="2607"/>
                  </a:cubicBezTo>
                  <a:cubicBezTo>
                    <a:pt x="220" y="2607"/>
                    <a:pt x="266" y="2587"/>
                    <a:pt x="298" y="2549"/>
                  </a:cubicBezTo>
                  <a:cubicBezTo>
                    <a:pt x="650" y="2171"/>
                    <a:pt x="988" y="1778"/>
                    <a:pt x="1299" y="1372"/>
                  </a:cubicBezTo>
                  <a:cubicBezTo>
                    <a:pt x="1610" y="953"/>
                    <a:pt x="1908" y="533"/>
                    <a:pt x="2192" y="114"/>
                  </a:cubicBezTo>
                  <a:cubicBezTo>
                    <a:pt x="2206" y="73"/>
                    <a:pt x="2192" y="33"/>
                    <a:pt x="2165" y="6"/>
                  </a:cubicBezTo>
                  <a:cubicBezTo>
                    <a:pt x="2155" y="2"/>
                    <a:pt x="2144" y="1"/>
                    <a:pt x="213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76" name="Google Shape;1176;p39"/>
            <p:cNvSpPr/>
            <p:nvPr/>
          </p:nvSpPr>
          <p:spPr>
            <a:xfrm>
              <a:off x="7653620" y="2158319"/>
              <a:ext cx="117612" cy="72555"/>
            </a:xfrm>
            <a:custGeom>
              <a:avLst/>
              <a:gdLst/>
              <a:ahLst/>
              <a:cxnLst/>
              <a:rect l="l" t="t" r="r" b="b"/>
              <a:pathLst>
                <a:path w="1219" h="752" extrusionOk="0">
                  <a:moveTo>
                    <a:pt x="853" y="0"/>
                  </a:moveTo>
                  <a:cubicBezTo>
                    <a:pt x="745" y="0"/>
                    <a:pt x="637" y="14"/>
                    <a:pt x="542" y="54"/>
                  </a:cubicBezTo>
                  <a:cubicBezTo>
                    <a:pt x="434" y="81"/>
                    <a:pt x="339" y="122"/>
                    <a:pt x="258" y="190"/>
                  </a:cubicBezTo>
                  <a:cubicBezTo>
                    <a:pt x="163" y="244"/>
                    <a:pt x="82" y="325"/>
                    <a:pt x="28" y="420"/>
                  </a:cubicBezTo>
                  <a:cubicBezTo>
                    <a:pt x="1" y="460"/>
                    <a:pt x="1" y="514"/>
                    <a:pt x="14" y="569"/>
                  </a:cubicBezTo>
                  <a:cubicBezTo>
                    <a:pt x="1" y="582"/>
                    <a:pt x="1" y="596"/>
                    <a:pt x="14" y="609"/>
                  </a:cubicBezTo>
                  <a:cubicBezTo>
                    <a:pt x="28" y="663"/>
                    <a:pt x="82" y="717"/>
                    <a:pt x="150" y="731"/>
                  </a:cubicBezTo>
                  <a:cubicBezTo>
                    <a:pt x="202" y="745"/>
                    <a:pt x="253" y="751"/>
                    <a:pt x="304" y="751"/>
                  </a:cubicBezTo>
                  <a:cubicBezTo>
                    <a:pt x="545" y="751"/>
                    <a:pt x="774" y="610"/>
                    <a:pt x="975" y="487"/>
                  </a:cubicBezTo>
                  <a:cubicBezTo>
                    <a:pt x="1002" y="474"/>
                    <a:pt x="1029" y="447"/>
                    <a:pt x="1056" y="406"/>
                  </a:cubicBezTo>
                  <a:lnTo>
                    <a:pt x="1137" y="352"/>
                  </a:lnTo>
                  <a:cubicBezTo>
                    <a:pt x="1178" y="325"/>
                    <a:pt x="1219" y="271"/>
                    <a:pt x="1219" y="217"/>
                  </a:cubicBezTo>
                  <a:cubicBezTo>
                    <a:pt x="1219" y="149"/>
                    <a:pt x="1192" y="95"/>
                    <a:pt x="1137" y="68"/>
                  </a:cubicBezTo>
                  <a:cubicBezTo>
                    <a:pt x="1043" y="14"/>
                    <a:pt x="948" y="0"/>
                    <a:pt x="85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77" name="Google Shape;1177;p39"/>
            <p:cNvSpPr/>
            <p:nvPr/>
          </p:nvSpPr>
          <p:spPr>
            <a:xfrm>
              <a:off x="7613194" y="2264064"/>
              <a:ext cx="90115" cy="66669"/>
            </a:xfrm>
            <a:custGeom>
              <a:avLst/>
              <a:gdLst/>
              <a:ahLst/>
              <a:cxnLst/>
              <a:rect l="l" t="t" r="r" b="b"/>
              <a:pathLst>
                <a:path w="934" h="691" extrusionOk="0">
                  <a:moveTo>
                    <a:pt x="650" y="0"/>
                  </a:moveTo>
                  <a:lnTo>
                    <a:pt x="650" y="14"/>
                  </a:lnTo>
                  <a:lnTo>
                    <a:pt x="609" y="27"/>
                  </a:lnTo>
                  <a:cubicBezTo>
                    <a:pt x="542" y="41"/>
                    <a:pt x="474" y="68"/>
                    <a:pt x="406" y="95"/>
                  </a:cubicBezTo>
                  <a:cubicBezTo>
                    <a:pt x="271" y="163"/>
                    <a:pt x="163" y="257"/>
                    <a:pt x="82" y="379"/>
                  </a:cubicBezTo>
                  <a:cubicBezTo>
                    <a:pt x="0" y="514"/>
                    <a:pt x="95" y="677"/>
                    <a:pt x="244" y="690"/>
                  </a:cubicBezTo>
                  <a:cubicBezTo>
                    <a:pt x="298" y="690"/>
                    <a:pt x="339" y="677"/>
                    <a:pt x="379" y="677"/>
                  </a:cubicBezTo>
                  <a:cubicBezTo>
                    <a:pt x="433" y="650"/>
                    <a:pt x="487" y="636"/>
                    <a:pt x="528" y="609"/>
                  </a:cubicBezTo>
                  <a:cubicBezTo>
                    <a:pt x="569" y="596"/>
                    <a:pt x="596" y="569"/>
                    <a:pt x="623" y="555"/>
                  </a:cubicBezTo>
                  <a:cubicBezTo>
                    <a:pt x="663" y="514"/>
                    <a:pt x="717" y="487"/>
                    <a:pt x="758" y="447"/>
                  </a:cubicBezTo>
                  <a:cubicBezTo>
                    <a:pt x="772" y="420"/>
                    <a:pt x="799" y="393"/>
                    <a:pt x="799" y="352"/>
                  </a:cubicBezTo>
                  <a:cubicBezTo>
                    <a:pt x="839" y="312"/>
                    <a:pt x="866" y="271"/>
                    <a:pt x="893" y="230"/>
                  </a:cubicBezTo>
                  <a:cubicBezTo>
                    <a:pt x="934" y="149"/>
                    <a:pt x="893" y="41"/>
                    <a:pt x="799" y="14"/>
                  </a:cubicBezTo>
                  <a:cubicBezTo>
                    <a:pt x="772" y="14"/>
                    <a:pt x="745" y="0"/>
                    <a:pt x="717"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78" name="Google Shape;1178;p39"/>
            <p:cNvSpPr/>
            <p:nvPr/>
          </p:nvSpPr>
          <p:spPr>
            <a:xfrm>
              <a:off x="7537455" y="2298026"/>
              <a:ext cx="40523" cy="33190"/>
            </a:xfrm>
            <a:custGeom>
              <a:avLst/>
              <a:gdLst/>
              <a:ahLst/>
              <a:cxnLst/>
              <a:rect l="l" t="t" r="r" b="b"/>
              <a:pathLst>
                <a:path w="420" h="344" extrusionOk="0">
                  <a:moveTo>
                    <a:pt x="271" y="0"/>
                  </a:moveTo>
                  <a:cubicBezTo>
                    <a:pt x="244" y="0"/>
                    <a:pt x="231" y="14"/>
                    <a:pt x="204" y="27"/>
                  </a:cubicBezTo>
                  <a:cubicBezTo>
                    <a:pt x="163" y="41"/>
                    <a:pt x="122" y="68"/>
                    <a:pt x="82" y="95"/>
                  </a:cubicBezTo>
                  <a:cubicBezTo>
                    <a:pt x="55" y="108"/>
                    <a:pt x="41" y="135"/>
                    <a:pt x="28" y="162"/>
                  </a:cubicBezTo>
                  <a:cubicBezTo>
                    <a:pt x="28" y="176"/>
                    <a:pt x="28" y="203"/>
                    <a:pt x="28" y="230"/>
                  </a:cubicBezTo>
                  <a:lnTo>
                    <a:pt x="14" y="257"/>
                  </a:lnTo>
                  <a:cubicBezTo>
                    <a:pt x="1" y="271"/>
                    <a:pt x="1" y="298"/>
                    <a:pt x="14" y="311"/>
                  </a:cubicBezTo>
                  <a:cubicBezTo>
                    <a:pt x="24" y="331"/>
                    <a:pt x="41" y="344"/>
                    <a:pt x="55" y="344"/>
                  </a:cubicBezTo>
                  <a:cubicBezTo>
                    <a:pt x="60" y="344"/>
                    <a:pt x="65" y="342"/>
                    <a:pt x="68" y="338"/>
                  </a:cubicBezTo>
                  <a:cubicBezTo>
                    <a:pt x="136" y="325"/>
                    <a:pt x="190" y="311"/>
                    <a:pt x="244" y="271"/>
                  </a:cubicBezTo>
                  <a:cubicBezTo>
                    <a:pt x="298" y="244"/>
                    <a:pt x="339" y="203"/>
                    <a:pt x="379" y="149"/>
                  </a:cubicBezTo>
                  <a:cubicBezTo>
                    <a:pt x="406" y="122"/>
                    <a:pt x="420" y="95"/>
                    <a:pt x="406" y="68"/>
                  </a:cubicBezTo>
                  <a:cubicBezTo>
                    <a:pt x="393" y="27"/>
                    <a:pt x="366" y="0"/>
                    <a:pt x="325" y="0"/>
                  </a:cubicBezTo>
                  <a:close/>
                </a:path>
              </a:pathLst>
            </a:custGeom>
            <a:solidFill>
              <a:srgbClr val="FF94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79" name="Google Shape;1179;p39"/>
            <p:cNvSpPr/>
            <p:nvPr/>
          </p:nvSpPr>
          <p:spPr>
            <a:xfrm>
              <a:off x="7777696" y="2200096"/>
              <a:ext cx="43128" cy="30103"/>
            </a:xfrm>
            <a:custGeom>
              <a:avLst/>
              <a:gdLst/>
              <a:ahLst/>
              <a:cxnLst/>
              <a:rect l="l" t="t" r="r" b="b"/>
              <a:pathLst>
                <a:path w="447" h="312" extrusionOk="0">
                  <a:moveTo>
                    <a:pt x="325" y="0"/>
                  </a:moveTo>
                  <a:cubicBezTo>
                    <a:pt x="311" y="0"/>
                    <a:pt x="284" y="14"/>
                    <a:pt x="271" y="14"/>
                  </a:cubicBezTo>
                  <a:cubicBezTo>
                    <a:pt x="244" y="27"/>
                    <a:pt x="217" y="41"/>
                    <a:pt x="203" y="54"/>
                  </a:cubicBezTo>
                  <a:cubicBezTo>
                    <a:pt x="149" y="81"/>
                    <a:pt x="109" y="109"/>
                    <a:pt x="68" y="136"/>
                  </a:cubicBezTo>
                  <a:lnTo>
                    <a:pt x="41" y="149"/>
                  </a:lnTo>
                  <a:cubicBezTo>
                    <a:pt x="41" y="163"/>
                    <a:pt x="27" y="176"/>
                    <a:pt x="27" y="190"/>
                  </a:cubicBezTo>
                  <a:cubicBezTo>
                    <a:pt x="14" y="217"/>
                    <a:pt x="0" y="230"/>
                    <a:pt x="14" y="257"/>
                  </a:cubicBezTo>
                  <a:cubicBezTo>
                    <a:pt x="14" y="284"/>
                    <a:pt x="41" y="311"/>
                    <a:pt x="68" y="311"/>
                  </a:cubicBezTo>
                  <a:lnTo>
                    <a:pt x="163" y="311"/>
                  </a:lnTo>
                  <a:cubicBezTo>
                    <a:pt x="190" y="298"/>
                    <a:pt x="217" y="284"/>
                    <a:pt x="244" y="284"/>
                  </a:cubicBezTo>
                  <a:cubicBezTo>
                    <a:pt x="311" y="244"/>
                    <a:pt x="366" y="217"/>
                    <a:pt x="420" y="163"/>
                  </a:cubicBezTo>
                  <a:cubicBezTo>
                    <a:pt x="447" y="136"/>
                    <a:pt x="447" y="95"/>
                    <a:pt x="433" y="68"/>
                  </a:cubicBezTo>
                  <a:cubicBezTo>
                    <a:pt x="406" y="41"/>
                    <a:pt x="379" y="14"/>
                    <a:pt x="352" y="14"/>
                  </a:cubicBezTo>
                  <a:lnTo>
                    <a:pt x="325" y="14"/>
                  </a:lnTo>
                  <a:lnTo>
                    <a:pt x="325"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80" name="Google Shape;1180;p39"/>
            <p:cNvSpPr/>
            <p:nvPr/>
          </p:nvSpPr>
          <p:spPr>
            <a:xfrm>
              <a:off x="7528289" y="2292719"/>
              <a:ext cx="60205" cy="44864"/>
            </a:xfrm>
            <a:custGeom>
              <a:avLst/>
              <a:gdLst/>
              <a:ahLst/>
              <a:cxnLst/>
              <a:rect l="l" t="t" r="r" b="b"/>
              <a:pathLst>
                <a:path w="624" h="465" extrusionOk="0">
                  <a:moveTo>
                    <a:pt x="447" y="1"/>
                  </a:moveTo>
                  <a:cubicBezTo>
                    <a:pt x="339" y="28"/>
                    <a:pt x="244" y="69"/>
                    <a:pt x="177" y="136"/>
                  </a:cubicBezTo>
                  <a:cubicBezTo>
                    <a:pt x="96" y="190"/>
                    <a:pt x="55" y="245"/>
                    <a:pt x="14" y="326"/>
                  </a:cubicBezTo>
                  <a:cubicBezTo>
                    <a:pt x="1" y="353"/>
                    <a:pt x="1" y="393"/>
                    <a:pt x="14" y="420"/>
                  </a:cubicBezTo>
                  <a:cubicBezTo>
                    <a:pt x="28" y="447"/>
                    <a:pt x="68" y="461"/>
                    <a:pt x="96" y="461"/>
                  </a:cubicBezTo>
                  <a:cubicBezTo>
                    <a:pt x="112" y="463"/>
                    <a:pt x="129" y="465"/>
                    <a:pt x="146" y="465"/>
                  </a:cubicBezTo>
                  <a:cubicBezTo>
                    <a:pt x="223" y="465"/>
                    <a:pt x="299" y="440"/>
                    <a:pt x="366" y="407"/>
                  </a:cubicBezTo>
                  <a:cubicBezTo>
                    <a:pt x="461" y="366"/>
                    <a:pt x="542" y="285"/>
                    <a:pt x="596" y="204"/>
                  </a:cubicBezTo>
                  <a:cubicBezTo>
                    <a:pt x="623" y="163"/>
                    <a:pt x="623" y="109"/>
                    <a:pt x="596" y="69"/>
                  </a:cubicBezTo>
                  <a:cubicBezTo>
                    <a:pt x="583" y="42"/>
                    <a:pt x="569" y="28"/>
                    <a:pt x="542" y="15"/>
                  </a:cubicBezTo>
                  <a:cubicBezTo>
                    <a:pt x="529" y="1"/>
                    <a:pt x="501" y="1"/>
                    <a:pt x="474" y="1"/>
                  </a:cubicBezTo>
                  <a:close/>
                </a:path>
              </a:pathLst>
            </a:custGeom>
            <a:solidFill>
              <a:srgbClr val="FF94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81" name="Google Shape;1181;p39"/>
            <p:cNvSpPr/>
            <p:nvPr/>
          </p:nvSpPr>
          <p:spPr>
            <a:xfrm>
              <a:off x="7375558" y="2314621"/>
              <a:ext cx="118866" cy="91176"/>
            </a:xfrm>
            <a:custGeom>
              <a:avLst/>
              <a:gdLst/>
              <a:ahLst/>
              <a:cxnLst/>
              <a:rect l="l" t="t" r="r" b="b"/>
              <a:pathLst>
                <a:path w="1232" h="945" extrusionOk="0">
                  <a:moveTo>
                    <a:pt x="1011" y="0"/>
                  </a:moveTo>
                  <a:cubicBezTo>
                    <a:pt x="999" y="0"/>
                    <a:pt x="987" y="2"/>
                    <a:pt x="975" y="4"/>
                  </a:cubicBezTo>
                  <a:lnTo>
                    <a:pt x="907" y="4"/>
                  </a:lnTo>
                  <a:cubicBezTo>
                    <a:pt x="799" y="18"/>
                    <a:pt x="704" y="31"/>
                    <a:pt x="610" y="85"/>
                  </a:cubicBezTo>
                  <a:lnTo>
                    <a:pt x="610" y="72"/>
                  </a:lnTo>
                  <a:cubicBezTo>
                    <a:pt x="488" y="139"/>
                    <a:pt x="366" y="207"/>
                    <a:pt x="271" y="315"/>
                  </a:cubicBezTo>
                  <a:cubicBezTo>
                    <a:pt x="150" y="410"/>
                    <a:pt x="82" y="545"/>
                    <a:pt x="41" y="681"/>
                  </a:cubicBezTo>
                  <a:cubicBezTo>
                    <a:pt x="1" y="789"/>
                    <a:pt x="68" y="884"/>
                    <a:pt x="163" y="924"/>
                  </a:cubicBezTo>
                  <a:cubicBezTo>
                    <a:pt x="219" y="938"/>
                    <a:pt x="277" y="945"/>
                    <a:pt x="334" y="945"/>
                  </a:cubicBezTo>
                  <a:cubicBezTo>
                    <a:pt x="500" y="945"/>
                    <a:pt x="665" y="889"/>
                    <a:pt x="785" y="789"/>
                  </a:cubicBezTo>
                  <a:cubicBezTo>
                    <a:pt x="880" y="721"/>
                    <a:pt x="961" y="640"/>
                    <a:pt x="1029" y="559"/>
                  </a:cubicBezTo>
                  <a:cubicBezTo>
                    <a:pt x="1070" y="505"/>
                    <a:pt x="1110" y="464"/>
                    <a:pt x="1137" y="410"/>
                  </a:cubicBezTo>
                  <a:cubicBezTo>
                    <a:pt x="1164" y="356"/>
                    <a:pt x="1191" y="302"/>
                    <a:pt x="1205" y="261"/>
                  </a:cubicBezTo>
                  <a:cubicBezTo>
                    <a:pt x="1232" y="180"/>
                    <a:pt x="1205" y="112"/>
                    <a:pt x="1164" y="58"/>
                  </a:cubicBezTo>
                  <a:cubicBezTo>
                    <a:pt x="1120" y="25"/>
                    <a:pt x="1066" y="0"/>
                    <a:pt x="1011" y="0"/>
                  </a:cubicBezTo>
                  <a:close/>
                </a:path>
              </a:pathLst>
            </a:custGeom>
            <a:solidFill>
              <a:srgbClr val="FF94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82" name="Google Shape;1182;p39"/>
            <p:cNvSpPr/>
            <p:nvPr/>
          </p:nvSpPr>
          <p:spPr>
            <a:xfrm>
              <a:off x="7512659" y="2369809"/>
              <a:ext cx="71879" cy="48338"/>
            </a:xfrm>
            <a:custGeom>
              <a:avLst/>
              <a:gdLst/>
              <a:ahLst/>
              <a:cxnLst/>
              <a:rect l="l" t="t" r="r" b="b"/>
              <a:pathLst>
                <a:path w="745" h="501" extrusionOk="0">
                  <a:moveTo>
                    <a:pt x="569" y="0"/>
                  </a:moveTo>
                  <a:cubicBezTo>
                    <a:pt x="474" y="14"/>
                    <a:pt x="379" y="27"/>
                    <a:pt x="298" y="68"/>
                  </a:cubicBezTo>
                  <a:cubicBezTo>
                    <a:pt x="258" y="95"/>
                    <a:pt x="203" y="122"/>
                    <a:pt x="163" y="163"/>
                  </a:cubicBezTo>
                  <a:cubicBezTo>
                    <a:pt x="122" y="190"/>
                    <a:pt x="95" y="230"/>
                    <a:pt x="55" y="284"/>
                  </a:cubicBezTo>
                  <a:cubicBezTo>
                    <a:pt x="0" y="379"/>
                    <a:pt x="68" y="501"/>
                    <a:pt x="190" y="501"/>
                  </a:cubicBezTo>
                  <a:lnTo>
                    <a:pt x="298" y="501"/>
                  </a:lnTo>
                  <a:cubicBezTo>
                    <a:pt x="339" y="487"/>
                    <a:pt x="366" y="474"/>
                    <a:pt x="406" y="460"/>
                  </a:cubicBezTo>
                  <a:lnTo>
                    <a:pt x="420" y="460"/>
                  </a:lnTo>
                  <a:cubicBezTo>
                    <a:pt x="447" y="447"/>
                    <a:pt x="474" y="433"/>
                    <a:pt x="488" y="420"/>
                  </a:cubicBezTo>
                  <a:cubicBezTo>
                    <a:pt x="582" y="366"/>
                    <a:pt x="663" y="284"/>
                    <a:pt x="718" y="190"/>
                  </a:cubicBezTo>
                  <a:cubicBezTo>
                    <a:pt x="745" y="149"/>
                    <a:pt x="745" y="109"/>
                    <a:pt x="718" y="68"/>
                  </a:cubicBezTo>
                  <a:cubicBezTo>
                    <a:pt x="691" y="27"/>
                    <a:pt x="650" y="0"/>
                    <a:pt x="609" y="0"/>
                  </a:cubicBezTo>
                  <a:close/>
                </a:path>
              </a:pathLst>
            </a:custGeom>
            <a:solidFill>
              <a:srgbClr val="FF94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83" name="Google Shape;1183;p39"/>
            <p:cNvSpPr/>
            <p:nvPr/>
          </p:nvSpPr>
          <p:spPr>
            <a:xfrm>
              <a:off x="7425150" y="2309989"/>
              <a:ext cx="172414" cy="82396"/>
            </a:xfrm>
            <a:custGeom>
              <a:avLst/>
              <a:gdLst/>
              <a:ahLst/>
              <a:cxnLst/>
              <a:rect l="l" t="t" r="r" b="b"/>
              <a:pathLst>
                <a:path w="1787" h="854" extrusionOk="0">
                  <a:moveTo>
                    <a:pt x="561" y="1"/>
                  </a:moveTo>
                  <a:cubicBezTo>
                    <a:pt x="284" y="1"/>
                    <a:pt x="78" y="76"/>
                    <a:pt x="41" y="214"/>
                  </a:cubicBezTo>
                  <a:cubicBezTo>
                    <a:pt x="1" y="417"/>
                    <a:pt x="339" y="674"/>
                    <a:pt x="799" y="796"/>
                  </a:cubicBezTo>
                  <a:cubicBezTo>
                    <a:pt x="951" y="835"/>
                    <a:pt x="1096" y="853"/>
                    <a:pt x="1224" y="853"/>
                  </a:cubicBezTo>
                  <a:cubicBezTo>
                    <a:pt x="1497" y="853"/>
                    <a:pt x="1696" y="772"/>
                    <a:pt x="1733" y="634"/>
                  </a:cubicBezTo>
                  <a:cubicBezTo>
                    <a:pt x="1787" y="417"/>
                    <a:pt x="1449" y="160"/>
                    <a:pt x="989" y="52"/>
                  </a:cubicBezTo>
                  <a:cubicBezTo>
                    <a:pt x="837" y="17"/>
                    <a:pt x="692" y="1"/>
                    <a:pt x="561" y="1"/>
                  </a:cubicBezTo>
                  <a:close/>
                </a:path>
              </a:pathLst>
            </a:custGeom>
            <a:solidFill>
              <a:srgbClr val="A3376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84" name="Google Shape;1184;p39"/>
            <p:cNvSpPr/>
            <p:nvPr/>
          </p:nvSpPr>
          <p:spPr>
            <a:xfrm>
              <a:off x="7939593" y="2719365"/>
              <a:ext cx="312121" cy="293789"/>
            </a:xfrm>
            <a:custGeom>
              <a:avLst/>
              <a:gdLst/>
              <a:ahLst/>
              <a:cxnLst/>
              <a:rect l="l" t="t" r="r" b="b"/>
              <a:pathLst>
                <a:path w="3235" h="3045" extrusionOk="0">
                  <a:moveTo>
                    <a:pt x="1734" y="0"/>
                  </a:moveTo>
                  <a:cubicBezTo>
                    <a:pt x="1166" y="0"/>
                    <a:pt x="601" y="379"/>
                    <a:pt x="338" y="978"/>
                  </a:cubicBezTo>
                  <a:cubicBezTo>
                    <a:pt x="0" y="1763"/>
                    <a:pt x="311" y="2642"/>
                    <a:pt x="1015" y="2940"/>
                  </a:cubicBezTo>
                  <a:cubicBezTo>
                    <a:pt x="1176" y="3011"/>
                    <a:pt x="1345" y="3045"/>
                    <a:pt x="1513" y="3045"/>
                  </a:cubicBezTo>
                  <a:cubicBezTo>
                    <a:pt x="2077" y="3045"/>
                    <a:pt x="2635" y="2665"/>
                    <a:pt x="2896" y="2060"/>
                  </a:cubicBezTo>
                  <a:cubicBezTo>
                    <a:pt x="3234" y="1289"/>
                    <a:pt x="2923" y="396"/>
                    <a:pt x="2219" y="98"/>
                  </a:cubicBezTo>
                  <a:cubicBezTo>
                    <a:pt x="2062" y="32"/>
                    <a:pt x="1898" y="0"/>
                    <a:pt x="1734" y="0"/>
                  </a:cubicBezTo>
                  <a:close/>
                </a:path>
              </a:pathLst>
            </a:custGeom>
            <a:solidFill>
              <a:srgbClr val="FEFEF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85" name="Google Shape;1185;p39"/>
            <p:cNvSpPr/>
            <p:nvPr/>
          </p:nvSpPr>
          <p:spPr>
            <a:xfrm>
              <a:off x="7951267" y="2748406"/>
              <a:ext cx="218147" cy="205701"/>
            </a:xfrm>
            <a:custGeom>
              <a:avLst/>
              <a:gdLst/>
              <a:ahLst/>
              <a:cxnLst/>
              <a:rect l="l" t="t" r="r" b="b"/>
              <a:pathLst>
                <a:path w="2261" h="2132" extrusionOk="0">
                  <a:moveTo>
                    <a:pt x="1205" y="1"/>
                  </a:moveTo>
                  <a:cubicBezTo>
                    <a:pt x="808" y="1"/>
                    <a:pt x="409" y="260"/>
                    <a:pt x="231" y="690"/>
                  </a:cubicBezTo>
                  <a:cubicBezTo>
                    <a:pt x="1" y="1232"/>
                    <a:pt x="204" y="1854"/>
                    <a:pt x="705" y="2057"/>
                  </a:cubicBezTo>
                  <a:cubicBezTo>
                    <a:pt x="821" y="2108"/>
                    <a:pt x="943" y="2132"/>
                    <a:pt x="1063" y="2132"/>
                  </a:cubicBezTo>
                  <a:cubicBezTo>
                    <a:pt x="1458" y="2132"/>
                    <a:pt x="1841" y="1873"/>
                    <a:pt x="2017" y="1448"/>
                  </a:cubicBezTo>
                  <a:cubicBezTo>
                    <a:pt x="2261" y="893"/>
                    <a:pt x="2044" y="284"/>
                    <a:pt x="1543" y="68"/>
                  </a:cubicBezTo>
                  <a:cubicBezTo>
                    <a:pt x="1434" y="22"/>
                    <a:pt x="1319" y="1"/>
                    <a:pt x="1205" y="1"/>
                  </a:cubicBezTo>
                  <a:close/>
                </a:path>
              </a:pathLst>
            </a:custGeom>
            <a:solidFill>
              <a:srgbClr val="682F2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86" name="Google Shape;1186;p39"/>
            <p:cNvSpPr/>
            <p:nvPr/>
          </p:nvSpPr>
          <p:spPr>
            <a:xfrm>
              <a:off x="8101393" y="2878079"/>
              <a:ext cx="94167" cy="48820"/>
            </a:xfrm>
            <a:custGeom>
              <a:avLst/>
              <a:gdLst/>
              <a:ahLst/>
              <a:cxnLst/>
              <a:rect l="l" t="t" r="r" b="b"/>
              <a:pathLst>
                <a:path w="976" h="506" extrusionOk="0">
                  <a:moveTo>
                    <a:pt x="183" y="0"/>
                  </a:moveTo>
                  <a:cubicBezTo>
                    <a:pt x="103" y="0"/>
                    <a:pt x="46" y="21"/>
                    <a:pt x="28" y="64"/>
                  </a:cubicBezTo>
                  <a:cubicBezTo>
                    <a:pt x="1" y="158"/>
                    <a:pt x="163" y="307"/>
                    <a:pt x="407" y="415"/>
                  </a:cubicBezTo>
                  <a:cubicBezTo>
                    <a:pt x="548" y="475"/>
                    <a:pt x="681" y="506"/>
                    <a:pt x="779" y="506"/>
                  </a:cubicBezTo>
                  <a:cubicBezTo>
                    <a:pt x="860" y="506"/>
                    <a:pt x="916" y="485"/>
                    <a:pt x="935" y="442"/>
                  </a:cubicBezTo>
                  <a:cubicBezTo>
                    <a:pt x="975" y="348"/>
                    <a:pt x="799" y="185"/>
                    <a:pt x="556" y="91"/>
                  </a:cubicBezTo>
                  <a:cubicBezTo>
                    <a:pt x="414" y="31"/>
                    <a:pt x="281" y="0"/>
                    <a:pt x="183" y="0"/>
                  </a:cubicBezTo>
                  <a:close/>
                </a:path>
              </a:pathLst>
            </a:custGeom>
            <a:solidFill>
              <a:srgbClr val="FEFEF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87" name="Google Shape;1187;p39"/>
            <p:cNvSpPr/>
            <p:nvPr/>
          </p:nvSpPr>
          <p:spPr>
            <a:xfrm>
              <a:off x="8127540" y="2589692"/>
              <a:ext cx="163248" cy="109508"/>
            </a:xfrm>
            <a:custGeom>
              <a:avLst/>
              <a:gdLst/>
              <a:ahLst/>
              <a:cxnLst/>
              <a:rect l="l" t="t" r="r" b="b"/>
              <a:pathLst>
                <a:path w="1692" h="1135" extrusionOk="0">
                  <a:moveTo>
                    <a:pt x="370" y="0"/>
                  </a:moveTo>
                  <a:cubicBezTo>
                    <a:pt x="250" y="0"/>
                    <a:pt x="157" y="34"/>
                    <a:pt x="109" y="103"/>
                  </a:cubicBezTo>
                  <a:cubicBezTo>
                    <a:pt x="1" y="279"/>
                    <a:pt x="231" y="630"/>
                    <a:pt x="637" y="888"/>
                  </a:cubicBezTo>
                  <a:cubicBezTo>
                    <a:pt x="890" y="1048"/>
                    <a:pt x="1148" y="1134"/>
                    <a:pt x="1336" y="1134"/>
                  </a:cubicBezTo>
                  <a:cubicBezTo>
                    <a:pt x="1450" y="1134"/>
                    <a:pt x="1538" y="1103"/>
                    <a:pt x="1584" y="1036"/>
                  </a:cubicBezTo>
                  <a:cubicBezTo>
                    <a:pt x="1692" y="861"/>
                    <a:pt x="1462" y="509"/>
                    <a:pt x="1056" y="238"/>
                  </a:cubicBezTo>
                  <a:cubicBezTo>
                    <a:pt x="809" y="82"/>
                    <a:pt x="557" y="0"/>
                    <a:pt x="370" y="0"/>
                  </a:cubicBezTo>
                  <a:close/>
                </a:path>
              </a:pathLst>
            </a:custGeom>
            <a:solidFill>
              <a:srgbClr val="A3376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88" name="Google Shape;1188;p39"/>
            <p:cNvSpPr/>
            <p:nvPr/>
          </p:nvSpPr>
          <p:spPr>
            <a:xfrm>
              <a:off x="7630175" y="2775325"/>
              <a:ext cx="210235" cy="129480"/>
            </a:xfrm>
            <a:custGeom>
              <a:avLst/>
              <a:gdLst/>
              <a:ahLst/>
              <a:cxnLst/>
              <a:rect l="l" t="t" r="r" b="b"/>
              <a:pathLst>
                <a:path w="2179" h="1342" extrusionOk="0">
                  <a:moveTo>
                    <a:pt x="806" y="1"/>
                  </a:moveTo>
                  <a:cubicBezTo>
                    <a:pt x="682" y="1"/>
                    <a:pt x="560" y="18"/>
                    <a:pt x="447" y="60"/>
                  </a:cubicBezTo>
                  <a:cubicBezTo>
                    <a:pt x="311" y="100"/>
                    <a:pt x="176" y="168"/>
                    <a:pt x="81" y="263"/>
                  </a:cubicBezTo>
                  <a:lnTo>
                    <a:pt x="54" y="263"/>
                  </a:lnTo>
                  <a:cubicBezTo>
                    <a:pt x="14" y="276"/>
                    <a:pt x="0" y="317"/>
                    <a:pt x="14" y="357"/>
                  </a:cubicBezTo>
                  <a:cubicBezTo>
                    <a:pt x="41" y="452"/>
                    <a:pt x="81" y="547"/>
                    <a:pt x="136" y="628"/>
                  </a:cubicBezTo>
                  <a:cubicBezTo>
                    <a:pt x="190" y="709"/>
                    <a:pt x="271" y="790"/>
                    <a:pt x="339" y="858"/>
                  </a:cubicBezTo>
                  <a:cubicBezTo>
                    <a:pt x="420" y="926"/>
                    <a:pt x="487" y="980"/>
                    <a:pt x="569" y="1034"/>
                  </a:cubicBezTo>
                  <a:cubicBezTo>
                    <a:pt x="677" y="1088"/>
                    <a:pt x="785" y="1142"/>
                    <a:pt x="893" y="1183"/>
                  </a:cubicBezTo>
                  <a:cubicBezTo>
                    <a:pt x="988" y="1223"/>
                    <a:pt x="1096" y="1250"/>
                    <a:pt x="1191" y="1277"/>
                  </a:cubicBezTo>
                  <a:cubicBezTo>
                    <a:pt x="1272" y="1304"/>
                    <a:pt x="1367" y="1318"/>
                    <a:pt x="1448" y="1318"/>
                  </a:cubicBezTo>
                  <a:cubicBezTo>
                    <a:pt x="1543" y="1332"/>
                    <a:pt x="1638" y="1332"/>
                    <a:pt x="1719" y="1332"/>
                  </a:cubicBezTo>
                  <a:cubicBezTo>
                    <a:pt x="1746" y="1338"/>
                    <a:pt x="1769" y="1342"/>
                    <a:pt x="1793" y="1342"/>
                  </a:cubicBezTo>
                  <a:cubicBezTo>
                    <a:pt x="1817" y="1342"/>
                    <a:pt x="1840" y="1338"/>
                    <a:pt x="1868" y="1332"/>
                  </a:cubicBezTo>
                  <a:cubicBezTo>
                    <a:pt x="1908" y="1332"/>
                    <a:pt x="1962" y="1318"/>
                    <a:pt x="2003" y="1304"/>
                  </a:cubicBezTo>
                  <a:cubicBezTo>
                    <a:pt x="2043" y="1291"/>
                    <a:pt x="2071" y="1277"/>
                    <a:pt x="2098" y="1250"/>
                  </a:cubicBezTo>
                  <a:cubicBezTo>
                    <a:pt x="2111" y="1237"/>
                    <a:pt x="2125" y="1223"/>
                    <a:pt x="2138" y="1196"/>
                  </a:cubicBezTo>
                  <a:cubicBezTo>
                    <a:pt x="2152" y="1183"/>
                    <a:pt x="2165" y="1156"/>
                    <a:pt x="2165" y="1129"/>
                  </a:cubicBezTo>
                  <a:cubicBezTo>
                    <a:pt x="2179" y="1101"/>
                    <a:pt x="2179" y="1061"/>
                    <a:pt x="2179" y="1020"/>
                  </a:cubicBezTo>
                  <a:cubicBezTo>
                    <a:pt x="2179" y="980"/>
                    <a:pt x="2165" y="939"/>
                    <a:pt x="2152" y="899"/>
                  </a:cubicBezTo>
                  <a:cubicBezTo>
                    <a:pt x="2125" y="804"/>
                    <a:pt x="2084" y="723"/>
                    <a:pt x="2030" y="641"/>
                  </a:cubicBezTo>
                  <a:cubicBezTo>
                    <a:pt x="1976" y="574"/>
                    <a:pt x="1922" y="506"/>
                    <a:pt x="1868" y="438"/>
                  </a:cubicBezTo>
                  <a:cubicBezTo>
                    <a:pt x="1786" y="357"/>
                    <a:pt x="1719" y="303"/>
                    <a:pt x="1624" y="249"/>
                  </a:cubicBezTo>
                  <a:lnTo>
                    <a:pt x="1638" y="236"/>
                  </a:lnTo>
                  <a:cubicBezTo>
                    <a:pt x="1583" y="208"/>
                    <a:pt x="1529" y="181"/>
                    <a:pt x="1475" y="154"/>
                  </a:cubicBezTo>
                  <a:cubicBezTo>
                    <a:pt x="1299" y="73"/>
                    <a:pt x="1110" y="19"/>
                    <a:pt x="920" y="5"/>
                  </a:cubicBezTo>
                  <a:cubicBezTo>
                    <a:pt x="882" y="2"/>
                    <a:pt x="844" y="1"/>
                    <a:pt x="806" y="1"/>
                  </a:cubicBezTo>
                  <a:close/>
                </a:path>
              </a:pathLst>
            </a:custGeom>
            <a:solidFill>
              <a:srgbClr val="FF776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89" name="Google Shape;1189;p39"/>
            <p:cNvSpPr/>
            <p:nvPr/>
          </p:nvSpPr>
          <p:spPr>
            <a:xfrm>
              <a:off x="7613194" y="2676044"/>
              <a:ext cx="298999" cy="238698"/>
            </a:xfrm>
            <a:custGeom>
              <a:avLst/>
              <a:gdLst/>
              <a:ahLst/>
              <a:cxnLst/>
              <a:rect l="l" t="t" r="r" b="b"/>
              <a:pathLst>
                <a:path w="3099" h="2474" extrusionOk="0">
                  <a:moveTo>
                    <a:pt x="1029" y="1119"/>
                  </a:moveTo>
                  <a:cubicBezTo>
                    <a:pt x="1079" y="1119"/>
                    <a:pt x="1130" y="1122"/>
                    <a:pt x="1178" y="1129"/>
                  </a:cubicBezTo>
                  <a:cubicBezTo>
                    <a:pt x="1299" y="1143"/>
                    <a:pt x="1408" y="1183"/>
                    <a:pt x="1516" y="1224"/>
                  </a:cubicBezTo>
                  <a:cubicBezTo>
                    <a:pt x="1570" y="1251"/>
                    <a:pt x="1624" y="1292"/>
                    <a:pt x="1678" y="1319"/>
                  </a:cubicBezTo>
                  <a:cubicBezTo>
                    <a:pt x="1746" y="1346"/>
                    <a:pt x="1800" y="1386"/>
                    <a:pt x="1841" y="1427"/>
                  </a:cubicBezTo>
                  <a:lnTo>
                    <a:pt x="1827" y="1413"/>
                  </a:lnTo>
                  <a:lnTo>
                    <a:pt x="1827" y="1413"/>
                  </a:lnTo>
                  <a:cubicBezTo>
                    <a:pt x="1922" y="1495"/>
                    <a:pt x="1989" y="1576"/>
                    <a:pt x="2071" y="1657"/>
                  </a:cubicBezTo>
                  <a:cubicBezTo>
                    <a:pt x="2125" y="1738"/>
                    <a:pt x="2165" y="1819"/>
                    <a:pt x="2206" y="1914"/>
                  </a:cubicBezTo>
                  <a:cubicBezTo>
                    <a:pt x="2233" y="1995"/>
                    <a:pt x="2247" y="2076"/>
                    <a:pt x="2260" y="2158"/>
                  </a:cubicBezTo>
                  <a:cubicBezTo>
                    <a:pt x="2260" y="2185"/>
                    <a:pt x="2260" y="2212"/>
                    <a:pt x="2260" y="2239"/>
                  </a:cubicBezTo>
                  <a:lnTo>
                    <a:pt x="2233" y="2239"/>
                  </a:lnTo>
                  <a:cubicBezTo>
                    <a:pt x="2138" y="2279"/>
                    <a:pt x="2030" y="2306"/>
                    <a:pt x="1908" y="2320"/>
                  </a:cubicBezTo>
                  <a:cubicBezTo>
                    <a:pt x="1847" y="2327"/>
                    <a:pt x="1786" y="2330"/>
                    <a:pt x="1726" y="2330"/>
                  </a:cubicBezTo>
                  <a:cubicBezTo>
                    <a:pt x="1665" y="2330"/>
                    <a:pt x="1604" y="2327"/>
                    <a:pt x="1543" y="2320"/>
                  </a:cubicBezTo>
                  <a:cubicBezTo>
                    <a:pt x="1367" y="2293"/>
                    <a:pt x="1205" y="2252"/>
                    <a:pt x="1056" y="2185"/>
                  </a:cubicBezTo>
                  <a:lnTo>
                    <a:pt x="1069" y="2185"/>
                  </a:lnTo>
                  <a:cubicBezTo>
                    <a:pt x="1002" y="2158"/>
                    <a:pt x="920" y="2117"/>
                    <a:pt x="839" y="2063"/>
                  </a:cubicBezTo>
                  <a:cubicBezTo>
                    <a:pt x="772" y="2022"/>
                    <a:pt x="704" y="1982"/>
                    <a:pt x="636" y="1928"/>
                  </a:cubicBezTo>
                  <a:cubicBezTo>
                    <a:pt x="542" y="1846"/>
                    <a:pt x="447" y="1738"/>
                    <a:pt x="366" y="1643"/>
                  </a:cubicBezTo>
                  <a:cubicBezTo>
                    <a:pt x="312" y="1576"/>
                    <a:pt x="285" y="1508"/>
                    <a:pt x="244" y="1440"/>
                  </a:cubicBezTo>
                  <a:cubicBezTo>
                    <a:pt x="298" y="1386"/>
                    <a:pt x="352" y="1332"/>
                    <a:pt x="420" y="1292"/>
                  </a:cubicBezTo>
                  <a:cubicBezTo>
                    <a:pt x="487" y="1251"/>
                    <a:pt x="555" y="1210"/>
                    <a:pt x="623" y="1183"/>
                  </a:cubicBezTo>
                  <a:cubicBezTo>
                    <a:pt x="704" y="1156"/>
                    <a:pt x="785" y="1129"/>
                    <a:pt x="880" y="1129"/>
                  </a:cubicBezTo>
                  <a:cubicBezTo>
                    <a:pt x="927" y="1122"/>
                    <a:pt x="978" y="1119"/>
                    <a:pt x="1029" y="1119"/>
                  </a:cubicBezTo>
                  <a:close/>
                  <a:moveTo>
                    <a:pt x="813" y="1"/>
                  </a:moveTo>
                  <a:cubicBezTo>
                    <a:pt x="759" y="1"/>
                    <a:pt x="705" y="7"/>
                    <a:pt x="650" y="20"/>
                  </a:cubicBezTo>
                  <a:cubicBezTo>
                    <a:pt x="542" y="47"/>
                    <a:pt x="447" y="87"/>
                    <a:pt x="352" y="141"/>
                  </a:cubicBezTo>
                  <a:cubicBezTo>
                    <a:pt x="271" y="196"/>
                    <a:pt x="203" y="277"/>
                    <a:pt x="149" y="358"/>
                  </a:cubicBezTo>
                  <a:cubicBezTo>
                    <a:pt x="95" y="439"/>
                    <a:pt x="54" y="520"/>
                    <a:pt x="41" y="615"/>
                  </a:cubicBezTo>
                  <a:cubicBezTo>
                    <a:pt x="14" y="723"/>
                    <a:pt x="0" y="818"/>
                    <a:pt x="0" y="926"/>
                  </a:cubicBezTo>
                  <a:cubicBezTo>
                    <a:pt x="0" y="1129"/>
                    <a:pt x="41" y="1332"/>
                    <a:pt x="136" y="1522"/>
                  </a:cubicBezTo>
                  <a:cubicBezTo>
                    <a:pt x="217" y="1697"/>
                    <a:pt x="339" y="1846"/>
                    <a:pt x="487" y="1982"/>
                  </a:cubicBezTo>
                  <a:cubicBezTo>
                    <a:pt x="569" y="2049"/>
                    <a:pt x="663" y="2130"/>
                    <a:pt x="772" y="2185"/>
                  </a:cubicBezTo>
                  <a:cubicBezTo>
                    <a:pt x="1015" y="2333"/>
                    <a:pt x="1286" y="2428"/>
                    <a:pt x="1570" y="2469"/>
                  </a:cubicBezTo>
                  <a:cubicBezTo>
                    <a:pt x="1621" y="2472"/>
                    <a:pt x="1671" y="2474"/>
                    <a:pt x="1722" y="2474"/>
                  </a:cubicBezTo>
                  <a:cubicBezTo>
                    <a:pt x="1874" y="2474"/>
                    <a:pt x="2023" y="2459"/>
                    <a:pt x="2165" y="2428"/>
                  </a:cubicBezTo>
                  <a:cubicBezTo>
                    <a:pt x="2260" y="2401"/>
                    <a:pt x="2355" y="2361"/>
                    <a:pt x="2436" y="2306"/>
                  </a:cubicBezTo>
                  <a:cubicBezTo>
                    <a:pt x="2517" y="2266"/>
                    <a:pt x="2585" y="2225"/>
                    <a:pt x="2639" y="2171"/>
                  </a:cubicBezTo>
                  <a:cubicBezTo>
                    <a:pt x="2707" y="2117"/>
                    <a:pt x="2774" y="2049"/>
                    <a:pt x="2828" y="1982"/>
                  </a:cubicBezTo>
                  <a:cubicBezTo>
                    <a:pt x="2882" y="1914"/>
                    <a:pt x="2937" y="1846"/>
                    <a:pt x="2977" y="1765"/>
                  </a:cubicBezTo>
                  <a:cubicBezTo>
                    <a:pt x="3072" y="1616"/>
                    <a:pt x="3099" y="1440"/>
                    <a:pt x="3085" y="1278"/>
                  </a:cubicBezTo>
                  <a:cubicBezTo>
                    <a:pt x="3085" y="1210"/>
                    <a:pt x="3072" y="1156"/>
                    <a:pt x="3045" y="1102"/>
                  </a:cubicBezTo>
                  <a:cubicBezTo>
                    <a:pt x="2991" y="980"/>
                    <a:pt x="2910" y="872"/>
                    <a:pt x="2801" y="791"/>
                  </a:cubicBezTo>
                  <a:lnTo>
                    <a:pt x="2774" y="777"/>
                  </a:lnTo>
                  <a:cubicBezTo>
                    <a:pt x="2720" y="737"/>
                    <a:pt x="2666" y="723"/>
                    <a:pt x="2612" y="696"/>
                  </a:cubicBezTo>
                  <a:cubicBezTo>
                    <a:pt x="2513" y="676"/>
                    <a:pt x="2414" y="664"/>
                    <a:pt x="2315" y="664"/>
                  </a:cubicBezTo>
                  <a:cubicBezTo>
                    <a:pt x="2278" y="664"/>
                    <a:pt x="2242" y="666"/>
                    <a:pt x="2206" y="669"/>
                  </a:cubicBezTo>
                  <a:lnTo>
                    <a:pt x="2152" y="669"/>
                  </a:lnTo>
                  <a:cubicBezTo>
                    <a:pt x="2091" y="676"/>
                    <a:pt x="2033" y="679"/>
                    <a:pt x="1976" y="679"/>
                  </a:cubicBezTo>
                  <a:cubicBezTo>
                    <a:pt x="1918" y="679"/>
                    <a:pt x="1861" y="676"/>
                    <a:pt x="1800" y="669"/>
                  </a:cubicBezTo>
                  <a:lnTo>
                    <a:pt x="1773" y="669"/>
                  </a:lnTo>
                  <a:cubicBezTo>
                    <a:pt x="1692" y="601"/>
                    <a:pt x="1611" y="520"/>
                    <a:pt x="1529" y="439"/>
                  </a:cubicBezTo>
                  <a:cubicBezTo>
                    <a:pt x="1462" y="358"/>
                    <a:pt x="1381" y="277"/>
                    <a:pt x="1286" y="209"/>
                  </a:cubicBezTo>
                  <a:cubicBezTo>
                    <a:pt x="1245" y="168"/>
                    <a:pt x="1205" y="128"/>
                    <a:pt x="1164" y="101"/>
                  </a:cubicBezTo>
                  <a:cubicBezTo>
                    <a:pt x="1110" y="74"/>
                    <a:pt x="1056" y="47"/>
                    <a:pt x="1002" y="33"/>
                  </a:cubicBezTo>
                  <a:cubicBezTo>
                    <a:pt x="942" y="11"/>
                    <a:pt x="878" y="1"/>
                    <a:pt x="813" y="1"/>
                  </a:cubicBezTo>
                  <a:close/>
                </a:path>
              </a:pathLst>
            </a:custGeom>
            <a:solidFill>
              <a:srgbClr val="682F2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90" name="Google Shape;1190;p39"/>
            <p:cNvSpPr/>
            <p:nvPr/>
          </p:nvSpPr>
          <p:spPr>
            <a:xfrm>
              <a:off x="6914760" y="2184369"/>
              <a:ext cx="990972" cy="1435853"/>
            </a:xfrm>
            <a:custGeom>
              <a:avLst/>
              <a:gdLst/>
              <a:ahLst/>
              <a:cxnLst/>
              <a:rect l="l" t="t" r="r" b="b"/>
              <a:pathLst>
                <a:path w="10271" h="14882" extrusionOk="0">
                  <a:moveTo>
                    <a:pt x="10189" y="1"/>
                  </a:moveTo>
                  <a:lnTo>
                    <a:pt x="10189" y="41"/>
                  </a:lnTo>
                  <a:cubicBezTo>
                    <a:pt x="9486" y="623"/>
                    <a:pt x="8782" y="1232"/>
                    <a:pt x="8105" y="1855"/>
                  </a:cubicBezTo>
                  <a:cubicBezTo>
                    <a:pt x="7429" y="2491"/>
                    <a:pt x="6793" y="3127"/>
                    <a:pt x="6184" y="3790"/>
                  </a:cubicBezTo>
                  <a:cubicBezTo>
                    <a:pt x="4953" y="5116"/>
                    <a:pt x="3843" y="6563"/>
                    <a:pt x="2882" y="8079"/>
                  </a:cubicBezTo>
                  <a:cubicBezTo>
                    <a:pt x="2395" y="8864"/>
                    <a:pt x="1949" y="9676"/>
                    <a:pt x="1543" y="10501"/>
                  </a:cubicBezTo>
                  <a:cubicBezTo>
                    <a:pt x="1340" y="10934"/>
                    <a:pt x="1137" y="11381"/>
                    <a:pt x="961" y="11841"/>
                  </a:cubicBezTo>
                  <a:cubicBezTo>
                    <a:pt x="758" y="12341"/>
                    <a:pt x="582" y="12855"/>
                    <a:pt x="420" y="13356"/>
                  </a:cubicBezTo>
                  <a:cubicBezTo>
                    <a:pt x="338" y="13586"/>
                    <a:pt x="271" y="13803"/>
                    <a:pt x="203" y="14033"/>
                  </a:cubicBezTo>
                  <a:cubicBezTo>
                    <a:pt x="136" y="14263"/>
                    <a:pt x="68" y="14493"/>
                    <a:pt x="14" y="14709"/>
                  </a:cubicBezTo>
                  <a:cubicBezTo>
                    <a:pt x="0" y="14777"/>
                    <a:pt x="41" y="14845"/>
                    <a:pt x="95" y="14872"/>
                  </a:cubicBezTo>
                  <a:cubicBezTo>
                    <a:pt x="115" y="14878"/>
                    <a:pt x="136" y="14882"/>
                    <a:pt x="154" y="14882"/>
                  </a:cubicBezTo>
                  <a:cubicBezTo>
                    <a:pt x="173" y="14882"/>
                    <a:pt x="190" y="14878"/>
                    <a:pt x="203" y="14872"/>
                  </a:cubicBezTo>
                  <a:cubicBezTo>
                    <a:pt x="244" y="14858"/>
                    <a:pt x="271" y="14831"/>
                    <a:pt x="298" y="14790"/>
                  </a:cubicBezTo>
                  <a:cubicBezTo>
                    <a:pt x="379" y="14547"/>
                    <a:pt x="460" y="14290"/>
                    <a:pt x="555" y="14033"/>
                  </a:cubicBezTo>
                  <a:cubicBezTo>
                    <a:pt x="650" y="13776"/>
                    <a:pt x="717" y="13518"/>
                    <a:pt x="812" y="13275"/>
                  </a:cubicBezTo>
                  <a:cubicBezTo>
                    <a:pt x="974" y="12761"/>
                    <a:pt x="1164" y="12260"/>
                    <a:pt x="1380" y="11759"/>
                  </a:cubicBezTo>
                  <a:cubicBezTo>
                    <a:pt x="1556" y="11326"/>
                    <a:pt x="1759" y="10893"/>
                    <a:pt x="1962" y="10460"/>
                  </a:cubicBezTo>
                  <a:cubicBezTo>
                    <a:pt x="2179" y="10041"/>
                    <a:pt x="2382" y="9635"/>
                    <a:pt x="2598" y="9229"/>
                  </a:cubicBezTo>
                  <a:cubicBezTo>
                    <a:pt x="2964" y="8553"/>
                    <a:pt x="3356" y="7890"/>
                    <a:pt x="3775" y="7240"/>
                  </a:cubicBezTo>
                  <a:lnTo>
                    <a:pt x="3775" y="7254"/>
                  </a:lnTo>
                  <a:cubicBezTo>
                    <a:pt x="3897" y="7078"/>
                    <a:pt x="4019" y="6888"/>
                    <a:pt x="4141" y="6712"/>
                  </a:cubicBezTo>
                  <a:cubicBezTo>
                    <a:pt x="4263" y="6536"/>
                    <a:pt x="4398" y="6347"/>
                    <a:pt x="4533" y="6158"/>
                  </a:cubicBezTo>
                  <a:cubicBezTo>
                    <a:pt x="4804" y="5792"/>
                    <a:pt x="5074" y="5440"/>
                    <a:pt x="5345" y="5089"/>
                  </a:cubicBezTo>
                  <a:cubicBezTo>
                    <a:pt x="5913" y="4385"/>
                    <a:pt x="6509" y="3708"/>
                    <a:pt x="7131" y="3045"/>
                  </a:cubicBezTo>
                  <a:cubicBezTo>
                    <a:pt x="7943" y="2193"/>
                    <a:pt x="8795" y="1354"/>
                    <a:pt x="9675" y="583"/>
                  </a:cubicBezTo>
                  <a:cubicBezTo>
                    <a:pt x="9864" y="420"/>
                    <a:pt x="10054" y="258"/>
                    <a:pt x="10243" y="96"/>
                  </a:cubicBezTo>
                  <a:cubicBezTo>
                    <a:pt x="10270" y="82"/>
                    <a:pt x="10270" y="55"/>
                    <a:pt x="10257" y="28"/>
                  </a:cubicBezTo>
                  <a:cubicBezTo>
                    <a:pt x="10243" y="14"/>
                    <a:pt x="10230" y="14"/>
                    <a:pt x="10216"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191" name="Google Shape;1191;p39"/>
          <p:cNvSpPr txBox="1">
            <a:spLocks noGrp="1"/>
          </p:cNvSpPr>
          <p:nvPr>
            <p:ph type="title"/>
          </p:nvPr>
        </p:nvSpPr>
        <p:spPr>
          <a:xfrm>
            <a:off x="720000" y="176362"/>
            <a:ext cx="3775724" cy="572700"/>
          </a:xfrm>
          <a:prstGeom prst="rect">
            <a:avLst/>
          </a:prstGeom>
        </p:spPr>
        <p:txBody>
          <a:bodyPr spcFirstLastPara="1" wrap="square" lIns="91425" tIns="91425" rIns="91425" bIns="91425" anchor="ctr" anchorCtr="0">
            <a:noAutofit/>
          </a:bodyPr>
          <a:lstStyle/>
          <a:p>
            <a:pPr marL="0" lvl="0" indent="0" algn="l" rtl="0">
              <a:spcBef>
                <a:spcPts val="0"/>
              </a:spcBef>
              <a:spcAft>
                <a:spcPts val="0"/>
              </a:spcAft>
              <a:buNone/>
            </a:pPr>
            <a:r>
              <a:rPr lang="id-ID" dirty="0" smtClean="0"/>
              <a:t>Pecandu Narkoba</a:t>
            </a:r>
            <a:endParaRPr dirty="0"/>
          </a:p>
        </p:txBody>
      </p:sp>
      <p:sp>
        <p:nvSpPr>
          <p:cNvPr id="1192" name="Google Shape;1192;p39"/>
          <p:cNvSpPr txBox="1">
            <a:spLocks noGrp="1"/>
          </p:cNvSpPr>
          <p:nvPr>
            <p:ph type="body" idx="1"/>
          </p:nvPr>
        </p:nvSpPr>
        <p:spPr>
          <a:xfrm>
            <a:off x="432936" y="1239407"/>
            <a:ext cx="4677300" cy="2229343"/>
          </a:xfrm>
          <a:prstGeom prst="rect">
            <a:avLst/>
          </a:prstGeom>
        </p:spPr>
        <p:txBody>
          <a:bodyPr spcFirstLastPara="1" wrap="square" lIns="91425" tIns="91425" rIns="91425" bIns="91425" anchor="t" anchorCtr="0">
            <a:noAutofit/>
          </a:bodyPr>
          <a:lstStyle/>
          <a:p>
            <a:pPr marL="0" lvl="0" indent="0">
              <a:buNone/>
            </a:pPr>
            <a:r>
              <a:rPr lang="id-ID" sz="1100" dirty="0"/>
              <a:t> Pecandu Narkotika adalah orang yang menggunakan atau menyalahgunakan narkotika dan dalam keadaan ketergantungan pada narkotika, baik secara fisik maupun psikis. Narkoba atau narkotika dan obat-obatan berbahaya menjadi salah satu zat yang bisa memberikan efek kecanduan pada pemakainya. Cara mengatasi kecanduan narkoba jadi semakin sulit bila pemakainya sudah menggunakan zat berbahaya tersebut dalam dosis yang tinggi dan setiap hari. jika keluarga atau orang terdekat mengalami kecanduan narkoba, segera hentikan pemakaian dengan mencari pertolongan darurat. Jika masih tahap awal, kecanduan bisa mudah disembuhkan asalkan dibarengi niat si pemakai untuk berhenti.</a:t>
            </a:r>
            <a:endParaRPr sz="1100" dirty="0"/>
          </a:p>
        </p:txBody>
      </p:sp>
      <p:grpSp>
        <p:nvGrpSpPr>
          <p:cNvPr id="1193" name="Google Shape;1193;p39"/>
          <p:cNvGrpSpPr/>
          <p:nvPr/>
        </p:nvGrpSpPr>
        <p:grpSpPr>
          <a:xfrm rot="1157835">
            <a:off x="8130020" y="183646"/>
            <a:ext cx="1320618" cy="1230416"/>
            <a:chOff x="7195051" y="-202918"/>
            <a:chExt cx="880241" cy="820118"/>
          </a:xfrm>
        </p:grpSpPr>
        <p:sp>
          <p:nvSpPr>
            <p:cNvPr id="1194" name="Google Shape;1194;p39"/>
            <p:cNvSpPr/>
            <p:nvPr/>
          </p:nvSpPr>
          <p:spPr>
            <a:xfrm flipH="1">
              <a:off x="7195051" y="-173448"/>
              <a:ext cx="761277" cy="790648"/>
            </a:xfrm>
            <a:custGeom>
              <a:avLst/>
              <a:gdLst/>
              <a:ahLst/>
              <a:cxnLst/>
              <a:rect l="l" t="t" r="r" b="b"/>
              <a:pathLst>
                <a:path w="15448" h="16044" extrusionOk="0">
                  <a:moveTo>
                    <a:pt x="8178" y="0"/>
                  </a:moveTo>
                  <a:cubicBezTo>
                    <a:pt x="7841" y="0"/>
                    <a:pt x="7529" y="26"/>
                    <a:pt x="7218" y="104"/>
                  </a:cubicBezTo>
                  <a:lnTo>
                    <a:pt x="7192" y="104"/>
                  </a:lnTo>
                  <a:cubicBezTo>
                    <a:pt x="6387" y="312"/>
                    <a:pt x="5712" y="805"/>
                    <a:pt x="5271" y="1480"/>
                  </a:cubicBezTo>
                  <a:cubicBezTo>
                    <a:pt x="5063" y="1843"/>
                    <a:pt x="4933" y="2259"/>
                    <a:pt x="4907" y="2674"/>
                  </a:cubicBezTo>
                  <a:cubicBezTo>
                    <a:pt x="4881" y="3012"/>
                    <a:pt x="4881" y="3349"/>
                    <a:pt x="4959" y="3661"/>
                  </a:cubicBezTo>
                  <a:cubicBezTo>
                    <a:pt x="4726" y="3635"/>
                    <a:pt x="4492" y="3609"/>
                    <a:pt x="4284" y="3609"/>
                  </a:cubicBezTo>
                  <a:lnTo>
                    <a:pt x="4051" y="3609"/>
                  </a:lnTo>
                  <a:cubicBezTo>
                    <a:pt x="3635" y="3635"/>
                    <a:pt x="3220" y="3712"/>
                    <a:pt x="2831" y="3842"/>
                  </a:cubicBezTo>
                  <a:cubicBezTo>
                    <a:pt x="2078" y="4076"/>
                    <a:pt x="1403" y="4517"/>
                    <a:pt x="884" y="5140"/>
                  </a:cubicBezTo>
                  <a:cubicBezTo>
                    <a:pt x="650" y="5452"/>
                    <a:pt x="442" y="5789"/>
                    <a:pt x="286" y="6179"/>
                  </a:cubicBezTo>
                  <a:cubicBezTo>
                    <a:pt x="157" y="6568"/>
                    <a:pt x="53" y="7009"/>
                    <a:pt x="53" y="7425"/>
                  </a:cubicBezTo>
                  <a:cubicBezTo>
                    <a:pt x="1" y="8256"/>
                    <a:pt x="131" y="9086"/>
                    <a:pt x="442" y="9865"/>
                  </a:cubicBezTo>
                  <a:cubicBezTo>
                    <a:pt x="728" y="10514"/>
                    <a:pt x="1169" y="11111"/>
                    <a:pt x="1714" y="11579"/>
                  </a:cubicBezTo>
                  <a:cubicBezTo>
                    <a:pt x="2259" y="12072"/>
                    <a:pt x="2882" y="12461"/>
                    <a:pt x="3557" y="12747"/>
                  </a:cubicBezTo>
                  <a:cubicBezTo>
                    <a:pt x="4258" y="13058"/>
                    <a:pt x="4985" y="13292"/>
                    <a:pt x="5738" y="13448"/>
                  </a:cubicBezTo>
                  <a:cubicBezTo>
                    <a:pt x="6465" y="13629"/>
                    <a:pt x="7218" y="13733"/>
                    <a:pt x="7919" y="13837"/>
                  </a:cubicBezTo>
                  <a:lnTo>
                    <a:pt x="8879" y="13915"/>
                  </a:lnTo>
                  <a:cubicBezTo>
                    <a:pt x="9762" y="13993"/>
                    <a:pt x="10619" y="14123"/>
                    <a:pt x="11501" y="14278"/>
                  </a:cubicBezTo>
                  <a:cubicBezTo>
                    <a:pt x="12332" y="14434"/>
                    <a:pt x="13137" y="14694"/>
                    <a:pt x="13916" y="15057"/>
                  </a:cubicBezTo>
                  <a:cubicBezTo>
                    <a:pt x="14279" y="15239"/>
                    <a:pt x="14643" y="15447"/>
                    <a:pt x="15006" y="15706"/>
                  </a:cubicBezTo>
                  <a:cubicBezTo>
                    <a:pt x="15136" y="15810"/>
                    <a:pt x="15292" y="15914"/>
                    <a:pt x="15447" y="16044"/>
                  </a:cubicBezTo>
                  <a:lnTo>
                    <a:pt x="15447" y="16018"/>
                  </a:lnTo>
                  <a:cubicBezTo>
                    <a:pt x="15162" y="15291"/>
                    <a:pt x="14902" y="14564"/>
                    <a:pt x="14695" y="13811"/>
                  </a:cubicBezTo>
                  <a:lnTo>
                    <a:pt x="14695" y="13863"/>
                  </a:lnTo>
                  <a:cubicBezTo>
                    <a:pt x="14539" y="13136"/>
                    <a:pt x="14409" y="12357"/>
                    <a:pt x="14331" y="11605"/>
                  </a:cubicBezTo>
                  <a:cubicBezTo>
                    <a:pt x="14279" y="11085"/>
                    <a:pt x="14227" y="10592"/>
                    <a:pt x="14201" y="10073"/>
                  </a:cubicBezTo>
                  <a:lnTo>
                    <a:pt x="14149" y="9424"/>
                  </a:lnTo>
                  <a:cubicBezTo>
                    <a:pt x="14046" y="7892"/>
                    <a:pt x="13786" y="6386"/>
                    <a:pt x="13423" y="4907"/>
                  </a:cubicBezTo>
                  <a:cubicBezTo>
                    <a:pt x="13215" y="4232"/>
                    <a:pt x="12929" y="3531"/>
                    <a:pt x="12592" y="2908"/>
                  </a:cubicBezTo>
                  <a:cubicBezTo>
                    <a:pt x="12254" y="2285"/>
                    <a:pt x="11813" y="1739"/>
                    <a:pt x="11294" y="1272"/>
                  </a:cubicBezTo>
                  <a:cubicBezTo>
                    <a:pt x="11034" y="1039"/>
                    <a:pt x="10723" y="805"/>
                    <a:pt x="10411" y="623"/>
                  </a:cubicBezTo>
                  <a:cubicBezTo>
                    <a:pt x="10100" y="441"/>
                    <a:pt x="9736" y="286"/>
                    <a:pt x="9373" y="156"/>
                  </a:cubicBezTo>
                  <a:cubicBezTo>
                    <a:pt x="9035" y="52"/>
                    <a:pt x="8646" y="0"/>
                    <a:pt x="8282" y="0"/>
                  </a:cubicBezTo>
                  <a:close/>
                </a:path>
              </a:pathLst>
            </a:custGeom>
            <a:solidFill>
              <a:srgbClr val="C25F7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95" name="Google Shape;1195;p39"/>
            <p:cNvSpPr/>
            <p:nvPr/>
          </p:nvSpPr>
          <p:spPr>
            <a:xfrm flipH="1">
              <a:off x="7270549" y="-202918"/>
              <a:ext cx="804742" cy="724170"/>
            </a:xfrm>
            <a:custGeom>
              <a:avLst/>
              <a:gdLst/>
              <a:ahLst/>
              <a:cxnLst/>
              <a:rect l="l" t="t" r="r" b="b"/>
              <a:pathLst>
                <a:path w="16330" h="14695" extrusionOk="0">
                  <a:moveTo>
                    <a:pt x="935" y="1"/>
                  </a:moveTo>
                  <a:cubicBezTo>
                    <a:pt x="805" y="1"/>
                    <a:pt x="701" y="1"/>
                    <a:pt x="598" y="27"/>
                  </a:cubicBezTo>
                  <a:cubicBezTo>
                    <a:pt x="520" y="53"/>
                    <a:pt x="442" y="79"/>
                    <a:pt x="364" y="105"/>
                  </a:cubicBezTo>
                  <a:lnTo>
                    <a:pt x="260" y="157"/>
                  </a:lnTo>
                  <a:cubicBezTo>
                    <a:pt x="234" y="183"/>
                    <a:pt x="208" y="209"/>
                    <a:pt x="182" y="235"/>
                  </a:cubicBezTo>
                  <a:lnTo>
                    <a:pt x="156" y="261"/>
                  </a:lnTo>
                  <a:cubicBezTo>
                    <a:pt x="130" y="287"/>
                    <a:pt x="130" y="287"/>
                    <a:pt x="104" y="313"/>
                  </a:cubicBezTo>
                  <a:cubicBezTo>
                    <a:pt x="78" y="338"/>
                    <a:pt x="52" y="390"/>
                    <a:pt x="52" y="416"/>
                  </a:cubicBezTo>
                  <a:cubicBezTo>
                    <a:pt x="26" y="494"/>
                    <a:pt x="0" y="572"/>
                    <a:pt x="0" y="676"/>
                  </a:cubicBezTo>
                  <a:cubicBezTo>
                    <a:pt x="0" y="676"/>
                    <a:pt x="0" y="702"/>
                    <a:pt x="0" y="728"/>
                  </a:cubicBezTo>
                  <a:cubicBezTo>
                    <a:pt x="26" y="806"/>
                    <a:pt x="26" y="832"/>
                    <a:pt x="52" y="858"/>
                  </a:cubicBezTo>
                  <a:cubicBezTo>
                    <a:pt x="78" y="936"/>
                    <a:pt x="130" y="1013"/>
                    <a:pt x="182" y="1091"/>
                  </a:cubicBezTo>
                  <a:cubicBezTo>
                    <a:pt x="260" y="1195"/>
                    <a:pt x="364" y="1299"/>
                    <a:pt x="468" y="1403"/>
                  </a:cubicBezTo>
                  <a:cubicBezTo>
                    <a:pt x="598" y="1507"/>
                    <a:pt x="727" y="1611"/>
                    <a:pt x="883" y="1714"/>
                  </a:cubicBezTo>
                  <a:cubicBezTo>
                    <a:pt x="1221" y="1948"/>
                    <a:pt x="1532" y="2130"/>
                    <a:pt x="1870" y="2311"/>
                  </a:cubicBezTo>
                  <a:cubicBezTo>
                    <a:pt x="2519" y="2727"/>
                    <a:pt x="3194" y="3064"/>
                    <a:pt x="3817" y="3376"/>
                  </a:cubicBezTo>
                  <a:lnTo>
                    <a:pt x="4570" y="3765"/>
                  </a:lnTo>
                  <a:cubicBezTo>
                    <a:pt x="5452" y="4207"/>
                    <a:pt x="6335" y="4648"/>
                    <a:pt x="7166" y="5141"/>
                  </a:cubicBezTo>
                  <a:cubicBezTo>
                    <a:pt x="7114" y="5271"/>
                    <a:pt x="7036" y="5375"/>
                    <a:pt x="6984" y="5505"/>
                  </a:cubicBezTo>
                  <a:cubicBezTo>
                    <a:pt x="6854" y="5764"/>
                    <a:pt x="6776" y="6050"/>
                    <a:pt x="6698" y="6309"/>
                  </a:cubicBezTo>
                  <a:cubicBezTo>
                    <a:pt x="6517" y="6881"/>
                    <a:pt x="6413" y="7452"/>
                    <a:pt x="6335" y="8049"/>
                  </a:cubicBezTo>
                  <a:cubicBezTo>
                    <a:pt x="6257" y="8620"/>
                    <a:pt x="6257" y="9191"/>
                    <a:pt x="6283" y="9788"/>
                  </a:cubicBezTo>
                  <a:cubicBezTo>
                    <a:pt x="6283" y="10333"/>
                    <a:pt x="6361" y="10879"/>
                    <a:pt x="6491" y="11398"/>
                  </a:cubicBezTo>
                  <a:cubicBezTo>
                    <a:pt x="6517" y="11476"/>
                    <a:pt x="6569" y="11502"/>
                    <a:pt x="6620" y="11502"/>
                  </a:cubicBezTo>
                  <a:cubicBezTo>
                    <a:pt x="6672" y="11476"/>
                    <a:pt x="6698" y="11424"/>
                    <a:pt x="6698" y="11372"/>
                  </a:cubicBezTo>
                  <a:cubicBezTo>
                    <a:pt x="6595" y="10904"/>
                    <a:pt x="6543" y="10437"/>
                    <a:pt x="6543" y="9970"/>
                  </a:cubicBezTo>
                  <a:cubicBezTo>
                    <a:pt x="6517" y="9606"/>
                    <a:pt x="6543" y="9217"/>
                    <a:pt x="6569" y="8828"/>
                  </a:cubicBezTo>
                  <a:cubicBezTo>
                    <a:pt x="6620" y="8464"/>
                    <a:pt x="6672" y="8075"/>
                    <a:pt x="6776" y="7711"/>
                  </a:cubicBezTo>
                  <a:cubicBezTo>
                    <a:pt x="6828" y="7452"/>
                    <a:pt x="6906" y="7192"/>
                    <a:pt x="7010" y="6932"/>
                  </a:cubicBezTo>
                  <a:cubicBezTo>
                    <a:pt x="7088" y="6673"/>
                    <a:pt x="7192" y="6413"/>
                    <a:pt x="7321" y="6154"/>
                  </a:cubicBezTo>
                  <a:lnTo>
                    <a:pt x="7425" y="5972"/>
                  </a:lnTo>
                  <a:cubicBezTo>
                    <a:pt x="7503" y="5842"/>
                    <a:pt x="7581" y="5712"/>
                    <a:pt x="7659" y="5583"/>
                  </a:cubicBezTo>
                  <a:cubicBezTo>
                    <a:pt x="7685" y="5531"/>
                    <a:pt x="7711" y="5479"/>
                    <a:pt x="7737" y="5453"/>
                  </a:cubicBezTo>
                  <a:lnTo>
                    <a:pt x="7763" y="5453"/>
                  </a:lnTo>
                  <a:lnTo>
                    <a:pt x="7737" y="5427"/>
                  </a:lnTo>
                  <a:lnTo>
                    <a:pt x="7737" y="5427"/>
                  </a:lnTo>
                  <a:cubicBezTo>
                    <a:pt x="8126" y="5660"/>
                    <a:pt x="8490" y="5920"/>
                    <a:pt x="8853" y="6180"/>
                  </a:cubicBezTo>
                  <a:cubicBezTo>
                    <a:pt x="9191" y="6439"/>
                    <a:pt x="9554" y="6699"/>
                    <a:pt x="9995" y="7088"/>
                  </a:cubicBezTo>
                  <a:cubicBezTo>
                    <a:pt x="10203" y="7244"/>
                    <a:pt x="10411" y="7426"/>
                    <a:pt x="10592" y="7607"/>
                  </a:cubicBezTo>
                  <a:cubicBezTo>
                    <a:pt x="10567" y="7945"/>
                    <a:pt x="10541" y="8308"/>
                    <a:pt x="10567" y="8672"/>
                  </a:cubicBezTo>
                  <a:cubicBezTo>
                    <a:pt x="10567" y="9113"/>
                    <a:pt x="10618" y="9529"/>
                    <a:pt x="10696" y="9970"/>
                  </a:cubicBezTo>
                  <a:cubicBezTo>
                    <a:pt x="10748" y="10385"/>
                    <a:pt x="10852" y="10827"/>
                    <a:pt x="10956" y="11242"/>
                  </a:cubicBezTo>
                  <a:cubicBezTo>
                    <a:pt x="11060" y="11631"/>
                    <a:pt x="11190" y="12047"/>
                    <a:pt x="11319" y="12436"/>
                  </a:cubicBezTo>
                  <a:cubicBezTo>
                    <a:pt x="11345" y="12488"/>
                    <a:pt x="11397" y="12488"/>
                    <a:pt x="11449" y="12488"/>
                  </a:cubicBezTo>
                  <a:cubicBezTo>
                    <a:pt x="11501" y="12462"/>
                    <a:pt x="11501" y="12410"/>
                    <a:pt x="11501" y="12358"/>
                  </a:cubicBezTo>
                  <a:cubicBezTo>
                    <a:pt x="11449" y="12228"/>
                    <a:pt x="11423" y="12125"/>
                    <a:pt x="11371" y="12021"/>
                  </a:cubicBezTo>
                  <a:cubicBezTo>
                    <a:pt x="11138" y="11190"/>
                    <a:pt x="11008" y="10359"/>
                    <a:pt x="10982" y="9529"/>
                  </a:cubicBezTo>
                  <a:lnTo>
                    <a:pt x="10982" y="9061"/>
                  </a:lnTo>
                  <a:cubicBezTo>
                    <a:pt x="10982" y="8880"/>
                    <a:pt x="10982" y="8698"/>
                    <a:pt x="11008" y="8542"/>
                  </a:cubicBezTo>
                  <a:cubicBezTo>
                    <a:pt x="11034" y="8360"/>
                    <a:pt x="11034" y="8205"/>
                    <a:pt x="11060" y="8023"/>
                  </a:cubicBezTo>
                  <a:cubicBezTo>
                    <a:pt x="11449" y="8412"/>
                    <a:pt x="11839" y="8776"/>
                    <a:pt x="12202" y="9165"/>
                  </a:cubicBezTo>
                  <a:lnTo>
                    <a:pt x="12436" y="9425"/>
                  </a:lnTo>
                  <a:lnTo>
                    <a:pt x="13033" y="10178"/>
                  </a:lnTo>
                  <a:cubicBezTo>
                    <a:pt x="13189" y="10359"/>
                    <a:pt x="13318" y="10541"/>
                    <a:pt x="13448" y="10697"/>
                  </a:cubicBezTo>
                  <a:cubicBezTo>
                    <a:pt x="13422" y="10930"/>
                    <a:pt x="13396" y="11138"/>
                    <a:pt x="13422" y="11346"/>
                  </a:cubicBezTo>
                  <a:cubicBezTo>
                    <a:pt x="13422" y="11579"/>
                    <a:pt x="13448" y="11813"/>
                    <a:pt x="13474" y="12047"/>
                  </a:cubicBezTo>
                  <a:cubicBezTo>
                    <a:pt x="13552" y="12488"/>
                    <a:pt x="13682" y="12903"/>
                    <a:pt x="13864" y="13319"/>
                  </a:cubicBezTo>
                  <a:cubicBezTo>
                    <a:pt x="13889" y="13371"/>
                    <a:pt x="13941" y="13371"/>
                    <a:pt x="13993" y="13371"/>
                  </a:cubicBezTo>
                  <a:cubicBezTo>
                    <a:pt x="14019" y="13345"/>
                    <a:pt x="14045" y="13293"/>
                    <a:pt x="14019" y="13241"/>
                  </a:cubicBezTo>
                  <a:cubicBezTo>
                    <a:pt x="13993" y="13137"/>
                    <a:pt x="13941" y="13007"/>
                    <a:pt x="13915" y="12903"/>
                  </a:cubicBezTo>
                  <a:cubicBezTo>
                    <a:pt x="13864" y="12722"/>
                    <a:pt x="13812" y="12514"/>
                    <a:pt x="13786" y="12306"/>
                  </a:cubicBezTo>
                  <a:cubicBezTo>
                    <a:pt x="13760" y="12099"/>
                    <a:pt x="13760" y="11891"/>
                    <a:pt x="13734" y="11683"/>
                  </a:cubicBezTo>
                  <a:lnTo>
                    <a:pt x="13734" y="11112"/>
                  </a:lnTo>
                  <a:lnTo>
                    <a:pt x="13838" y="11216"/>
                  </a:lnTo>
                  <a:cubicBezTo>
                    <a:pt x="14097" y="11579"/>
                    <a:pt x="14357" y="11943"/>
                    <a:pt x="14616" y="12306"/>
                  </a:cubicBezTo>
                  <a:cubicBezTo>
                    <a:pt x="14876" y="12670"/>
                    <a:pt x="15136" y="13007"/>
                    <a:pt x="15369" y="13397"/>
                  </a:cubicBezTo>
                  <a:lnTo>
                    <a:pt x="15343" y="13371"/>
                  </a:lnTo>
                  <a:lnTo>
                    <a:pt x="15343" y="13371"/>
                  </a:lnTo>
                  <a:cubicBezTo>
                    <a:pt x="15603" y="13786"/>
                    <a:pt x="15863" y="14202"/>
                    <a:pt x="16070" y="14617"/>
                  </a:cubicBezTo>
                  <a:cubicBezTo>
                    <a:pt x="16089" y="14655"/>
                    <a:pt x="16108" y="14679"/>
                    <a:pt x="16137" y="14679"/>
                  </a:cubicBezTo>
                  <a:cubicBezTo>
                    <a:pt x="16148" y="14679"/>
                    <a:pt x="16160" y="14676"/>
                    <a:pt x="16174" y="14669"/>
                  </a:cubicBezTo>
                  <a:cubicBezTo>
                    <a:pt x="16174" y="14695"/>
                    <a:pt x="16200" y="14695"/>
                    <a:pt x="16226" y="14695"/>
                  </a:cubicBezTo>
                  <a:cubicBezTo>
                    <a:pt x="16278" y="14695"/>
                    <a:pt x="16304" y="14669"/>
                    <a:pt x="16304" y="14643"/>
                  </a:cubicBezTo>
                  <a:cubicBezTo>
                    <a:pt x="16330" y="14617"/>
                    <a:pt x="16330" y="14591"/>
                    <a:pt x="16330" y="14565"/>
                  </a:cubicBezTo>
                  <a:cubicBezTo>
                    <a:pt x="15681" y="13345"/>
                    <a:pt x="14954" y="12151"/>
                    <a:pt x="14149" y="11008"/>
                  </a:cubicBezTo>
                  <a:lnTo>
                    <a:pt x="14383" y="11008"/>
                  </a:lnTo>
                  <a:cubicBezTo>
                    <a:pt x="14513" y="11008"/>
                    <a:pt x="14642" y="11034"/>
                    <a:pt x="14746" y="11060"/>
                  </a:cubicBezTo>
                  <a:cubicBezTo>
                    <a:pt x="14902" y="11112"/>
                    <a:pt x="15032" y="11138"/>
                    <a:pt x="15162" y="11190"/>
                  </a:cubicBezTo>
                  <a:cubicBezTo>
                    <a:pt x="15291" y="11242"/>
                    <a:pt x="15421" y="11320"/>
                    <a:pt x="15551" y="11372"/>
                  </a:cubicBezTo>
                  <a:lnTo>
                    <a:pt x="15577" y="11372"/>
                  </a:lnTo>
                  <a:cubicBezTo>
                    <a:pt x="15655" y="11424"/>
                    <a:pt x="15733" y="11476"/>
                    <a:pt x="15837" y="11528"/>
                  </a:cubicBezTo>
                  <a:cubicBezTo>
                    <a:pt x="15851" y="11542"/>
                    <a:pt x="15867" y="11549"/>
                    <a:pt x="15883" y="11549"/>
                  </a:cubicBezTo>
                  <a:cubicBezTo>
                    <a:pt x="15947" y="11549"/>
                    <a:pt x="16003" y="11435"/>
                    <a:pt x="15940" y="11372"/>
                  </a:cubicBezTo>
                  <a:cubicBezTo>
                    <a:pt x="15629" y="11190"/>
                    <a:pt x="15291" y="10982"/>
                    <a:pt x="14954" y="10827"/>
                  </a:cubicBezTo>
                  <a:cubicBezTo>
                    <a:pt x="14798" y="10749"/>
                    <a:pt x="14616" y="10697"/>
                    <a:pt x="14435" y="10671"/>
                  </a:cubicBezTo>
                  <a:cubicBezTo>
                    <a:pt x="14331" y="10645"/>
                    <a:pt x="14227" y="10619"/>
                    <a:pt x="14097" y="10619"/>
                  </a:cubicBezTo>
                  <a:cubicBezTo>
                    <a:pt x="14045" y="10619"/>
                    <a:pt x="13967" y="10645"/>
                    <a:pt x="13915" y="10645"/>
                  </a:cubicBezTo>
                  <a:cubicBezTo>
                    <a:pt x="13630" y="10204"/>
                    <a:pt x="13318" y="9788"/>
                    <a:pt x="12981" y="9373"/>
                  </a:cubicBezTo>
                  <a:cubicBezTo>
                    <a:pt x="12514" y="8750"/>
                    <a:pt x="12020" y="8153"/>
                    <a:pt x="11501" y="7530"/>
                  </a:cubicBezTo>
                  <a:lnTo>
                    <a:pt x="11605" y="7478"/>
                  </a:lnTo>
                  <a:cubicBezTo>
                    <a:pt x="11761" y="7400"/>
                    <a:pt x="11916" y="7348"/>
                    <a:pt x="12098" y="7296"/>
                  </a:cubicBezTo>
                  <a:cubicBezTo>
                    <a:pt x="12280" y="7244"/>
                    <a:pt x="12462" y="7192"/>
                    <a:pt x="12643" y="7166"/>
                  </a:cubicBezTo>
                  <a:cubicBezTo>
                    <a:pt x="12877" y="7140"/>
                    <a:pt x="13085" y="7114"/>
                    <a:pt x="13318" y="7114"/>
                  </a:cubicBezTo>
                  <a:lnTo>
                    <a:pt x="13292" y="7114"/>
                  </a:lnTo>
                  <a:cubicBezTo>
                    <a:pt x="13368" y="7110"/>
                    <a:pt x="13443" y="7108"/>
                    <a:pt x="13517" y="7108"/>
                  </a:cubicBezTo>
                  <a:cubicBezTo>
                    <a:pt x="13876" y="7108"/>
                    <a:pt x="14220" y="7158"/>
                    <a:pt x="14564" y="7244"/>
                  </a:cubicBezTo>
                  <a:cubicBezTo>
                    <a:pt x="14616" y="7244"/>
                    <a:pt x="14668" y="7218"/>
                    <a:pt x="14668" y="7166"/>
                  </a:cubicBezTo>
                  <a:cubicBezTo>
                    <a:pt x="14694" y="7114"/>
                    <a:pt x="14668" y="7062"/>
                    <a:pt x="14616" y="7036"/>
                  </a:cubicBezTo>
                  <a:cubicBezTo>
                    <a:pt x="14331" y="6984"/>
                    <a:pt x="14045" y="6907"/>
                    <a:pt x="13760" y="6881"/>
                  </a:cubicBezTo>
                  <a:cubicBezTo>
                    <a:pt x="13474" y="6829"/>
                    <a:pt x="13163" y="6803"/>
                    <a:pt x="12877" y="6803"/>
                  </a:cubicBezTo>
                  <a:lnTo>
                    <a:pt x="12747" y="6803"/>
                  </a:lnTo>
                  <a:cubicBezTo>
                    <a:pt x="12410" y="6829"/>
                    <a:pt x="12098" y="6855"/>
                    <a:pt x="11787" y="6932"/>
                  </a:cubicBezTo>
                  <a:cubicBezTo>
                    <a:pt x="11605" y="6958"/>
                    <a:pt x="11449" y="7010"/>
                    <a:pt x="11319" y="7088"/>
                  </a:cubicBezTo>
                  <a:cubicBezTo>
                    <a:pt x="11267" y="7114"/>
                    <a:pt x="11216" y="7140"/>
                    <a:pt x="11164" y="7166"/>
                  </a:cubicBezTo>
                  <a:lnTo>
                    <a:pt x="10956" y="6932"/>
                  </a:lnTo>
                  <a:cubicBezTo>
                    <a:pt x="10203" y="6102"/>
                    <a:pt x="9476" y="5375"/>
                    <a:pt x="8775" y="4700"/>
                  </a:cubicBezTo>
                  <a:cubicBezTo>
                    <a:pt x="8697" y="4648"/>
                    <a:pt x="8645" y="4596"/>
                    <a:pt x="8568" y="4544"/>
                  </a:cubicBezTo>
                  <a:cubicBezTo>
                    <a:pt x="8801" y="4285"/>
                    <a:pt x="9061" y="4077"/>
                    <a:pt x="9346" y="3895"/>
                  </a:cubicBezTo>
                  <a:cubicBezTo>
                    <a:pt x="9762" y="3661"/>
                    <a:pt x="10203" y="3480"/>
                    <a:pt x="10644" y="3350"/>
                  </a:cubicBezTo>
                  <a:cubicBezTo>
                    <a:pt x="11164" y="3194"/>
                    <a:pt x="11683" y="3116"/>
                    <a:pt x="12202" y="3090"/>
                  </a:cubicBezTo>
                  <a:lnTo>
                    <a:pt x="12540" y="3090"/>
                  </a:lnTo>
                  <a:cubicBezTo>
                    <a:pt x="12591" y="3090"/>
                    <a:pt x="12643" y="3038"/>
                    <a:pt x="12643" y="2986"/>
                  </a:cubicBezTo>
                  <a:cubicBezTo>
                    <a:pt x="12643" y="2935"/>
                    <a:pt x="12617" y="2883"/>
                    <a:pt x="12565" y="2883"/>
                  </a:cubicBezTo>
                  <a:lnTo>
                    <a:pt x="12202" y="2883"/>
                  </a:lnTo>
                  <a:cubicBezTo>
                    <a:pt x="11916" y="2883"/>
                    <a:pt x="11631" y="2883"/>
                    <a:pt x="11345" y="2909"/>
                  </a:cubicBezTo>
                  <a:cubicBezTo>
                    <a:pt x="10930" y="2961"/>
                    <a:pt x="10515" y="3038"/>
                    <a:pt x="10125" y="3142"/>
                  </a:cubicBezTo>
                  <a:cubicBezTo>
                    <a:pt x="9736" y="3272"/>
                    <a:pt x="9346" y="3428"/>
                    <a:pt x="9009" y="3610"/>
                  </a:cubicBezTo>
                  <a:cubicBezTo>
                    <a:pt x="8827" y="3713"/>
                    <a:pt x="8645" y="3817"/>
                    <a:pt x="8464" y="3947"/>
                  </a:cubicBezTo>
                  <a:cubicBezTo>
                    <a:pt x="8360" y="4025"/>
                    <a:pt x="8256" y="4103"/>
                    <a:pt x="8178" y="4181"/>
                  </a:cubicBezTo>
                  <a:cubicBezTo>
                    <a:pt x="7607" y="3661"/>
                    <a:pt x="7010" y="3168"/>
                    <a:pt x="6413" y="2727"/>
                  </a:cubicBezTo>
                  <a:lnTo>
                    <a:pt x="6283" y="2623"/>
                  </a:lnTo>
                  <a:cubicBezTo>
                    <a:pt x="5920" y="2337"/>
                    <a:pt x="5582" y="2078"/>
                    <a:pt x="5219" y="1818"/>
                  </a:cubicBezTo>
                  <a:cubicBezTo>
                    <a:pt x="4777" y="1507"/>
                    <a:pt x="4336" y="1221"/>
                    <a:pt x="3895" y="962"/>
                  </a:cubicBezTo>
                  <a:cubicBezTo>
                    <a:pt x="3453" y="702"/>
                    <a:pt x="2986" y="468"/>
                    <a:pt x="2519" y="313"/>
                  </a:cubicBezTo>
                  <a:cubicBezTo>
                    <a:pt x="2051" y="131"/>
                    <a:pt x="1584" y="27"/>
                    <a:pt x="1091" y="1"/>
                  </a:cubicBezTo>
                  <a:close/>
                </a:path>
              </a:pathLst>
            </a:custGeom>
            <a:solidFill>
              <a:srgbClr val="A3376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96" name="Google Shape;1196;p39"/>
            <p:cNvSpPr/>
            <p:nvPr/>
          </p:nvSpPr>
          <p:spPr>
            <a:xfrm flipH="1">
              <a:off x="7844955" y="275991"/>
              <a:ext cx="63620" cy="54652"/>
            </a:xfrm>
            <a:custGeom>
              <a:avLst/>
              <a:gdLst/>
              <a:ahLst/>
              <a:cxnLst/>
              <a:rect l="l" t="t" r="r" b="b"/>
              <a:pathLst>
                <a:path w="1291" h="1109" extrusionOk="0">
                  <a:moveTo>
                    <a:pt x="561" y="1"/>
                  </a:moveTo>
                  <a:cubicBezTo>
                    <a:pt x="272" y="1"/>
                    <a:pt x="0" y="238"/>
                    <a:pt x="18" y="563"/>
                  </a:cubicBezTo>
                  <a:cubicBezTo>
                    <a:pt x="18" y="875"/>
                    <a:pt x="278" y="1109"/>
                    <a:pt x="589" y="1109"/>
                  </a:cubicBezTo>
                  <a:cubicBezTo>
                    <a:pt x="1057" y="1083"/>
                    <a:pt x="1290" y="486"/>
                    <a:pt x="927" y="148"/>
                  </a:cubicBezTo>
                  <a:cubicBezTo>
                    <a:pt x="817" y="46"/>
                    <a:pt x="687" y="1"/>
                    <a:pt x="561" y="1"/>
                  </a:cubicBezTo>
                  <a:close/>
                </a:path>
              </a:pathLst>
            </a:custGeom>
            <a:solidFill>
              <a:srgbClr val="A3376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97" name="Google Shape;1197;p39"/>
            <p:cNvSpPr/>
            <p:nvPr/>
          </p:nvSpPr>
          <p:spPr>
            <a:xfrm flipH="1">
              <a:off x="7889750" y="224394"/>
              <a:ext cx="33313" cy="28878"/>
            </a:xfrm>
            <a:custGeom>
              <a:avLst/>
              <a:gdLst/>
              <a:ahLst/>
              <a:cxnLst/>
              <a:rect l="l" t="t" r="r" b="b"/>
              <a:pathLst>
                <a:path w="676" h="586" extrusionOk="0">
                  <a:moveTo>
                    <a:pt x="286" y="1"/>
                  </a:moveTo>
                  <a:cubicBezTo>
                    <a:pt x="131" y="27"/>
                    <a:pt x="1" y="157"/>
                    <a:pt x="1" y="312"/>
                  </a:cubicBezTo>
                  <a:cubicBezTo>
                    <a:pt x="18" y="482"/>
                    <a:pt x="157" y="586"/>
                    <a:pt x="295" y="586"/>
                  </a:cubicBezTo>
                  <a:cubicBezTo>
                    <a:pt x="368" y="586"/>
                    <a:pt x="440" y="557"/>
                    <a:pt x="494" y="494"/>
                  </a:cubicBezTo>
                  <a:cubicBezTo>
                    <a:pt x="676" y="286"/>
                    <a:pt x="546" y="1"/>
                    <a:pt x="286" y="1"/>
                  </a:cubicBezTo>
                  <a:close/>
                </a:path>
              </a:pathLst>
            </a:custGeom>
            <a:solidFill>
              <a:srgbClr val="A3376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98" name="Google Shape;1198;p39"/>
            <p:cNvSpPr/>
            <p:nvPr/>
          </p:nvSpPr>
          <p:spPr>
            <a:xfrm flipH="1">
              <a:off x="7865406" y="227942"/>
              <a:ext cx="24394" cy="20845"/>
            </a:xfrm>
            <a:custGeom>
              <a:avLst/>
              <a:gdLst/>
              <a:ahLst/>
              <a:cxnLst/>
              <a:rect l="l" t="t" r="r" b="b"/>
              <a:pathLst>
                <a:path w="495" h="423" extrusionOk="0">
                  <a:moveTo>
                    <a:pt x="224" y="1"/>
                  </a:moveTo>
                  <a:cubicBezTo>
                    <a:pt x="112" y="1"/>
                    <a:pt x="1" y="89"/>
                    <a:pt x="1" y="214"/>
                  </a:cubicBezTo>
                  <a:cubicBezTo>
                    <a:pt x="1" y="344"/>
                    <a:pt x="105" y="422"/>
                    <a:pt x="234" y="422"/>
                  </a:cubicBezTo>
                  <a:cubicBezTo>
                    <a:pt x="416" y="422"/>
                    <a:pt x="494" y="188"/>
                    <a:pt x="364" y="59"/>
                  </a:cubicBezTo>
                  <a:cubicBezTo>
                    <a:pt x="324" y="18"/>
                    <a:pt x="274" y="1"/>
                    <a:pt x="224" y="1"/>
                  </a:cubicBezTo>
                  <a:close/>
                </a:path>
              </a:pathLst>
            </a:custGeom>
            <a:solidFill>
              <a:srgbClr val="A3376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99" name="Google Shape;1199;p39"/>
            <p:cNvSpPr/>
            <p:nvPr/>
          </p:nvSpPr>
          <p:spPr>
            <a:xfrm flipH="1">
              <a:off x="7883689" y="137365"/>
              <a:ext cx="45732" cy="38488"/>
            </a:xfrm>
            <a:custGeom>
              <a:avLst/>
              <a:gdLst/>
              <a:ahLst/>
              <a:cxnLst/>
              <a:rect l="l" t="t" r="r" b="b"/>
              <a:pathLst>
                <a:path w="928" h="781" extrusionOk="0">
                  <a:moveTo>
                    <a:pt x="422" y="0"/>
                  </a:moveTo>
                  <a:cubicBezTo>
                    <a:pt x="411" y="0"/>
                    <a:pt x="400" y="1"/>
                    <a:pt x="389" y="2"/>
                  </a:cubicBezTo>
                  <a:cubicBezTo>
                    <a:pt x="182" y="2"/>
                    <a:pt x="0" y="183"/>
                    <a:pt x="26" y="417"/>
                  </a:cubicBezTo>
                  <a:cubicBezTo>
                    <a:pt x="26" y="638"/>
                    <a:pt x="215" y="781"/>
                    <a:pt x="411" y="781"/>
                  </a:cubicBezTo>
                  <a:cubicBezTo>
                    <a:pt x="514" y="781"/>
                    <a:pt x="620" y="740"/>
                    <a:pt x="701" y="651"/>
                  </a:cubicBezTo>
                  <a:cubicBezTo>
                    <a:pt x="928" y="399"/>
                    <a:pt x="763" y="0"/>
                    <a:pt x="422" y="0"/>
                  </a:cubicBezTo>
                  <a:close/>
                </a:path>
              </a:pathLst>
            </a:custGeom>
            <a:solidFill>
              <a:srgbClr val="A3376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00" name="Google Shape;1200;p39"/>
            <p:cNvSpPr/>
            <p:nvPr/>
          </p:nvSpPr>
          <p:spPr>
            <a:xfrm flipH="1">
              <a:off x="7853923" y="179943"/>
              <a:ext cx="15375" cy="16361"/>
            </a:xfrm>
            <a:custGeom>
              <a:avLst/>
              <a:gdLst/>
              <a:ahLst/>
              <a:cxnLst/>
              <a:rect l="l" t="t" r="r" b="b"/>
              <a:pathLst>
                <a:path w="312" h="332" extrusionOk="0">
                  <a:moveTo>
                    <a:pt x="156" y="1"/>
                  </a:moveTo>
                  <a:cubicBezTo>
                    <a:pt x="78" y="1"/>
                    <a:pt x="0" y="59"/>
                    <a:pt x="0" y="176"/>
                  </a:cubicBezTo>
                  <a:cubicBezTo>
                    <a:pt x="0" y="280"/>
                    <a:pt x="78" y="332"/>
                    <a:pt x="156" y="332"/>
                  </a:cubicBezTo>
                  <a:cubicBezTo>
                    <a:pt x="234" y="332"/>
                    <a:pt x="312" y="280"/>
                    <a:pt x="312" y="176"/>
                  </a:cubicBezTo>
                  <a:cubicBezTo>
                    <a:pt x="312" y="59"/>
                    <a:pt x="234" y="1"/>
                    <a:pt x="156" y="1"/>
                  </a:cubicBezTo>
                  <a:close/>
                </a:path>
              </a:pathLst>
            </a:custGeom>
            <a:solidFill>
              <a:srgbClr val="A3376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201" name="Google Shape;1201;p39"/>
          <p:cNvGrpSpPr/>
          <p:nvPr/>
        </p:nvGrpSpPr>
        <p:grpSpPr>
          <a:xfrm>
            <a:off x="3825225" y="4169979"/>
            <a:ext cx="670499" cy="438524"/>
            <a:chOff x="7555450" y="377766"/>
            <a:chExt cx="670499" cy="438524"/>
          </a:xfrm>
        </p:grpSpPr>
        <p:sp>
          <p:nvSpPr>
            <p:cNvPr id="1202" name="Google Shape;1202;p39"/>
            <p:cNvSpPr/>
            <p:nvPr/>
          </p:nvSpPr>
          <p:spPr>
            <a:xfrm>
              <a:off x="7555450" y="562549"/>
              <a:ext cx="279163" cy="253742"/>
            </a:xfrm>
            <a:custGeom>
              <a:avLst/>
              <a:gdLst/>
              <a:ahLst/>
              <a:cxnLst/>
              <a:rect l="l" t="t" r="r" b="b"/>
              <a:pathLst>
                <a:path w="4206" h="3823" extrusionOk="0">
                  <a:moveTo>
                    <a:pt x="3169" y="1"/>
                  </a:moveTo>
                  <a:cubicBezTo>
                    <a:pt x="3073" y="1"/>
                    <a:pt x="2977" y="1"/>
                    <a:pt x="2881" y="20"/>
                  </a:cubicBezTo>
                  <a:cubicBezTo>
                    <a:pt x="2746" y="59"/>
                    <a:pt x="2573" y="97"/>
                    <a:pt x="2362" y="193"/>
                  </a:cubicBezTo>
                  <a:cubicBezTo>
                    <a:pt x="2017" y="347"/>
                    <a:pt x="1690" y="558"/>
                    <a:pt x="1325" y="846"/>
                  </a:cubicBezTo>
                  <a:cubicBezTo>
                    <a:pt x="1210" y="942"/>
                    <a:pt x="1114" y="1019"/>
                    <a:pt x="1018" y="1115"/>
                  </a:cubicBezTo>
                  <a:lnTo>
                    <a:pt x="999" y="1134"/>
                  </a:lnTo>
                  <a:cubicBezTo>
                    <a:pt x="864" y="1230"/>
                    <a:pt x="749" y="1345"/>
                    <a:pt x="615" y="1518"/>
                  </a:cubicBezTo>
                  <a:cubicBezTo>
                    <a:pt x="480" y="1652"/>
                    <a:pt x="384" y="1806"/>
                    <a:pt x="288" y="1979"/>
                  </a:cubicBezTo>
                  <a:cubicBezTo>
                    <a:pt x="192" y="2133"/>
                    <a:pt x="135" y="2325"/>
                    <a:pt x="77" y="2497"/>
                  </a:cubicBezTo>
                  <a:cubicBezTo>
                    <a:pt x="39" y="2670"/>
                    <a:pt x="0" y="2843"/>
                    <a:pt x="0" y="2997"/>
                  </a:cubicBezTo>
                  <a:cubicBezTo>
                    <a:pt x="0" y="3189"/>
                    <a:pt x="58" y="3342"/>
                    <a:pt x="154" y="3458"/>
                  </a:cubicBezTo>
                  <a:cubicBezTo>
                    <a:pt x="173" y="3515"/>
                    <a:pt x="192" y="3534"/>
                    <a:pt x="231" y="3554"/>
                  </a:cubicBezTo>
                  <a:lnTo>
                    <a:pt x="288" y="3630"/>
                  </a:lnTo>
                  <a:cubicBezTo>
                    <a:pt x="384" y="3707"/>
                    <a:pt x="461" y="3726"/>
                    <a:pt x="538" y="3746"/>
                  </a:cubicBezTo>
                  <a:cubicBezTo>
                    <a:pt x="653" y="3803"/>
                    <a:pt x="768" y="3822"/>
                    <a:pt x="941" y="3822"/>
                  </a:cubicBezTo>
                  <a:lnTo>
                    <a:pt x="1191" y="3822"/>
                  </a:lnTo>
                  <a:cubicBezTo>
                    <a:pt x="1383" y="3803"/>
                    <a:pt x="1575" y="3746"/>
                    <a:pt x="1786" y="3669"/>
                  </a:cubicBezTo>
                  <a:cubicBezTo>
                    <a:pt x="1978" y="3611"/>
                    <a:pt x="2170" y="3515"/>
                    <a:pt x="2381" y="3381"/>
                  </a:cubicBezTo>
                  <a:cubicBezTo>
                    <a:pt x="2593" y="3266"/>
                    <a:pt x="2823" y="3131"/>
                    <a:pt x="3015" y="2958"/>
                  </a:cubicBezTo>
                  <a:cubicBezTo>
                    <a:pt x="3207" y="2785"/>
                    <a:pt x="3399" y="2613"/>
                    <a:pt x="3553" y="2459"/>
                  </a:cubicBezTo>
                  <a:cubicBezTo>
                    <a:pt x="3745" y="2267"/>
                    <a:pt x="3879" y="2056"/>
                    <a:pt x="3995" y="1844"/>
                  </a:cubicBezTo>
                  <a:cubicBezTo>
                    <a:pt x="4110" y="1633"/>
                    <a:pt x="4167" y="1422"/>
                    <a:pt x="4187" y="1230"/>
                  </a:cubicBezTo>
                  <a:cubicBezTo>
                    <a:pt x="4206" y="1038"/>
                    <a:pt x="4167" y="846"/>
                    <a:pt x="4091" y="615"/>
                  </a:cubicBezTo>
                  <a:cubicBezTo>
                    <a:pt x="4071" y="500"/>
                    <a:pt x="4033" y="462"/>
                    <a:pt x="3975" y="366"/>
                  </a:cubicBezTo>
                  <a:cubicBezTo>
                    <a:pt x="3918" y="289"/>
                    <a:pt x="3879" y="251"/>
                    <a:pt x="3802" y="193"/>
                  </a:cubicBezTo>
                  <a:cubicBezTo>
                    <a:pt x="3687" y="97"/>
                    <a:pt x="3534" y="59"/>
                    <a:pt x="3361" y="20"/>
                  </a:cubicBezTo>
                  <a:cubicBezTo>
                    <a:pt x="3322" y="20"/>
                    <a:pt x="3246" y="1"/>
                    <a:pt x="3169" y="1"/>
                  </a:cubicBezTo>
                  <a:close/>
                </a:path>
              </a:pathLst>
            </a:custGeom>
            <a:solidFill>
              <a:srgbClr val="FFFFFF">
                <a:alpha val="3464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03" name="Google Shape;1203;p39"/>
            <p:cNvSpPr/>
            <p:nvPr/>
          </p:nvSpPr>
          <p:spPr>
            <a:xfrm>
              <a:off x="8005393" y="377766"/>
              <a:ext cx="142767" cy="126240"/>
            </a:xfrm>
            <a:custGeom>
              <a:avLst/>
              <a:gdLst/>
              <a:ahLst/>
              <a:cxnLst/>
              <a:rect l="l" t="t" r="r" b="b"/>
              <a:pathLst>
                <a:path w="2151" h="1902" extrusionOk="0">
                  <a:moveTo>
                    <a:pt x="1556" y="0"/>
                  </a:moveTo>
                  <a:cubicBezTo>
                    <a:pt x="1383" y="0"/>
                    <a:pt x="1229" y="58"/>
                    <a:pt x="999" y="154"/>
                  </a:cubicBezTo>
                  <a:cubicBezTo>
                    <a:pt x="845" y="250"/>
                    <a:pt x="672" y="365"/>
                    <a:pt x="499" y="480"/>
                  </a:cubicBezTo>
                  <a:lnTo>
                    <a:pt x="423" y="557"/>
                  </a:lnTo>
                  <a:lnTo>
                    <a:pt x="346" y="634"/>
                  </a:lnTo>
                  <a:cubicBezTo>
                    <a:pt x="154" y="826"/>
                    <a:pt x="77" y="1018"/>
                    <a:pt x="19" y="1210"/>
                  </a:cubicBezTo>
                  <a:cubicBezTo>
                    <a:pt x="0" y="1402"/>
                    <a:pt x="77" y="1633"/>
                    <a:pt x="211" y="1748"/>
                  </a:cubicBezTo>
                  <a:cubicBezTo>
                    <a:pt x="288" y="1825"/>
                    <a:pt x="365" y="1844"/>
                    <a:pt x="461" y="1882"/>
                  </a:cubicBezTo>
                  <a:cubicBezTo>
                    <a:pt x="499" y="1882"/>
                    <a:pt x="557" y="1902"/>
                    <a:pt x="615" y="1902"/>
                  </a:cubicBezTo>
                  <a:lnTo>
                    <a:pt x="768" y="1902"/>
                  </a:lnTo>
                  <a:lnTo>
                    <a:pt x="1056" y="1825"/>
                  </a:lnTo>
                  <a:cubicBezTo>
                    <a:pt x="1152" y="1806"/>
                    <a:pt x="1229" y="1748"/>
                    <a:pt x="1344" y="1690"/>
                  </a:cubicBezTo>
                  <a:cubicBezTo>
                    <a:pt x="1536" y="1556"/>
                    <a:pt x="1709" y="1421"/>
                    <a:pt x="1844" y="1249"/>
                  </a:cubicBezTo>
                  <a:cubicBezTo>
                    <a:pt x="1940" y="1133"/>
                    <a:pt x="2093" y="961"/>
                    <a:pt x="2132" y="749"/>
                  </a:cubicBezTo>
                  <a:cubicBezTo>
                    <a:pt x="2151" y="653"/>
                    <a:pt x="2151" y="577"/>
                    <a:pt x="2132" y="461"/>
                  </a:cubicBezTo>
                  <a:cubicBezTo>
                    <a:pt x="2112" y="365"/>
                    <a:pt x="2055" y="269"/>
                    <a:pt x="2016" y="192"/>
                  </a:cubicBezTo>
                  <a:cubicBezTo>
                    <a:pt x="1959" y="116"/>
                    <a:pt x="1863" y="77"/>
                    <a:pt x="1805" y="58"/>
                  </a:cubicBezTo>
                  <a:cubicBezTo>
                    <a:pt x="1728" y="20"/>
                    <a:pt x="1652" y="0"/>
                    <a:pt x="1556" y="0"/>
                  </a:cubicBezTo>
                  <a:close/>
                </a:path>
              </a:pathLst>
            </a:custGeom>
            <a:solidFill>
              <a:srgbClr val="FFFFFF">
                <a:alpha val="3464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04" name="Google Shape;1204;p39"/>
            <p:cNvSpPr/>
            <p:nvPr/>
          </p:nvSpPr>
          <p:spPr>
            <a:xfrm>
              <a:off x="8139200" y="543433"/>
              <a:ext cx="86749" cy="71483"/>
            </a:xfrm>
            <a:custGeom>
              <a:avLst/>
              <a:gdLst/>
              <a:ahLst/>
              <a:cxnLst/>
              <a:rect l="l" t="t" r="r" b="b"/>
              <a:pathLst>
                <a:path w="1307" h="1077" extrusionOk="0">
                  <a:moveTo>
                    <a:pt x="1153" y="1"/>
                  </a:moveTo>
                  <a:cubicBezTo>
                    <a:pt x="1037" y="1"/>
                    <a:pt x="941" y="20"/>
                    <a:pt x="845" y="58"/>
                  </a:cubicBezTo>
                  <a:cubicBezTo>
                    <a:pt x="711" y="97"/>
                    <a:pt x="596" y="154"/>
                    <a:pt x="500" y="212"/>
                  </a:cubicBezTo>
                  <a:cubicBezTo>
                    <a:pt x="461" y="270"/>
                    <a:pt x="384" y="308"/>
                    <a:pt x="327" y="366"/>
                  </a:cubicBezTo>
                  <a:lnTo>
                    <a:pt x="308" y="385"/>
                  </a:lnTo>
                  <a:cubicBezTo>
                    <a:pt x="173" y="539"/>
                    <a:pt x="0" y="750"/>
                    <a:pt x="116" y="942"/>
                  </a:cubicBezTo>
                  <a:cubicBezTo>
                    <a:pt x="173" y="1038"/>
                    <a:pt x="269" y="1076"/>
                    <a:pt x="404" y="1076"/>
                  </a:cubicBezTo>
                  <a:cubicBezTo>
                    <a:pt x="500" y="1076"/>
                    <a:pt x="557" y="1076"/>
                    <a:pt x="615" y="1057"/>
                  </a:cubicBezTo>
                  <a:cubicBezTo>
                    <a:pt x="692" y="1057"/>
                    <a:pt x="769" y="1019"/>
                    <a:pt x="826" y="980"/>
                  </a:cubicBezTo>
                  <a:cubicBezTo>
                    <a:pt x="961" y="923"/>
                    <a:pt x="1076" y="788"/>
                    <a:pt x="1172" y="654"/>
                  </a:cubicBezTo>
                  <a:cubicBezTo>
                    <a:pt x="1268" y="500"/>
                    <a:pt x="1306" y="347"/>
                    <a:pt x="1287" y="193"/>
                  </a:cubicBezTo>
                  <a:cubicBezTo>
                    <a:pt x="1287" y="154"/>
                    <a:pt x="1268" y="97"/>
                    <a:pt x="1249" y="58"/>
                  </a:cubicBezTo>
                  <a:cubicBezTo>
                    <a:pt x="1249" y="20"/>
                    <a:pt x="1191" y="1"/>
                    <a:pt x="1153" y="1"/>
                  </a:cubicBezTo>
                  <a:close/>
                </a:path>
              </a:pathLst>
            </a:custGeom>
            <a:solidFill>
              <a:srgbClr val="FFFFFF">
                <a:alpha val="3464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205" name="Google Shape;1205;p39"/>
          <p:cNvGrpSpPr/>
          <p:nvPr/>
        </p:nvGrpSpPr>
        <p:grpSpPr>
          <a:xfrm>
            <a:off x="469975" y="4304090"/>
            <a:ext cx="490228" cy="608811"/>
            <a:chOff x="7376250" y="1989890"/>
            <a:chExt cx="490228" cy="608811"/>
          </a:xfrm>
        </p:grpSpPr>
        <p:sp>
          <p:nvSpPr>
            <p:cNvPr id="1206" name="Google Shape;1206;p39"/>
            <p:cNvSpPr/>
            <p:nvPr/>
          </p:nvSpPr>
          <p:spPr>
            <a:xfrm>
              <a:off x="7376250" y="2459787"/>
              <a:ext cx="183714" cy="138915"/>
            </a:xfrm>
            <a:custGeom>
              <a:avLst/>
              <a:gdLst/>
              <a:ahLst/>
              <a:cxnLst/>
              <a:rect l="l" t="t" r="r" b="b"/>
              <a:pathLst>
                <a:path w="2440" h="1845" extrusionOk="0">
                  <a:moveTo>
                    <a:pt x="1652" y="1"/>
                  </a:moveTo>
                  <a:cubicBezTo>
                    <a:pt x="1595" y="1"/>
                    <a:pt x="1518" y="1"/>
                    <a:pt x="1441" y="20"/>
                  </a:cubicBezTo>
                  <a:cubicBezTo>
                    <a:pt x="1268" y="39"/>
                    <a:pt x="1115" y="116"/>
                    <a:pt x="923" y="212"/>
                  </a:cubicBezTo>
                  <a:cubicBezTo>
                    <a:pt x="827" y="270"/>
                    <a:pt x="750" y="308"/>
                    <a:pt x="673" y="385"/>
                  </a:cubicBezTo>
                  <a:cubicBezTo>
                    <a:pt x="596" y="423"/>
                    <a:pt x="539" y="481"/>
                    <a:pt x="462" y="558"/>
                  </a:cubicBezTo>
                  <a:cubicBezTo>
                    <a:pt x="212" y="769"/>
                    <a:pt x="1" y="1153"/>
                    <a:pt x="155" y="1480"/>
                  </a:cubicBezTo>
                  <a:cubicBezTo>
                    <a:pt x="212" y="1633"/>
                    <a:pt x="347" y="1749"/>
                    <a:pt x="558" y="1806"/>
                  </a:cubicBezTo>
                  <a:cubicBezTo>
                    <a:pt x="654" y="1825"/>
                    <a:pt x="750" y="1845"/>
                    <a:pt x="904" y="1845"/>
                  </a:cubicBezTo>
                  <a:cubicBezTo>
                    <a:pt x="980" y="1845"/>
                    <a:pt x="1076" y="1825"/>
                    <a:pt x="1192" y="1806"/>
                  </a:cubicBezTo>
                  <a:cubicBezTo>
                    <a:pt x="1288" y="1768"/>
                    <a:pt x="1384" y="1729"/>
                    <a:pt x="1480" y="1672"/>
                  </a:cubicBezTo>
                  <a:cubicBezTo>
                    <a:pt x="1576" y="1633"/>
                    <a:pt x="1672" y="1576"/>
                    <a:pt x="1768" y="1518"/>
                  </a:cubicBezTo>
                  <a:cubicBezTo>
                    <a:pt x="1979" y="1364"/>
                    <a:pt x="2152" y="1230"/>
                    <a:pt x="2267" y="1038"/>
                  </a:cubicBezTo>
                  <a:cubicBezTo>
                    <a:pt x="2382" y="846"/>
                    <a:pt x="2440" y="616"/>
                    <a:pt x="2363" y="462"/>
                  </a:cubicBezTo>
                  <a:cubicBezTo>
                    <a:pt x="2286" y="270"/>
                    <a:pt x="2152" y="116"/>
                    <a:pt x="1941" y="39"/>
                  </a:cubicBezTo>
                  <a:cubicBezTo>
                    <a:pt x="1864" y="20"/>
                    <a:pt x="1787" y="1"/>
                    <a:pt x="1652" y="1"/>
                  </a:cubicBezTo>
                  <a:close/>
                </a:path>
              </a:pathLst>
            </a:custGeom>
            <a:solidFill>
              <a:srgbClr val="FFFFFF">
                <a:alpha val="3464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07" name="Google Shape;1207;p39"/>
            <p:cNvSpPr/>
            <p:nvPr/>
          </p:nvSpPr>
          <p:spPr>
            <a:xfrm>
              <a:off x="7526683" y="1989890"/>
              <a:ext cx="339795" cy="261792"/>
            </a:xfrm>
            <a:custGeom>
              <a:avLst/>
              <a:gdLst/>
              <a:ahLst/>
              <a:cxnLst/>
              <a:rect l="l" t="t" r="r" b="b"/>
              <a:pathLst>
                <a:path w="4513" h="3477" extrusionOk="0">
                  <a:moveTo>
                    <a:pt x="3265" y="1"/>
                  </a:moveTo>
                  <a:cubicBezTo>
                    <a:pt x="3073" y="1"/>
                    <a:pt x="2861" y="39"/>
                    <a:pt x="2669" y="97"/>
                  </a:cubicBezTo>
                  <a:cubicBezTo>
                    <a:pt x="2650" y="97"/>
                    <a:pt x="2612" y="116"/>
                    <a:pt x="2593" y="116"/>
                  </a:cubicBezTo>
                  <a:lnTo>
                    <a:pt x="2516" y="116"/>
                  </a:lnTo>
                  <a:cubicBezTo>
                    <a:pt x="2113" y="270"/>
                    <a:pt x="1748" y="481"/>
                    <a:pt x="1517" y="615"/>
                  </a:cubicBezTo>
                  <a:cubicBezTo>
                    <a:pt x="1325" y="750"/>
                    <a:pt x="1133" y="884"/>
                    <a:pt x="941" y="1038"/>
                  </a:cubicBezTo>
                  <a:cubicBezTo>
                    <a:pt x="749" y="1172"/>
                    <a:pt x="595" y="1345"/>
                    <a:pt x="461" y="1479"/>
                  </a:cubicBezTo>
                  <a:cubicBezTo>
                    <a:pt x="154" y="1864"/>
                    <a:pt x="0" y="2228"/>
                    <a:pt x="39" y="2593"/>
                  </a:cubicBezTo>
                  <a:cubicBezTo>
                    <a:pt x="77" y="2785"/>
                    <a:pt x="173" y="2958"/>
                    <a:pt x="307" y="3150"/>
                  </a:cubicBezTo>
                  <a:cubicBezTo>
                    <a:pt x="403" y="3265"/>
                    <a:pt x="557" y="3361"/>
                    <a:pt x="749" y="3400"/>
                  </a:cubicBezTo>
                  <a:cubicBezTo>
                    <a:pt x="864" y="3457"/>
                    <a:pt x="999" y="3477"/>
                    <a:pt x="1152" y="3477"/>
                  </a:cubicBezTo>
                  <a:lnTo>
                    <a:pt x="1268" y="3477"/>
                  </a:lnTo>
                  <a:cubicBezTo>
                    <a:pt x="1460" y="3477"/>
                    <a:pt x="1652" y="3438"/>
                    <a:pt x="1863" y="3361"/>
                  </a:cubicBezTo>
                  <a:cubicBezTo>
                    <a:pt x="2285" y="3246"/>
                    <a:pt x="2689" y="3054"/>
                    <a:pt x="3092" y="2785"/>
                  </a:cubicBezTo>
                  <a:cubicBezTo>
                    <a:pt x="3514" y="2516"/>
                    <a:pt x="3841" y="2248"/>
                    <a:pt x="4091" y="1940"/>
                  </a:cubicBezTo>
                  <a:cubicBezTo>
                    <a:pt x="4225" y="1768"/>
                    <a:pt x="4302" y="1652"/>
                    <a:pt x="4379" y="1518"/>
                  </a:cubicBezTo>
                  <a:cubicBezTo>
                    <a:pt x="4436" y="1345"/>
                    <a:pt x="4494" y="1134"/>
                    <a:pt x="4494" y="903"/>
                  </a:cubicBezTo>
                  <a:cubicBezTo>
                    <a:pt x="4513" y="807"/>
                    <a:pt x="4494" y="711"/>
                    <a:pt x="4475" y="615"/>
                  </a:cubicBezTo>
                  <a:cubicBezTo>
                    <a:pt x="4436" y="519"/>
                    <a:pt x="4398" y="462"/>
                    <a:pt x="4321" y="366"/>
                  </a:cubicBezTo>
                  <a:cubicBezTo>
                    <a:pt x="4263" y="289"/>
                    <a:pt x="4187" y="231"/>
                    <a:pt x="4129" y="193"/>
                  </a:cubicBezTo>
                  <a:cubicBezTo>
                    <a:pt x="4052" y="135"/>
                    <a:pt x="3995" y="116"/>
                    <a:pt x="3860" y="78"/>
                  </a:cubicBezTo>
                  <a:cubicBezTo>
                    <a:pt x="3726" y="20"/>
                    <a:pt x="3553" y="1"/>
                    <a:pt x="3361" y="1"/>
                  </a:cubicBezTo>
                  <a:close/>
                </a:path>
              </a:pathLst>
            </a:custGeom>
            <a:solidFill>
              <a:srgbClr val="FFFFFF">
                <a:alpha val="3464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08" name="Google Shape;1208;p39"/>
            <p:cNvSpPr/>
            <p:nvPr/>
          </p:nvSpPr>
          <p:spPr>
            <a:xfrm>
              <a:off x="7694358" y="2297909"/>
              <a:ext cx="124459" cy="99838"/>
            </a:xfrm>
            <a:custGeom>
              <a:avLst/>
              <a:gdLst/>
              <a:ahLst/>
              <a:cxnLst/>
              <a:rect l="l" t="t" r="r" b="b"/>
              <a:pathLst>
                <a:path w="1653" h="1326" extrusionOk="0">
                  <a:moveTo>
                    <a:pt x="1115" y="0"/>
                  </a:moveTo>
                  <a:cubicBezTo>
                    <a:pt x="1019" y="0"/>
                    <a:pt x="923" y="39"/>
                    <a:pt x="827" y="58"/>
                  </a:cubicBezTo>
                  <a:cubicBezTo>
                    <a:pt x="692" y="96"/>
                    <a:pt x="558" y="154"/>
                    <a:pt x="462" y="231"/>
                  </a:cubicBezTo>
                  <a:cubicBezTo>
                    <a:pt x="346" y="288"/>
                    <a:pt x="250" y="365"/>
                    <a:pt x="174" y="442"/>
                  </a:cubicBezTo>
                  <a:cubicBezTo>
                    <a:pt x="97" y="538"/>
                    <a:pt x="58" y="615"/>
                    <a:pt x="20" y="730"/>
                  </a:cubicBezTo>
                  <a:cubicBezTo>
                    <a:pt x="1" y="768"/>
                    <a:pt x="1" y="845"/>
                    <a:pt x="1" y="903"/>
                  </a:cubicBezTo>
                  <a:cubicBezTo>
                    <a:pt x="1" y="941"/>
                    <a:pt x="20" y="999"/>
                    <a:pt x="58" y="1056"/>
                  </a:cubicBezTo>
                  <a:cubicBezTo>
                    <a:pt x="78" y="1114"/>
                    <a:pt x="97" y="1152"/>
                    <a:pt x="174" y="1210"/>
                  </a:cubicBezTo>
                  <a:cubicBezTo>
                    <a:pt x="212" y="1229"/>
                    <a:pt x="270" y="1287"/>
                    <a:pt x="308" y="1306"/>
                  </a:cubicBezTo>
                  <a:cubicBezTo>
                    <a:pt x="346" y="1306"/>
                    <a:pt x="385" y="1325"/>
                    <a:pt x="442" y="1325"/>
                  </a:cubicBezTo>
                  <a:lnTo>
                    <a:pt x="558" y="1325"/>
                  </a:lnTo>
                  <a:cubicBezTo>
                    <a:pt x="634" y="1325"/>
                    <a:pt x="673" y="1306"/>
                    <a:pt x="731" y="1287"/>
                  </a:cubicBezTo>
                  <a:cubicBezTo>
                    <a:pt x="942" y="1210"/>
                    <a:pt x="1153" y="1095"/>
                    <a:pt x="1345" y="941"/>
                  </a:cubicBezTo>
                  <a:cubicBezTo>
                    <a:pt x="1441" y="864"/>
                    <a:pt x="1499" y="807"/>
                    <a:pt x="1556" y="730"/>
                  </a:cubicBezTo>
                  <a:cubicBezTo>
                    <a:pt x="1595" y="692"/>
                    <a:pt x="1614" y="653"/>
                    <a:pt x="1633" y="615"/>
                  </a:cubicBezTo>
                  <a:cubicBezTo>
                    <a:pt x="1652" y="557"/>
                    <a:pt x="1652" y="519"/>
                    <a:pt x="1652" y="461"/>
                  </a:cubicBezTo>
                  <a:cubicBezTo>
                    <a:pt x="1652" y="384"/>
                    <a:pt x="1633" y="288"/>
                    <a:pt x="1595" y="231"/>
                  </a:cubicBezTo>
                  <a:cubicBezTo>
                    <a:pt x="1518" y="115"/>
                    <a:pt x="1441" y="58"/>
                    <a:pt x="1345" y="39"/>
                  </a:cubicBezTo>
                  <a:cubicBezTo>
                    <a:pt x="1307" y="0"/>
                    <a:pt x="1249" y="0"/>
                    <a:pt x="1172" y="0"/>
                  </a:cubicBezTo>
                  <a:close/>
                </a:path>
              </a:pathLst>
            </a:custGeom>
            <a:solidFill>
              <a:srgbClr val="FFFFFF">
                <a:alpha val="3464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209" name="Google Shape;1209;p39"/>
          <p:cNvGrpSpPr/>
          <p:nvPr/>
        </p:nvGrpSpPr>
        <p:grpSpPr>
          <a:xfrm>
            <a:off x="7149116" y="2560555"/>
            <a:ext cx="310770" cy="294658"/>
            <a:chOff x="7149116" y="2560555"/>
            <a:chExt cx="310770" cy="294658"/>
          </a:xfrm>
        </p:grpSpPr>
        <p:grpSp>
          <p:nvGrpSpPr>
            <p:cNvPr id="1210" name="Google Shape;1210;p39"/>
            <p:cNvGrpSpPr/>
            <p:nvPr/>
          </p:nvGrpSpPr>
          <p:grpSpPr>
            <a:xfrm>
              <a:off x="7149116" y="2560555"/>
              <a:ext cx="310770" cy="294658"/>
              <a:chOff x="7298566" y="2450661"/>
              <a:chExt cx="310770" cy="294658"/>
            </a:xfrm>
          </p:grpSpPr>
          <p:sp>
            <p:nvSpPr>
              <p:cNvPr id="1211" name="Google Shape;1211;p39"/>
              <p:cNvSpPr/>
              <p:nvPr/>
            </p:nvSpPr>
            <p:spPr>
              <a:xfrm>
                <a:off x="7298566" y="2450661"/>
                <a:ext cx="310770" cy="294658"/>
              </a:xfrm>
              <a:custGeom>
                <a:avLst/>
                <a:gdLst/>
                <a:ahLst/>
                <a:cxnLst/>
                <a:rect l="l" t="t" r="r" b="b"/>
                <a:pathLst>
                  <a:path w="3221" h="3054" extrusionOk="0">
                    <a:moveTo>
                      <a:pt x="1726" y="0"/>
                    </a:moveTo>
                    <a:cubicBezTo>
                      <a:pt x="1138" y="0"/>
                      <a:pt x="559" y="393"/>
                      <a:pt x="312" y="1016"/>
                    </a:cubicBezTo>
                    <a:cubicBezTo>
                      <a:pt x="0" y="1814"/>
                      <a:pt x="339" y="2680"/>
                      <a:pt x="1056" y="2965"/>
                    </a:cubicBezTo>
                    <a:cubicBezTo>
                      <a:pt x="1208" y="3025"/>
                      <a:pt x="1365" y="3053"/>
                      <a:pt x="1521" y="3053"/>
                    </a:cubicBezTo>
                    <a:cubicBezTo>
                      <a:pt x="2100" y="3053"/>
                      <a:pt x="2664" y="2660"/>
                      <a:pt x="2910" y="2031"/>
                    </a:cubicBezTo>
                    <a:cubicBezTo>
                      <a:pt x="3221" y="1233"/>
                      <a:pt x="2896" y="367"/>
                      <a:pt x="2179" y="82"/>
                    </a:cubicBezTo>
                    <a:cubicBezTo>
                      <a:pt x="2031" y="27"/>
                      <a:pt x="1878" y="0"/>
                      <a:pt x="1726" y="0"/>
                    </a:cubicBezTo>
                    <a:close/>
                  </a:path>
                </a:pathLst>
              </a:custGeom>
              <a:solidFill>
                <a:srgbClr val="FEFEF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12" name="Google Shape;1212;p39"/>
              <p:cNvSpPr/>
              <p:nvPr/>
            </p:nvSpPr>
            <p:spPr>
              <a:xfrm>
                <a:off x="7382119" y="2509033"/>
                <a:ext cx="216796" cy="205797"/>
              </a:xfrm>
              <a:custGeom>
                <a:avLst/>
                <a:gdLst/>
                <a:ahLst/>
                <a:cxnLst/>
                <a:rect l="l" t="t" r="r" b="b"/>
                <a:pathLst>
                  <a:path w="2247" h="2133" extrusionOk="0">
                    <a:moveTo>
                      <a:pt x="1196" y="1"/>
                    </a:moveTo>
                    <a:cubicBezTo>
                      <a:pt x="788" y="1"/>
                      <a:pt x="388" y="273"/>
                      <a:pt x="217" y="722"/>
                    </a:cubicBezTo>
                    <a:cubicBezTo>
                      <a:pt x="0" y="1277"/>
                      <a:pt x="230" y="1886"/>
                      <a:pt x="731" y="2075"/>
                    </a:cubicBezTo>
                    <a:cubicBezTo>
                      <a:pt x="833" y="2114"/>
                      <a:pt x="939" y="2132"/>
                      <a:pt x="1044" y="2132"/>
                    </a:cubicBezTo>
                    <a:cubicBezTo>
                      <a:pt x="1454" y="2132"/>
                      <a:pt x="1858" y="1854"/>
                      <a:pt x="2030" y="1412"/>
                    </a:cubicBezTo>
                    <a:cubicBezTo>
                      <a:pt x="2247" y="858"/>
                      <a:pt x="2016" y="249"/>
                      <a:pt x="1529" y="59"/>
                    </a:cubicBezTo>
                    <a:lnTo>
                      <a:pt x="1516" y="59"/>
                    </a:lnTo>
                    <a:cubicBezTo>
                      <a:pt x="1411" y="20"/>
                      <a:pt x="1303" y="1"/>
                      <a:pt x="1196" y="1"/>
                    </a:cubicBezTo>
                    <a:close/>
                  </a:path>
                </a:pathLst>
              </a:custGeom>
              <a:solidFill>
                <a:srgbClr val="682F2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213" name="Google Shape;1213;p39"/>
            <p:cNvSpPr/>
            <p:nvPr/>
          </p:nvSpPr>
          <p:spPr>
            <a:xfrm>
              <a:off x="7194752" y="2667578"/>
              <a:ext cx="95421" cy="45926"/>
            </a:xfrm>
            <a:custGeom>
              <a:avLst/>
              <a:gdLst/>
              <a:ahLst/>
              <a:cxnLst/>
              <a:rect l="l" t="t" r="r" b="b"/>
              <a:pathLst>
                <a:path w="989" h="476" extrusionOk="0">
                  <a:moveTo>
                    <a:pt x="224" y="0"/>
                  </a:moveTo>
                  <a:cubicBezTo>
                    <a:pt x="129" y="0"/>
                    <a:pt x="62" y="24"/>
                    <a:pt x="42" y="71"/>
                  </a:cubicBezTo>
                  <a:cubicBezTo>
                    <a:pt x="1" y="152"/>
                    <a:pt x="177" y="315"/>
                    <a:pt x="434" y="409"/>
                  </a:cubicBezTo>
                  <a:cubicBezTo>
                    <a:pt x="560" y="452"/>
                    <a:pt x="687" y="475"/>
                    <a:pt x="783" y="475"/>
                  </a:cubicBezTo>
                  <a:cubicBezTo>
                    <a:pt x="872" y="475"/>
                    <a:pt x="935" y="455"/>
                    <a:pt x="948" y="409"/>
                  </a:cubicBezTo>
                  <a:cubicBezTo>
                    <a:pt x="989" y="301"/>
                    <a:pt x="813" y="152"/>
                    <a:pt x="569" y="71"/>
                  </a:cubicBezTo>
                  <a:cubicBezTo>
                    <a:pt x="441" y="24"/>
                    <a:pt x="319" y="0"/>
                    <a:pt x="224" y="0"/>
                  </a:cubicBezTo>
                  <a:close/>
                </a:path>
              </a:pathLst>
            </a:custGeom>
            <a:solidFill>
              <a:srgbClr val="FEFEFE"/>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790260" y="1334402"/>
            <a:ext cx="3177158" cy="213434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Rounded Rectangle 1"/>
          <p:cNvSpPr/>
          <p:nvPr/>
        </p:nvSpPr>
        <p:spPr>
          <a:xfrm>
            <a:off x="537515" y="3393126"/>
            <a:ext cx="4877718" cy="1304167"/>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sz="1200" dirty="0"/>
              <a:t>Salah satu cara yang dilakukan untuk mengatasi kecanduan adalah dengan rehabilitasi. Pemakai bisa memanfaatkan layanan yang disediakan oleh BNN agar ketergantungan terhadap obat terlarang bisa segera ditangani.</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20000" y="539496"/>
            <a:ext cx="2195816" cy="572700"/>
          </a:xfrm>
        </p:spPr>
        <p:txBody>
          <a:bodyPr/>
          <a:lstStyle/>
          <a:p>
            <a:r>
              <a:rPr lang="id-ID" dirty="0" smtClean="0"/>
              <a:t>Thanks!</a:t>
            </a:r>
            <a:endParaRPr lang="id-ID" dirty="0"/>
          </a:p>
        </p:txBody>
      </p:sp>
      <p:sp>
        <p:nvSpPr>
          <p:cNvPr id="4" name="Rounded Rectangle 3"/>
          <p:cNvSpPr/>
          <p:nvPr/>
        </p:nvSpPr>
        <p:spPr>
          <a:xfrm>
            <a:off x="1259632" y="1419622"/>
            <a:ext cx="5616624" cy="273630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smtClean="0"/>
              <a:t>Daftar Pustaka</a:t>
            </a:r>
          </a:p>
          <a:p>
            <a:pPr algn="ctr"/>
            <a:endParaRPr lang="id-ID" dirty="0"/>
          </a:p>
          <a:p>
            <a:pPr algn="ctr"/>
            <a:r>
              <a:rPr lang="id-ID" dirty="0" smtClean="0">
                <a:hlinkClick r:id="rId2" action="ppaction://hlinkfile"/>
              </a:rPr>
              <a:t>Id-id.facebook.com</a:t>
            </a:r>
            <a:r>
              <a:rPr lang="id-ID" dirty="0" smtClean="0"/>
              <a:t> . School of parenting,</a:t>
            </a:r>
          </a:p>
          <a:p>
            <a:pPr algn="ctr"/>
            <a:r>
              <a:rPr lang="id-ID" dirty="0" smtClean="0">
                <a:hlinkClick r:id="rId3" action="ppaction://hlinkfile"/>
              </a:rPr>
              <a:t>Borneo24.com</a:t>
            </a:r>
            <a:r>
              <a:rPr lang="id-ID" dirty="0" smtClean="0"/>
              <a:t>. Judi sabung ayam .by: Theresa </a:t>
            </a:r>
          </a:p>
          <a:p>
            <a:pPr algn="ctr"/>
            <a:r>
              <a:rPr lang="id-ID" dirty="0" smtClean="0">
                <a:hlinkClick r:id="rId4" action="ppaction://hlinkfile"/>
              </a:rPr>
              <a:t>Cikimm.com</a:t>
            </a:r>
            <a:r>
              <a:rPr lang="id-ID" dirty="0" smtClean="0"/>
              <a:t>. Hamil diluar nikah kartun.</a:t>
            </a:r>
          </a:p>
          <a:p>
            <a:pPr algn="ctr"/>
            <a:r>
              <a:rPr lang="id-ID" dirty="0">
                <a:hlinkClick r:id="rId5"/>
              </a:rPr>
              <a:t>https://</a:t>
            </a:r>
            <a:r>
              <a:rPr lang="id-ID" dirty="0" smtClean="0">
                <a:hlinkClick r:id="rId5"/>
              </a:rPr>
              <a:t>radarkudus.jawapos.com</a:t>
            </a:r>
            <a:r>
              <a:rPr lang="id-ID" dirty="0" smtClean="0"/>
              <a:t>. Ditenganh pandemi pengguna narkoba di Kudus.</a:t>
            </a:r>
          </a:p>
        </p:txBody>
      </p:sp>
    </p:spTree>
    <p:extLst>
      <p:ext uri="{BB962C8B-B14F-4D97-AF65-F5344CB8AC3E}">
        <p14:creationId xmlns:p14="http://schemas.microsoft.com/office/powerpoint/2010/main" val="2112042303"/>
      </p:ext>
    </p:extLst>
  </p:cSld>
  <p:clrMapOvr>
    <a:masterClrMapping/>
  </p:clrMapOvr>
</p:sld>
</file>

<file path=ppt/theme/theme1.xml><?xml version="1.0" encoding="utf-8"?>
<a:theme xmlns:a="http://schemas.openxmlformats.org/drawingml/2006/main" name="Fall Vibes Stickers fo Marketing by Slidesgo">
  <a:themeElements>
    <a:clrScheme name="Simple Light">
      <a:dk1>
        <a:srgbClr val="78302E"/>
      </a:dk1>
      <a:lt1>
        <a:srgbClr val="FFFFFF"/>
      </a:lt1>
      <a:dk2>
        <a:srgbClr val="FFD7B5"/>
      </a:dk2>
      <a:lt2>
        <a:srgbClr val="A3376C"/>
      </a:lt2>
      <a:accent1>
        <a:srgbClr val="C25F7F"/>
      </a:accent1>
      <a:accent2>
        <a:srgbClr val="FF9E00"/>
      </a:accent2>
      <a:accent3>
        <a:srgbClr val="FDAD00"/>
      </a:accent3>
      <a:accent4>
        <a:srgbClr val="F01526"/>
      </a:accent4>
      <a:accent5>
        <a:srgbClr val="5C9495"/>
      </a:accent5>
      <a:accent6>
        <a:srgbClr val="7ABEAE"/>
      </a:accent6>
      <a:hlink>
        <a:srgbClr val="78302E"/>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67</TotalTime>
  <Words>541</Words>
  <Application>Microsoft Office PowerPoint</Application>
  <PresentationFormat>On-screen Show (16:9)</PresentationFormat>
  <Paragraphs>29</Paragraphs>
  <Slides>6</Slides>
  <Notes>5</Notes>
  <HiddenSlides>0</HiddenSlides>
  <MMClips>0</MMClips>
  <ScaleCrop>false</ScaleCrop>
  <HeadingPairs>
    <vt:vector size="4" baseType="variant">
      <vt:variant>
        <vt:lpstr>Theme</vt:lpstr>
      </vt:variant>
      <vt:variant>
        <vt:i4>1</vt:i4>
      </vt:variant>
      <vt:variant>
        <vt:lpstr>Slide Titles</vt:lpstr>
      </vt:variant>
      <vt:variant>
        <vt:i4>6</vt:i4>
      </vt:variant>
    </vt:vector>
  </HeadingPairs>
  <TitlesOfParts>
    <vt:vector size="7" baseType="lpstr">
      <vt:lpstr>Fall Vibes Stickers fo Marketing by Slidesgo</vt:lpstr>
      <vt:lpstr>Permasalahan Moral yang Terjadi Disekitar Kita</vt:lpstr>
      <vt:lpstr>PowerPoint Presentation</vt:lpstr>
      <vt:lpstr>PowerPoint Presentation</vt:lpstr>
      <vt:lpstr>01</vt:lpstr>
      <vt:lpstr>Pecandu Narkoba</vt:lpstr>
      <vt:lpstr>Thanks!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Permasalahan Moral yang Terjadi Disekitar Kita</dc:title>
  <dc:creator>user</dc:creator>
  <cp:lastModifiedBy>user</cp:lastModifiedBy>
  <cp:revision>8</cp:revision>
  <dcterms:modified xsi:type="dcterms:W3CDTF">2021-09-20T03:54:07Z</dcterms:modified>
</cp:coreProperties>
</file>