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2" r:id="rId1"/>
  </p:sldMasterIdLst>
  <p:notesMasterIdLst>
    <p:notesMasterId r:id="rId14"/>
  </p:notesMasterIdLst>
  <p:sldIdLst>
    <p:sldId id="256" r:id="rId2"/>
    <p:sldId id="257" r:id="rId3"/>
    <p:sldId id="259" r:id="rId4"/>
    <p:sldId id="258" r:id="rId5"/>
    <p:sldId id="261" r:id="rId6"/>
    <p:sldId id="260" r:id="rId7"/>
    <p:sldId id="262" r:id="rId8"/>
    <p:sldId id="273" r:id="rId9"/>
    <p:sldId id="275" r:id="rId10"/>
    <p:sldId id="268" r:id="rId11"/>
    <p:sldId id="276" r:id="rId12"/>
    <p:sldId id="274" r:id="rId1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3CBE72E6-C3B6-4EC8-818B-0207D61E345F}">
  <a:tblStyle styleId="{3CBE72E6-C3B6-4EC8-818B-0207D61E345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756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6817742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0" name="Google Shape;780;g7119c686a5_2_307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1" name="Google Shape;781;g7119c686a5_2_307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g7119c686a5_0_11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6" name="Google Shape;686;g7119c686a5_0_11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0" name="Google Shape;1120;g7119c686a5_0_13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1" name="Google Shape;1121;g7119c686a5_0_13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g712aa9dc77_0_11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3" name="Google Shape;323;g712aa9dc77_0_11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Google Shape;398;g70e1c44234_0_8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9" name="Google Shape;399;g70e1c44234_0_8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g70e1c44234_0_5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0" name="Google Shape;330;g70e1c44234_0_5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Google Shape;465;g7119c686a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6" name="Google Shape;466;g7119c686a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Google Shape;452;g70e1c44234_0_9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3" name="Google Shape;453;g70e1c44234_0_9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Google Shape;531;g7119c686a5_0_6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2" name="Google Shape;532;g7119c686a5_0_6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Google Shape;1088;g7119c686a5_0_13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9" name="Google Shape;1089;g7119c686a5_0_13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" name="Google Shape;643;g7119c686a5_0_10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4" name="Google Shape;644;g7119c686a5_0_10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198866" y="-505836"/>
            <a:ext cx="9102449" cy="5775949"/>
            <a:chOff x="-990786" y="238125"/>
            <a:chExt cx="8033936" cy="5097925"/>
          </a:xfrm>
        </p:grpSpPr>
        <p:sp>
          <p:nvSpPr>
            <p:cNvPr id="10" name="Google Shape;10;p2"/>
            <p:cNvSpPr/>
            <p:nvPr/>
          </p:nvSpPr>
          <p:spPr>
            <a:xfrm>
              <a:off x="669950" y="393075"/>
              <a:ext cx="6373200" cy="4942975"/>
            </a:xfrm>
            <a:custGeom>
              <a:avLst/>
              <a:gdLst/>
              <a:ahLst/>
              <a:cxnLst/>
              <a:rect l="l" t="t" r="r" b="b"/>
              <a:pathLst>
                <a:path w="254928" h="197719" extrusionOk="0">
                  <a:moveTo>
                    <a:pt x="254928" y="1"/>
                  </a:moveTo>
                  <a:cubicBezTo>
                    <a:pt x="254928" y="866"/>
                    <a:pt x="5098" y="6613"/>
                    <a:pt x="5098" y="6613"/>
                  </a:cubicBezTo>
                  <a:cubicBezTo>
                    <a:pt x="0" y="30277"/>
                    <a:pt x="31573" y="43252"/>
                    <a:pt x="48873" y="48442"/>
                  </a:cubicBezTo>
                  <a:cubicBezTo>
                    <a:pt x="66174" y="53632"/>
                    <a:pt x="59075" y="87305"/>
                    <a:pt x="72995" y="101633"/>
                  </a:cubicBezTo>
                  <a:cubicBezTo>
                    <a:pt x="86916" y="115961"/>
                    <a:pt x="132939" y="114695"/>
                    <a:pt x="158390" y="134335"/>
                  </a:cubicBezTo>
                  <a:cubicBezTo>
                    <a:pt x="183842" y="153973"/>
                    <a:pt x="191821" y="197718"/>
                    <a:pt x="191821" y="197718"/>
                  </a:cubicBezTo>
                  <a:lnTo>
                    <a:pt x="254928" y="197718"/>
                  </a:lnTo>
                  <a:lnTo>
                    <a:pt x="254928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522175" y="238125"/>
              <a:ext cx="5080825" cy="3502250"/>
            </a:xfrm>
            <a:custGeom>
              <a:avLst/>
              <a:gdLst/>
              <a:ahLst/>
              <a:cxnLst/>
              <a:rect l="l" t="t" r="r" b="b"/>
              <a:pathLst>
                <a:path w="203233" h="140090" extrusionOk="0">
                  <a:moveTo>
                    <a:pt x="64876" y="0"/>
                  </a:moveTo>
                  <a:lnTo>
                    <a:pt x="2595" y="15858"/>
                  </a:lnTo>
                  <a:cubicBezTo>
                    <a:pt x="0" y="31140"/>
                    <a:pt x="8650" y="48729"/>
                    <a:pt x="48730" y="63146"/>
                  </a:cubicBezTo>
                  <a:cubicBezTo>
                    <a:pt x="88808" y="77563"/>
                    <a:pt x="35748" y="132411"/>
                    <a:pt x="120805" y="139532"/>
                  </a:cubicBezTo>
                  <a:cubicBezTo>
                    <a:pt x="125323" y="139911"/>
                    <a:pt x="129529" y="140090"/>
                    <a:pt x="133445" y="140090"/>
                  </a:cubicBezTo>
                  <a:cubicBezTo>
                    <a:pt x="203233" y="140090"/>
                    <a:pt x="180437" y="83179"/>
                    <a:pt x="180437" y="83179"/>
                  </a:cubicBezTo>
                  <a:lnTo>
                    <a:pt x="64876" y="0"/>
                  </a:lnTo>
                  <a:close/>
                </a:path>
              </a:pathLst>
            </a:custGeom>
            <a:solidFill>
              <a:srgbClr val="BDE9FC">
                <a:alpha val="373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-990786" y="4373664"/>
              <a:ext cx="818500" cy="711700"/>
            </a:xfrm>
            <a:custGeom>
              <a:avLst/>
              <a:gdLst/>
              <a:ahLst/>
              <a:cxnLst/>
              <a:rect l="l" t="t" r="r" b="b"/>
              <a:pathLst>
                <a:path w="32740" h="28468" extrusionOk="0">
                  <a:moveTo>
                    <a:pt x="18339" y="1"/>
                  </a:moveTo>
                  <a:cubicBezTo>
                    <a:pt x="17904" y="1"/>
                    <a:pt x="17462" y="16"/>
                    <a:pt x="17013" y="46"/>
                  </a:cubicBezTo>
                  <a:cubicBezTo>
                    <a:pt x="1" y="1200"/>
                    <a:pt x="17590" y="12156"/>
                    <a:pt x="21338" y="18500"/>
                  </a:cubicBezTo>
                  <a:cubicBezTo>
                    <a:pt x="23705" y="22506"/>
                    <a:pt x="27453" y="28467"/>
                    <a:pt x="29950" y="28467"/>
                  </a:cubicBezTo>
                  <a:cubicBezTo>
                    <a:pt x="31407" y="28467"/>
                    <a:pt x="32438" y="26438"/>
                    <a:pt x="32522" y="20807"/>
                  </a:cubicBezTo>
                  <a:cubicBezTo>
                    <a:pt x="32739" y="6248"/>
                    <a:pt x="27098" y="1"/>
                    <a:pt x="18339" y="1"/>
                  </a:cubicBezTo>
                  <a:close/>
                </a:path>
              </a:pathLst>
            </a:custGeom>
            <a:solidFill>
              <a:srgbClr val="BDE9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-917611" y="4387489"/>
              <a:ext cx="727425" cy="697825"/>
            </a:xfrm>
            <a:custGeom>
              <a:avLst/>
              <a:gdLst/>
              <a:ahLst/>
              <a:cxnLst/>
              <a:rect l="l" t="t" r="r" b="b"/>
              <a:pathLst>
                <a:path w="29097" h="27913" extrusionOk="0">
                  <a:moveTo>
                    <a:pt x="10441" y="1"/>
                  </a:moveTo>
                  <a:cubicBezTo>
                    <a:pt x="0" y="2498"/>
                    <a:pt x="14984" y="12150"/>
                    <a:pt x="18411" y="17947"/>
                  </a:cubicBezTo>
                  <a:cubicBezTo>
                    <a:pt x="20778" y="21954"/>
                    <a:pt x="24524" y="27913"/>
                    <a:pt x="27022" y="27913"/>
                  </a:cubicBezTo>
                  <a:cubicBezTo>
                    <a:pt x="27912" y="27913"/>
                    <a:pt x="28643" y="27156"/>
                    <a:pt x="29097" y="25286"/>
                  </a:cubicBezTo>
                  <a:cubicBezTo>
                    <a:pt x="26737" y="23781"/>
                    <a:pt x="23831" y="19126"/>
                    <a:pt x="21871" y="15810"/>
                  </a:cubicBezTo>
                  <a:cubicBezTo>
                    <a:pt x="19099" y="11119"/>
                    <a:pt x="8765" y="3908"/>
                    <a:pt x="10441" y="1"/>
                  </a:cubicBezTo>
                  <a:close/>
                </a:path>
              </a:pathLst>
            </a:custGeom>
            <a:solidFill>
              <a:srgbClr val="BDE9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" name="Google Shape;14;p2"/>
          <p:cNvGrpSpPr/>
          <p:nvPr/>
        </p:nvGrpSpPr>
        <p:grpSpPr>
          <a:xfrm>
            <a:off x="4720077" y="601491"/>
            <a:ext cx="4212185" cy="1683826"/>
            <a:chOff x="4181175" y="1529475"/>
            <a:chExt cx="2813375" cy="1124650"/>
          </a:xfrm>
        </p:grpSpPr>
        <p:sp>
          <p:nvSpPr>
            <p:cNvPr id="15" name="Google Shape;15;p2"/>
            <p:cNvSpPr/>
            <p:nvPr/>
          </p:nvSpPr>
          <p:spPr>
            <a:xfrm>
              <a:off x="4181175" y="1529475"/>
              <a:ext cx="696625" cy="141900"/>
            </a:xfrm>
            <a:custGeom>
              <a:avLst/>
              <a:gdLst/>
              <a:ahLst/>
              <a:cxnLst/>
              <a:rect l="l" t="t" r="r" b="b"/>
              <a:pathLst>
                <a:path w="27865" h="5676" extrusionOk="0">
                  <a:moveTo>
                    <a:pt x="9705" y="0"/>
                  </a:moveTo>
                  <a:cubicBezTo>
                    <a:pt x="8288" y="0"/>
                    <a:pt x="6905" y="717"/>
                    <a:pt x="6276" y="2076"/>
                  </a:cubicBezTo>
                  <a:cubicBezTo>
                    <a:pt x="5228" y="4340"/>
                    <a:pt x="4535" y="4683"/>
                    <a:pt x="3740" y="4683"/>
                  </a:cubicBezTo>
                  <a:cubicBezTo>
                    <a:pt x="3394" y="4683"/>
                    <a:pt x="3028" y="4618"/>
                    <a:pt x="2606" y="4618"/>
                  </a:cubicBezTo>
                  <a:cubicBezTo>
                    <a:pt x="2384" y="4618"/>
                    <a:pt x="2146" y="4636"/>
                    <a:pt x="1888" y="4690"/>
                  </a:cubicBezTo>
                  <a:cubicBezTo>
                    <a:pt x="1" y="5087"/>
                    <a:pt x="507" y="5660"/>
                    <a:pt x="507" y="5660"/>
                  </a:cubicBezTo>
                  <a:lnTo>
                    <a:pt x="18496" y="5660"/>
                  </a:lnTo>
                  <a:cubicBezTo>
                    <a:pt x="18496" y="5660"/>
                    <a:pt x="19702" y="5675"/>
                    <a:pt x="21232" y="5675"/>
                  </a:cubicBezTo>
                  <a:cubicBezTo>
                    <a:pt x="24013" y="5675"/>
                    <a:pt x="27864" y="5626"/>
                    <a:pt x="27472" y="5346"/>
                  </a:cubicBezTo>
                  <a:cubicBezTo>
                    <a:pt x="26862" y="4912"/>
                    <a:pt x="25038" y="4571"/>
                    <a:pt x="24131" y="4571"/>
                  </a:cubicBezTo>
                  <a:cubicBezTo>
                    <a:pt x="23225" y="4571"/>
                    <a:pt x="23466" y="3350"/>
                    <a:pt x="22523" y="2932"/>
                  </a:cubicBezTo>
                  <a:cubicBezTo>
                    <a:pt x="22432" y="2891"/>
                    <a:pt x="22346" y="2873"/>
                    <a:pt x="22265" y="2873"/>
                  </a:cubicBezTo>
                  <a:cubicBezTo>
                    <a:pt x="21662" y="2873"/>
                    <a:pt x="21328" y="3873"/>
                    <a:pt x="20807" y="3873"/>
                  </a:cubicBezTo>
                  <a:cubicBezTo>
                    <a:pt x="20679" y="3873"/>
                    <a:pt x="20541" y="3813"/>
                    <a:pt x="20385" y="3665"/>
                  </a:cubicBezTo>
                  <a:cubicBezTo>
                    <a:pt x="19531" y="2853"/>
                    <a:pt x="19872" y="70"/>
                    <a:pt x="17510" y="70"/>
                  </a:cubicBezTo>
                  <a:cubicBezTo>
                    <a:pt x="17435" y="70"/>
                    <a:pt x="17356" y="73"/>
                    <a:pt x="17275" y="79"/>
                  </a:cubicBezTo>
                  <a:cubicBezTo>
                    <a:pt x="14657" y="269"/>
                    <a:pt x="15295" y="2617"/>
                    <a:pt x="14136" y="3053"/>
                  </a:cubicBezTo>
                  <a:cubicBezTo>
                    <a:pt x="14060" y="3081"/>
                    <a:pt x="13985" y="3095"/>
                    <a:pt x="13911" y="3095"/>
                  </a:cubicBezTo>
                  <a:cubicBezTo>
                    <a:pt x="12873" y="3095"/>
                    <a:pt x="12107" y="404"/>
                    <a:pt x="10540" y="84"/>
                  </a:cubicBezTo>
                  <a:cubicBezTo>
                    <a:pt x="10264" y="28"/>
                    <a:pt x="9984" y="0"/>
                    <a:pt x="970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6297950" y="2512225"/>
              <a:ext cx="696600" cy="141900"/>
            </a:xfrm>
            <a:custGeom>
              <a:avLst/>
              <a:gdLst/>
              <a:ahLst/>
              <a:cxnLst/>
              <a:rect l="l" t="t" r="r" b="b"/>
              <a:pathLst>
                <a:path w="27864" h="5676" extrusionOk="0">
                  <a:moveTo>
                    <a:pt x="9704" y="0"/>
                  </a:moveTo>
                  <a:cubicBezTo>
                    <a:pt x="8287" y="0"/>
                    <a:pt x="6903" y="717"/>
                    <a:pt x="6275" y="2076"/>
                  </a:cubicBezTo>
                  <a:cubicBezTo>
                    <a:pt x="5226" y="4340"/>
                    <a:pt x="4534" y="4683"/>
                    <a:pt x="3738" y="4683"/>
                  </a:cubicBezTo>
                  <a:cubicBezTo>
                    <a:pt x="3392" y="4683"/>
                    <a:pt x="3026" y="4618"/>
                    <a:pt x="2602" y="4618"/>
                  </a:cubicBezTo>
                  <a:cubicBezTo>
                    <a:pt x="2381" y="4618"/>
                    <a:pt x="2144" y="4636"/>
                    <a:pt x="1886" y="4690"/>
                  </a:cubicBezTo>
                  <a:cubicBezTo>
                    <a:pt x="1" y="5087"/>
                    <a:pt x="507" y="5660"/>
                    <a:pt x="507" y="5660"/>
                  </a:cubicBezTo>
                  <a:lnTo>
                    <a:pt x="18494" y="5660"/>
                  </a:lnTo>
                  <a:cubicBezTo>
                    <a:pt x="18494" y="5660"/>
                    <a:pt x="19701" y="5675"/>
                    <a:pt x="21230" y="5675"/>
                  </a:cubicBezTo>
                  <a:cubicBezTo>
                    <a:pt x="24012" y="5675"/>
                    <a:pt x="27864" y="5626"/>
                    <a:pt x="27470" y="5346"/>
                  </a:cubicBezTo>
                  <a:cubicBezTo>
                    <a:pt x="26861" y="4912"/>
                    <a:pt x="25037" y="4571"/>
                    <a:pt x="24129" y="4571"/>
                  </a:cubicBezTo>
                  <a:cubicBezTo>
                    <a:pt x="23223" y="4571"/>
                    <a:pt x="23465" y="3350"/>
                    <a:pt x="22522" y="2932"/>
                  </a:cubicBezTo>
                  <a:cubicBezTo>
                    <a:pt x="22430" y="2891"/>
                    <a:pt x="22345" y="2873"/>
                    <a:pt x="22264" y="2873"/>
                  </a:cubicBezTo>
                  <a:cubicBezTo>
                    <a:pt x="21661" y="2873"/>
                    <a:pt x="21326" y="3873"/>
                    <a:pt x="20805" y="3873"/>
                  </a:cubicBezTo>
                  <a:cubicBezTo>
                    <a:pt x="20678" y="3873"/>
                    <a:pt x="20540" y="3813"/>
                    <a:pt x="20384" y="3665"/>
                  </a:cubicBezTo>
                  <a:cubicBezTo>
                    <a:pt x="19530" y="2853"/>
                    <a:pt x="19870" y="70"/>
                    <a:pt x="17509" y="70"/>
                  </a:cubicBezTo>
                  <a:cubicBezTo>
                    <a:pt x="17433" y="70"/>
                    <a:pt x="17355" y="73"/>
                    <a:pt x="17274" y="79"/>
                  </a:cubicBezTo>
                  <a:cubicBezTo>
                    <a:pt x="14655" y="269"/>
                    <a:pt x="15295" y="2617"/>
                    <a:pt x="14136" y="3053"/>
                  </a:cubicBezTo>
                  <a:cubicBezTo>
                    <a:pt x="14059" y="3081"/>
                    <a:pt x="13985" y="3095"/>
                    <a:pt x="13911" y="3095"/>
                  </a:cubicBezTo>
                  <a:cubicBezTo>
                    <a:pt x="12873" y="3095"/>
                    <a:pt x="12107" y="404"/>
                    <a:pt x="10538" y="84"/>
                  </a:cubicBezTo>
                  <a:cubicBezTo>
                    <a:pt x="10263" y="28"/>
                    <a:pt x="9982" y="0"/>
                    <a:pt x="970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" name="Google Shape;17;p2"/>
          <p:cNvSpPr txBox="1">
            <a:spLocks noGrp="1"/>
          </p:cNvSpPr>
          <p:nvPr>
            <p:ph type="ctrTitle"/>
          </p:nvPr>
        </p:nvSpPr>
        <p:spPr>
          <a:xfrm>
            <a:off x="2788200" y="1890719"/>
            <a:ext cx="3567600" cy="126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subTitle" idx="1"/>
          </p:nvPr>
        </p:nvSpPr>
        <p:spPr>
          <a:xfrm>
            <a:off x="3208500" y="3144375"/>
            <a:ext cx="2727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hree Columns">
  <p:cSld name="TITLE_AND_BODY_1_1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4"/>
          <p:cNvSpPr txBox="1">
            <a:spLocks noGrp="1"/>
          </p:cNvSpPr>
          <p:nvPr>
            <p:ph type="title"/>
          </p:nvPr>
        </p:nvSpPr>
        <p:spPr>
          <a:xfrm>
            <a:off x="763000" y="471375"/>
            <a:ext cx="3475800" cy="137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4"/>
          <p:cNvSpPr txBox="1">
            <a:spLocks noGrp="1"/>
          </p:cNvSpPr>
          <p:nvPr>
            <p:ph type="title" idx="2"/>
          </p:nvPr>
        </p:nvSpPr>
        <p:spPr>
          <a:xfrm>
            <a:off x="877725" y="2998625"/>
            <a:ext cx="2030700" cy="42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82" name="Google Shape;82;p14"/>
          <p:cNvSpPr txBox="1">
            <a:spLocks noGrp="1"/>
          </p:cNvSpPr>
          <p:nvPr>
            <p:ph type="subTitle" idx="1"/>
          </p:nvPr>
        </p:nvSpPr>
        <p:spPr>
          <a:xfrm>
            <a:off x="877725" y="3371226"/>
            <a:ext cx="2030700" cy="88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4"/>
          <p:cNvSpPr txBox="1">
            <a:spLocks noGrp="1"/>
          </p:cNvSpPr>
          <p:nvPr>
            <p:ph type="title" idx="3"/>
          </p:nvPr>
        </p:nvSpPr>
        <p:spPr>
          <a:xfrm>
            <a:off x="3556650" y="2998625"/>
            <a:ext cx="2030700" cy="42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84" name="Google Shape;84;p14"/>
          <p:cNvSpPr/>
          <p:nvPr/>
        </p:nvSpPr>
        <p:spPr>
          <a:xfrm>
            <a:off x="7445652" y="-35829"/>
            <a:ext cx="1919614" cy="5215142"/>
          </a:xfrm>
          <a:custGeom>
            <a:avLst/>
            <a:gdLst/>
            <a:ahLst/>
            <a:cxnLst/>
            <a:rect l="l" t="t" r="r" b="b"/>
            <a:pathLst>
              <a:path w="41808" h="92545" extrusionOk="0">
                <a:moveTo>
                  <a:pt x="41807" y="0"/>
                </a:moveTo>
                <a:cubicBezTo>
                  <a:pt x="41807" y="0"/>
                  <a:pt x="1" y="2687"/>
                  <a:pt x="6251" y="28395"/>
                </a:cubicBezTo>
                <a:cubicBezTo>
                  <a:pt x="8717" y="38543"/>
                  <a:pt x="22408" y="37842"/>
                  <a:pt x="16617" y="54437"/>
                </a:cubicBezTo>
                <a:cubicBezTo>
                  <a:pt x="12228" y="67009"/>
                  <a:pt x="29363" y="71594"/>
                  <a:pt x="27761" y="82441"/>
                </a:cubicBezTo>
                <a:cubicBezTo>
                  <a:pt x="26355" y="91961"/>
                  <a:pt x="38235" y="92544"/>
                  <a:pt x="41164" y="92544"/>
                </a:cubicBezTo>
                <a:cubicBezTo>
                  <a:pt x="41573" y="92544"/>
                  <a:pt x="41807" y="92533"/>
                  <a:pt x="41807" y="92533"/>
                </a:cubicBezTo>
                <a:lnTo>
                  <a:pt x="41807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85;p14"/>
          <p:cNvSpPr/>
          <p:nvPr/>
        </p:nvSpPr>
        <p:spPr>
          <a:xfrm>
            <a:off x="-1002251" y="3681750"/>
            <a:ext cx="3665280" cy="1725164"/>
          </a:xfrm>
          <a:custGeom>
            <a:avLst/>
            <a:gdLst/>
            <a:ahLst/>
            <a:cxnLst/>
            <a:rect l="l" t="t" r="r" b="b"/>
            <a:pathLst>
              <a:path w="95233" h="44824" extrusionOk="0">
                <a:moveTo>
                  <a:pt x="14616" y="1"/>
                </a:moveTo>
                <a:cubicBezTo>
                  <a:pt x="6475" y="1"/>
                  <a:pt x="0" y="849"/>
                  <a:pt x="0" y="849"/>
                </a:cubicBezTo>
                <a:lnTo>
                  <a:pt x="19661" y="44824"/>
                </a:lnTo>
                <a:lnTo>
                  <a:pt x="91190" y="44824"/>
                </a:lnTo>
                <a:cubicBezTo>
                  <a:pt x="94570" y="44824"/>
                  <a:pt x="95232" y="39983"/>
                  <a:pt x="91964" y="39121"/>
                </a:cubicBezTo>
                <a:cubicBezTo>
                  <a:pt x="86627" y="37711"/>
                  <a:pt x="80949" y="39530"/>
                  <a:pt x="80986" y="32218"/>
                </a:cubicBezTo>
                <a:cubicBezTo>
                  <a:pt x="81026" y="24482"/>
                  <a:pt x="74453" y="20018"/>
                  <a:pt x="67120" y="20018"/>
                </a:cubicBezTo>
                <a:cubicBezTo>
                  <a:pt x="64170" y="20018"/>
                  <a:pt x="61096" y="20741"/>
                  <a:pt x="58281" y="22263"/>
                </a:cubicBezTo>
                <a:cubicBezTo>
                  <a:pt x="56208" y="23384"/>
                  <a:pt x="54698" y="23874"/>
                  <a:pt x="53559" y="23874"/>
                </a:cubicBezTo>
                <a:cubicBezTo>
                  <a:pt x="48197" y="23874"/>
                  <a:pt x="51073" y="13023"/>
                  <a:pt x="42273" y="6152"/>
                </a:cubicBezTo>
                <a:cubicBezTo>
                  <a:pt x="35871" y="1154"/>
                  <a:pt x="24110" y="1"/>
                  <a:pt x="14616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4"/>
          <p:cNvSpPr txBox="1">
            <a:spLocks noGrp="1"/>
          </p:cNvSpPr>
          <p:nvPr>
            <p:ph type="subTitle" idx="4"/>
          </p:nvPr>
        </p:nvSpPr>
        <p:spPr>
          <a:xfrm>
            <a:off x="3556650" y="3371226"/>
            <a:ext cx="2030700" cy="88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4"/>
          <p:cNvSpPr txBox="1">
            <a:spLocks noGrp="1"/>
          </p:cNvSpPr>
          <p:nvPr>
            <p:ph type="title" idx="5"/>
          </p:nvPr>
        </p:nvSpPr>
        <p:spPr>
          <a:xfrm>
            <a:off x="6235575" y="2998625"/>
            <a:ext cx="2030700" cy="42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88" name="Google Shape;88;p14"/>
          <p:cNvSpPr txBox="1">
            <a:spLocks noGrp="1"/>
          </p:cNvSpPr>
          <p:nvPr>
            <p:ph type="subTitle" idx="6"/>
          </p:nvPr>
        </p:nvSpPr>
        <p:spPr>
          <a:xfrm>
            <a:off x="6235575" y="3371226"/>
            <a:ext cx="2030700" cy="88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TITLE_AND_BODY_1_1_4"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2"/>
          <p:cNvSpPr/>
          <p:nvPr/>
        </p:nvSpPr>
        <p:spPr>
          <a:xfrm>
            <a:off x="7445652" y="-35829"/>
            <a:ext cx="1919614" cy="5215142"/>
          </a:xfrm>
          <a:custGeom>
            <a:avLst/>
            <a:gdLst/>
            <a:ahLst/>
            <a:cxnLst/>
            <a:rect l="l" t="t" r="r" b="b"/>
            <a:pathLst>
              <a:path w="41808" h="92545" extrusionOk="0">
                <a:moveTo>
                  <a:pt x="41807" y="0"/>
                </a:moveTo>
                <a:cubicBezTo>
                  <a:pt x="41807" y="0"/>
                  <a:pt x="1" y="2687"/>
                  <a:pt x="6251" y="28395"/>
                </a:cubicBezTo>
                <a:cubicBezTo>
                  <a:pt x="8717" y="38543"/>
                  <a:pt x="22408" y="37842"/>
                  <a:pt x="16617" y="54437"/>
                </a:cubicBezTo>
                <a:cubicBezTo>
                  <a:pt x="12228" y="67009"/>
                  <a:pt x="29363" y="71594"/>
                  <a:pt x="27761" y="82441"/>
                </a:cubicBezTo>
                <a:cubicBezTo>
                  <a:pt x="26355" y="91961"/>
                  <a:pt x="38235" y="92544"/>
                  <a:pt x="41164" y="92544"/>
                </a:cubicBezTo>
                <a:cubicBezTo>
                  <a:pt x="41573" y="92544"/>
                  <a:pt x="41807" y="92533"/>
                  <a:pt x="41807" y="92533"/>
                </a:cubicBezTo>
                <a:lnTo>
                  <a:pt x="41807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p22"/>
          <p:cNvSpPr/>
          <p:nvPr/>
        </p:nvSpPr>
        <p:spPr>
          <a:xfrm>
            <a:off x="-1002251" y="3681750"/>
            <a:ext cx="3665280" cy="1725164"/>
          </a:xfrm>
          <a:custGeom>
            <a:avLst/>
            <a:gdLst/>
            <a:ahLst/>
            <a:cxnLst/>
            <a:rect l="l" t="t" r="r" b="b"/>
            <a:pathLst>
              <a:path w="95233" h="44824" extrusionOk="0">
                <a:moveTo>
                  <a:pt x="14616" y="1"/>
                </a:moveTo>
                <a:cubicBezTo>
                  <a:pt x="6475" y="1"/>
                  <a:pt x="0" y="849"/>
                  <a:pt x="0" y="849"/>
                </a:cubicBezTo>
                <a:lnTo>
                  <a:pt x="19661" y="44824"/>
                </a:lnTo>
                <a:lnTo>
                  <a:pt x="91190" y="44824"/>
                </a:lnTo>
                <a:cubicBezTo>
                  <a:pt x="94570" y="44824"/>
                  <a:pt x="95232" y="39983"/>
                  <a:pt x="91964" y="39121"/>
                </a:cubicBezTo>
                <a:cubicBezTo>
                  <a:pt x="86627" y="37711"/>
                  <a:pt x="80949" y="39530"/>
                  <a:pt x="80986" y="32218"/>
                </a:cubicBezTo>
                <a:cubicBezTo>
                  <a:pt x="81026" y="24482"/>
                  <a:pt x="74453" y="20018"/>
                  <a:pt x="67120" y="20018"/>
                </a:cubicBezTo>
                <a:cubicBezTo>
                  <a:pt x="64170" y="20018"/>
                  <a:pt x="61096" y="20741"/>
                  <a:pt x="58281" y="22263"/>
                </a:cubicBezTo>
                <a:cubicBezTo>
                  <a:pt x="56208" y="23384"/>
                  <a:pt x="54698" y="23874"/>
                  <a:pt x="53559" y="23874"/>
                </a:cubicBezTo>
                <a:cubicBezTo>
                  <a:pt x="48197" y="23874"/>
                  <a:pt x="51073" y="13023"/>
                  <a:pt x="42273" y="6152"/>
                </a:cubicBezTo>
                <a:cubicBezTo>
                  <a:pt x="35871" y="1154"/>
                  <a:pt x="24110" y="1"/>
                  <a:pt x="14616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SECTION_TITLE_AND_DESCRIPTION_1_1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4" name="Google Shape;154;p23"/>
          <p:cNvGrpSpPr/>
          <p:nvPr/>
        </p:nvGrpSpPr>
        <p:grpSpPr>
          <a:xfrm>
            <a:off x="3546227" y="1518361"/>
            <a:ext cx="7119009" cy="3646572"/>
            <a:chOff x="3546227" y="1518361"/>
            <a:chExt cx="7119009" cy="3646572"/>
          </a:xfrm>
        </p:grpSpPr>
        <p:sp>
          <p:nvSpPr>
            <p:cNvPr id="155" name="Google Shape;155;p23"/>
            <p:cNvSpPr/>
            <p:nvPr/>
          </p:nvSpPr>
          <p:spPr>
            <a:xfrm>
              <a:off x="3546227" y="1518361"/>
              <a:ext cx="7119009" cy="3322847"/>
            </a:xfrm>
            <a:custGeom>
              <a:avLst/>
              <a:gdLst/>
              <a:ahLst/>
              <a:cxnLst/>
              <a:rect l="l" t="t" r="r" b="b"/>
              <a:pathLst>
                <a:path w="95193" h="44432" extrusionOk="0">
                  <a:moveTo>
                    <a:pt x="69943" y="1"/>
                  </a:moveTo>
                  <a:cubicBezTo>
                    <a:pt x="65788" y="1"/>
                    <a:pt x="60185" y="1162"/>
                    <a:pt x="54294" y="5760"/>
                  </a:cubicBezTo>
                  <a:cubicBezTo>
                    <a:pt x="45494" y="12631"/>
                    <a:pt x="48369" y="23481"/>
                    <a:pt x="43007" y="23481"/>
                  </a:cubicBezTo>
                  <a:cubicBezTo>
                    <a:pt x="41868" y="23481"/>
                    <a:pt x="40358" y="22992"/>
                    <a:pt x="38286" y="21871"/>
                  </a:cubicBezTo>
                  <a:cubicBezTo>
                    <a:pt x="35471" y="20349"/>
                    <a:pt x="32398" y="19626"/>
                    <a:pt x="29448" y="19626"/>
                  </a:cubicBezTo>
                  <a:cubicBezTo>
                    <a:pt x="22115" y="19626"/>
                    <a:pt x="15541" y="24090"/>
                    <a:pt x="15581" y="31825"/>
                  </a:cubicBezTo>
                  <a:cubicBezTo>
                    <a:pt x="15623" y="40121"/>
                    <a:pt x="8309" y="36666"/>
                    <a:pt x="2483" y="39502"/>
                  </a:cubicBezTo>
                  <a:cubicBezTo>
                    <a:pt x="1" y="40709"/>
                    <a:pt x="831" y="44432"/>
                    <a:pt x="3592" y="44432"/>
                  </a:cubicBezTo>
                  <a:lnTo>
                    <a:pt x="74318" y="44432"/>
                  </a:lnTo>
                  <a:cubicBezTo>
                    <a:pt x="75747" y="44432"/>
                    <a:pt x="76906" y="43273"/>
                    <a:pt x="76906" y="41843"/>
                  </a:cubicBezTo>
                  <a:lnTo>
                    <a:pt x="95192" y="9381"/>
                  </a:lnTo>
                  <a:cubicBezTo>
                    <a:pt x="95192" y="8183"/>
                    <a:pt x="76087" y="864"/>
                    <a:pt x="74922" y="581"/>
                  </a:cubicBezTo>
                  <a:cubicBezTo>
                    <a:pt x="73715" y="287"/>
                    <a:pt x="72008" y="1"/>
                    <a:pt x="69943" y="1"/>
                  </a:cubicBezTo>
                  <a:close/>
                </a:path>
              </a:pathLst>
            </a:custGeom>
            <a:solidFill>
              <a:srgbClr val="BDE9FC">
                <a:alpha val="373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23"/>
            <p:cNvSpPr/>
            <p:nvPr/>
          </p:nvSpPr>
          <p:spPr>
            <a:xfrm>
              <a:off x="3546227" y="1842086"/>
              <a:ext cx="7119009" cy="3322847"/>
            </a:xfrm>
            <a:custGeom>
              <a:avLst/>
              <a:gdLst/>
              <a:ahLst/>
              <a:cxnLst/>
              <a:rect l="l" t="t" r="r" b="b"/>
              <a:pathLst>
                <a:path w="95193" h="44432" extrusionOk="0">
                  <a:moveTo>
                    <a:pt x="69943" y="1"/>
                  </a:moveTo>
                  <a:cubicBezTo>
                    <a:pt x="65788" y="1"/>
                    <a:pt x="60185" y="1162"/>
                    <a:pt x="54294" y="5760"/>
                  </a:cubicBezTo>
                  <a:cubicBezTo>
                    <a:pt x="45494" y="12631"/>
                    <a:pt x="48369" y="23481"/>
                    <a:pt x="43007" y="23481"/>
                  </a:cubicBezTo>
                  <a:cubicBezTo>
                    <a:pt x="41868" y="23481"/>
                    <a:pt x="40358" y="22992"/>
                    <a:pt x="38286" y="21871"/>
                  </a:cubicBezTo>
                  <a:cubicBezTo>
                    <a:pt x="35471" y="20349"/>
                    <a:pt x="32398" y="19626"/>
                    <a:pt x="29448" y="19626"/>
                  </a:cubicBezTo>
                  <a:cubicBezTo>
                    <a:pt x="22115" y="19626"/>
                    <a:pt x="15541" y="24090"/>
                    <a:pt x="15581" y="31825"/>
                  </a:cubicBezTo>
                  <a:cubicBezTo>
                    <a:pt x="15623" y="40121"/>
                    <a:pt x="8309" y="36666"/>
                    <a:pt x="2483" y="39502"/>
                  </a:cubicBezTo>
                  <a:cubicBezTo>
                    <a:pt x="1" y="40709"/>
                    <a:pt x="831" y="44432"/>
                    <a:pt x="3592" y="44432"/>
                  </a:cubicBezTo>
                  <a:lnTo>
                    <a:pt x="74318" y="44432"/>
                  </a:lnTo>
                  <a:cubicBezTo>
                    <a:pt x="75747" y="44432"/>
                    <a:pt x="76906" y="43273"/>
                    <a:pt x="76906" y="41843"/>
                  </a:cubicBezTo>
                  <a:lnTo>
                    <a:pt x="95192" y="9381"/>
                  </a:lnTo>
                  <a:cubicBezTo>
                    <a:pt x="95192" y="8183"/>
                    <a:pt x="76087" y="864"/>
                    <a:pt x="74922" y="581"/>
                  </a:cubicBezTo>
                  <a:cubicBezTo>
                    <a:pt x="73715" y="287"/>
                    <a:pt x="72008" y="1"/>
                    <a:pt x="6994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TITLE_ONLY_1">
    <p:bg>
      <p:bgPr>
        <a:solidFill>
          <a:schemeClr val="accent5"/>
        </a:solidFill>
        <a:effectLst/>
      </p:bgPr>
    </p:bg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4"/>
          <p:cNvSpPr/>
          <p:nvPr/>
        </p:nvSpPr>
        <p:spPr>
          <a:xfrm rot="10800000">
            <a:off x="6072172" y="-7"/>
            <a:ext cx="3382052" cy="1069688"/>
          </a:xfrm>
          <a:custGeom>
            <a:avLst/>
            <a:gdLst/>
            <a:ahLst/>
            <a:cxnLst/>
            <a:rect l="l" t="t" r="r" b="b"/>
            <a:pathLst>
              <a:path w="96796" h="30615" extrusionOk="0">
                <a:moveTo>
                  <a:pt x="24014" y="1"/>
                </a:moveTo>
                <a:cubicBezTo>
                  <a:pt x="3631" y="1"/>
                  <a:pt x="1" y="30614"/>
                  <a:pt x="1" y="30614"/>
                </a:cubicBezTo>
                <a:lnTo>
                  <a:pt x="96761" y="30614"/>
                </a:lnTo>
                <a:cubicBezTo>
                  <a:pt x="96506" y="30593"/>
                  <a:pt x="94754" y="30117"/>
                  <a:pt x="89253" y="21745"/>
                </a:cubicBezTo>
                <a:cubicBezTo>
                  <a:pt x="84535" y="14567"/>
                  <a:pt x="80221" y="10463"/>
                  <a:pt x="74926" y="10463"/>
                </a:cubicBezTo>
                <a:cubicBezTo>
                  <a:pt x="72404" y="10463"/>
                  <a:pt x="69659" y="11394"/>
                  <a:pt x="66542" y="13367"/>
                </a:cubicBezTo>
                <a:cubicBezTo>
                  <a:pt x="62056" y="16207"/>
                  <a:pt x="58482" y="17324"/>
                  <a:pt x="55515" y="17324"/>
                </a:cubicBezTo>
                <a:cubicBezTo>
                  <a:pt x="46105" y="17324"/>
                  <a:pt x="42790" y="6087"/>
                  <a:pt x="35791" y="2894"/>
                </a:cubicBezTo>
                <a:cubicBezTo>
                  <a:pt x="31349" y="868"/>
                  <a:pt x="27444" y="1"/>
                  <a:pt x="24014" y="1"/>
                </a:cubicBezTo>
                <a:close/>
                <a:moveTo>
                  <a:pt x="96761" y="30614"/>
                </a:moveTo>
                <a:cubicBezTo>
                  <a:pt x="96769" y="30614"/>
                  <a:pt x="96776" y="30615"/>
                  <a:pt x="96781" y="30615"/>
                </a:cubicBezTo>
                <a:cubicBezTo>
                  <a:pt x="96791" y="30615"/>
                  <a:pt x="96796" y="30614"/>
                  <a:pt x="96796" y="30614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24"/>
          <p:cNvSpPr/>
          <p:nvPr/>
        </p:nvSpPr>
        <p:spPr>
          <a:xfrm>
            <a:off x="-1261209" y="2769702"/>
            <a:ext cx="5888018" cy="2771356"/>
          </a:xfrm>
          <a:custGeom>
            <a:avLst/>
            <a:gdLst/>
            <a:ahLst/>
            <a:cxnLst/>
            <a:rect l="l" t="t" r="r" b="b"/>
            <a:pathLst>
              <a:path w="95233" h="44824" extrusionOk="0">
                <a:moveTo>
                  <a:pt x="14616" y="1"/>
                </a:moveTo>
                <a:cubicBezTo>
                  <a:pt x="6475" y="1"/>
                  <a:pt x="0" y="849"/>
                  <a:pt x="0" y="849"/>
                </a:cubicBezTo>
                <a:lnTo>
                  <a:pt x="19661" y="44824"/>
                </a:lnTo>
                <a:lnTo>
                  <a:pt x="91190" y="44824"/>
                </a:lnTo>
                <a:cubicBezTo>
                  <a:pt x="94570" y="44824"/>
                  <a:pt x="95232" y="39983"/>
                  <a:pt x="91964" y="39121"/>
                </a:cubicBezTo>
                <a:cubicBezTo>
                  <a:pt x="86627" y="37711"/>
                  <a:pt x="80949" y="39530"/>
                  <a:pt x="80986" y="32218"/>
                </a:cubicBezTo>
                <a:cubicBezTo>
                  <a:pt x="81026" y="24482"/>
                  <a:pt x="74453" y="20018"/>
                  <a:pt x="67120" y="20018"/>
                </a:cubicBezTo>
                <a:cubicBezTo>
                  <a:pt x="64170" y="20018"/>
                  <a:pt x="61096" y="20741"/>
                  <a:pt x="58281" y="22263"/>
                </a:cubicBezTo>
                <a:cubicBezTo>
                  <a:pt x="56208" y="23384"/>
                  <a:pt x="54698" y="23874"/>
                  <a:pt x="53559" y="23874"/>
                </a:cubicBezTo>
                <a:cubicBezTo>
                  <a:pt x="48197" y="23874"/>
                  <a:pt x="51073" y="13023"/>
                  <a:pt x="42273" y="6152"/>
                </a:cubicBezTo>
                <a:cubicBezTo>
                  <a:pt x="35871" y="1154"/>
                  <a:pt x="24110" y="1"/>
                  <a:pt x="14616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wo Columns">
  <p:cSld name="Title + Two Columns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6"/>
          <p:cNvSpPr txBox="1">
            <a:spLocks noGrp="1"/>
          </p:cNvSpPr>
          <p:nvPr>
            <p:ph type="title"/>
          </p:nvPr>
        </p:nvSpPr>
        <p:spPr>
          <a:xfrm>
            <a:off x="763000" y="471375"/>
            <a:ext cx="3475800" cy="137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16"/>
          <p:cNvSpPr txBox="1">
            <a:spLocks noGrp="1"/>
          </p:cNvSpPr>
          <p:nvPr>
            <p:ph type="title" idx="2"/>
          </p:nvPr>
        </p:nvSpPr>
        <p:spPr>
          <a:xfrm>
            <a:off x="1843552" y="3117807"/>
            <a:ext cx="2155800" cy="42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03" name="Google Shape;103;p16"/>
          <p:cNvSpPr txBox="1">
            <a:spLocks noGrp="1"/>
          </p:cNvSpPr>
          <p:nvPr>
            <p:ph type="subTitle" idx="1"/>
          </p:nvPr>
        </p:nvSpPr>
        <p:spPr>
          <a:xfrm>
            <a:off x="1843552" y="3523626"/>
            <a:ext cx="2155800" cy="88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16"/>
          <p:cNvSpPr txBox="1">
            <a:spLocks noGrp="1"/>
          </p:cNvSpPr>
          <p:nvPr>
            <p:ph type="title" idx="3"/>
          </p:nvPr>
        </p:nvSpPr>
        <p:spPr>
          <a:xfrm>
            <a:off x="5144648" y="3117807"/>
            <a:ext cx="2155800" cy="42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05" name="Google Shape;105;p16"/>
          <p:cNvSpPr txBox="1">
            <a:spLocks noGrp="1"/>
          </p:cNvSpPr>
          <p:nvPr>
            <p:ph type="subTitle" idx="4"/>
          </p:nvPr>
        </p:nvSpPr>
        <p:spPr>
          <a:xfrm>
            <a:off x="5144648" y="3523626"/>
            <a:ext cx="2155800" cy="88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16"/>
          <p:cNvSpPr/>
          <p:nvPr/>
        </p:nvSpPr>
        <p:spPr>
          <a:xfrm rot="-10054070">
            <a:off x="4601493" y="-425992"/>
            <a:ext cx="5480850" cy="2579711"/>
          </a:xfrm>
          <a:custGeom>
            <a:avLst/>
            <a:gdLst/>
            <a:ahLst/>
            <a:cxnLst/>
            <a:rect l="l" t="t" r="r" b="b"/>
            <a:pathLst>
              <a:path w="95233" h="44824" extrusionOk="0">
                <a:moveTo>
                  <a:pt x="14616" y="1"/>
                </a:moveTo>
                <a:cubicBezTo>
                  <a:pt x="6475" y="1"/>
                  <a:pt x="0" y="849"/>
                  <a:pt x="0" y="849"/>
                </a:cubicBezTo>
                <a:lnTo>
                  <a:pt x="19661" y="44824"/>
                </a:lnTo>
                <a:lnTo>
                  <a:pt x="91190" y="44824"/>
                </a:lnTo>
                <a:cubicBezTo>
                  <a:pt x="94570" y="44824"/>
                  <a:pt x="95232" y="39983"/>
                  <a:pt x="91964" y="39121"/>
                </a:cubicBezTo>
                <a:cubicBezTo>
                  <a:pt x="86627" y="37711"/>
                  <a:pt x="80949" y="39530"/>
                  <a:pt x="80986" y="32218"/>
                </a:cubicBezTo>
                <a:cubicBezTo>
                  <a:pt x="81026" y="24482"/>
                  <a:pt x="74453" y="20018"/>
                  <a:pt x="67120" y="20018"/>
                </a:cubicBezTo>
                <a:cubicBezTo>
                  <a:pt x="64170" y="20018"/>
                  <a:pt x="61096" y="20741"/>
                  <a:pt x="58281" y="22263"/>
                </a:cubicBezTo>
                <a:cubicBezTo>
                  <a:pt x="56208" y="23384"/>
                  <a:pt x="54698" y="23874"/>
                  <a:pt x="53559" y="23874"/>
                </a:cubicBezTo>
                <a:cubicBezTo>
                  <a:pt x="48197" y="23874"/>
                  <a:pt x="51073" y="13023"/>
                  <a:pt x="42273" y="6152"/>
                </a:cubicBezTo>
                <a:cubicBezTo>
                  <a:pt x="35871" y="1154"/>
                  <a:pt x="24110" y="1"/>
                  <a:pt x="14616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985751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Six Columns">
  <p:cSld name="Title + Six Columns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7"/>
          <p:cNvSpPr txBox="1">
            <a:spLocks noGrp="1"/>
          </p:cNvSpPr>
          <p:nvPr>
            <p:ph type="title"/>
          </p:nvPr>
        </p:nvSpPr>
        <p:spPr>
          <a:xfrm>
            <a:off x="763000" y="471375"/>
            <a:ext cx="3475800" cy="137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17"/>
          <p:cNvSpPr txBox="1">
            <a:spLocks noGrp="1"/>
          </p:cNvSpPr>
          <p:nvPr>
            <p:ph type="title" idx="2"/>
          </p:nvPr>
        </p:nvSpPr>
        <p:spPr>
          <a:xfrm>
            <a:off x="877725" y="3836825"/>
            <a:ext cx="2030700" cy="42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10" name="Google Shape;110;p17"/>
          <p:cNvSpPr txBox="1">
            <a:spLocks noGrp="1"/>
          </p:cNvSpPr>
          <p:nvPr>
            <p:ph type="subTitle" idx="1"/>
          </p:nvPr>
        </p:nvSpPr>
        <p:spPr>
          <a:xfrm>
            <a:off x="877725" y="4133225"/>
            <a:ext cx="2030700" cy="66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17"/>
          <p:cNvSpPr txBox="1">
            <a:spLocks noGrp="1"/>
          </p:cNvSpPr>
          <p:nvPr>
            <p:ph type="title" idx="3"/>
          </p:nvPr>
        </p:nvSpPr>
        <p:spPr>
          <a:xfrm>
            <a:off x="3556650" y="3836825"/>
            <a:ext cx="2030700" cy="42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12" name="Google Shape;112;p17"/>
          <p:cNvSpPr txBox="1">
            <a:spLocks noGrp="1"/>
          </p:cNvSpPr>
          <p:nvPr>
            <p:ph type="subTitle" idx="4"/>
          </p:nvPr>
        </p:nvSpPr>
        <p:spPr>
          <a:xfrm>
            <a:off x="3556650" y="4133225"/>
            <a:ext cx="2030700" cy="66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17"/>
          <p:cNvSpPr txBox="1">
            <a:spLocks noGrp="1"/>
          </p:cNvSpPr>
          <p:nvPr>
            <p:ph type="title" idx="5"/>
          </p:nvPr>
        </p:nvSpPr>
        <p:spPr>
          <a:xfrm>
            <a:off x="6235575" y="3836825"/>
            <a:ext cx="2030700" cy="42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14" name="Google Shape;114;p17"/>
          <p:cNvSpPr txBox="1">
            <a:spLocks noGrp="1"/>
          </p:cNvSpPr>
          <p:nvPr>
            <p:ph type="subTitle" idx="6"/>
          </p:nvPr>
        </p:nvSpPr>
        <p:spPr>
          <a:xfrm>
            <a:off x="6235575" y="4133225"/>
            <a:ext cx="2030700" cy="66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5" name="Google Shape;115;p17"/>
          <p:cNvSpPr txBox="1">
            <a:spLocks noGrp="1"/>
          </p:cNvSpPr>
          <p:nvPr>
            <p:ph type="title" idx="7"/>
          </p:nvPr>
        </p:nvSpPr>
        <p:spPr>
          <a:xfrm>
            <a:off x="877725" y="1918275"/>
            <a:ext cx="2030700" cy="42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16" name="Google Shape;116;p17"/>
          <p:cNvSpPr txBox="1">
            <a:spLocks noGrp="1"/>
          </p:cNvSpPr>
          <p:nvPr>
            <p:ph type="subTitle" idx="8"/>
          </p:nvPr>
        </p:nvSpPr>
        <p:spPr>
          <a:xfrm>
            <a:off x="877725" y="2214675"/>
            <a:ext cx="2030700" cy="66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17"/>
          <p:cNvSpPr txBox="1">
            <a:spLocks noGrp="1"/>
          </p:cNvSpPr>
          <p:nvPr>
            <p:ph type="title" idx="9"/>
          </p:nvPr>
        </p:nvSpPr>
        <p:spPr>
          <a:xfrm>
            <a:off x="3556650" y="1918275"/>
            <a:ext cx="2030700" cy="42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18" name="Google Shape;118;p17"/>
          <p:cNvSpPr txBox="1">
            <a:spLocks noGrp="1"/>
          </p:cNvSpPr>
          <p:nvPr>
            <p:ph type="subTitle" idx="13"/>
          </p:nvPr>
        </p:nvSpPr>
        <p:spPr>
          <a:xfrm>
            <a:off x="3556650" y="2214675"/>
            <a:ext cx="2030700" cy="66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17"/>
          <p:cNvSpPr txBox="1">
            <a:spLocks noGrp="1"/>
          </p:cNvSpPr>
          <p:nvPr>
            <p:ph type="title" idx="14"/>
          </p:nvPr>
        </p:nvSpPr>
        <p:spPr>
          <a:xfrm>
            <a:off x="6235575" y="1918275"/>
            <a:ext cx="2030700" cy="42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20" name="Google Shape;120;p17"/>
          <p:cNvSpPr txBox="1">
            <a:spLocks noGrp="1"/>
          </p:cNvSpPr>
          <p:nvPr>
            <p:ph type="subTitle" idx="15"/>
          </p:nvPr>
        </p:nvSpPr>
        <p:spPr>
          <a:xfrm>
            <a:off x="6235575" y="2214675"/>
            <a:ext cx="2030700" cy="66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17"/>
          <p:cNvSpPr/>
          <p:nvPr/>
        </p:nvSpPr>
        <p:spPr>
          <a:xfrm rot="5400000" flipH="1">
            <a:off x="7711409" y="-1623868"/>
            <a:ext cx="1784888" cy="4848895"/>
          </a:xfrm>
          <a:custGeom>
            <a:avLst/>
            <a:gdLst/>
            <a:ahLst/>
            <a:cxnLst/>
            <a:rect l="l" t="t" r="r" b="b"/>
            <a:pathLst>
              <a:path w="41808" h="92545" extrusionOk="0">
                <a:moveTo>
                  <a:pt x="41807" y="0"/>
                </a:moveTo>
                <a:cubicBezTo>
                  <a:pt x="41807" y="0"/>
                  <a:pt x="1" y="2687"/>
                  <a:pt x="6251" y="28395"/>
                </a:cubicBezTo>
                <a:cubicBezTo>
                  <a:pt x="8717" y="38543"/>
                  <a:pt x="22408" y="37842"/>
                  <a:pt x="16617" y="54437"/>
                </a:cubicBezTo>
                <a:cubicBezTo>
                  <a:pt x="12228" y="67009"/>
                  <a:pt x="29363" y="71594"/>
                  <a:pt x="27761" y="82441"/>
                </a:cubicBezTo>
                <a:cubicBezTo>
                  <a:pt x="26355" y="91961"/>
                  <a:pt x="38235" y="92544"/>
                  <a:pt x="41164" y="92544"/>
                </a:cubicBezTo>
                <a:cubicBezTo>
                  <a:pt x="41573" y="92544"/>
                  <a:pt x="41807" y="92533"/>
                  <a:pt x="41807" y="92533"/>
                </a:cubicBezTo>
                <a:lnTo>
                  <a:pt x="41807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2470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2016098" y="-1963471"/>
            <a:ext cx="8531995" cy="8711546"/>
            <a:chOff x="2016098" y="-1963471"/>
            <a:chExt cx="8531995" cy="8711546"/>
          </a:xfrm>
        </p:grpSpPr>
        <p:sp>
          <p:nvSpPr>
            <p:cNvPr id="21" name="Google Shape;21;p3"/>
            <p:cNvSpPr/>
            <p:nvPr/>
          </p:nvSpPr>
          <p:spPr>
            <a:xfrm rot="7743169" flipH="1">
              <a:off x="2909995" y="-365122"/>
              <a:ext cx="6744202" cy="5514847"/>
            </a:xfrm>
            <a:custGeom>
              <a:avLst/>
              <a:gdLst/>
              <a:ahLst/>
              <a:cxnLst/>
              <a:rect l="l" t="t" r="r" b="b"/>
              <a:pathLst>
                <a:path w="203233" h="140090" extrusionOk="0">
                  <a:moveTo>
                    <a:pt x="64876" y="0"/>
                  </a:moveTo>
                  <a:lnTo>
                    <a:pt x="2595" y="15858"/>
                  </a:lnTo>
                  <a:cubicBezTo>
                    <a:pt x="0" y="31140"/>
                    <a:pt x="8650" y="48729"/>
                    <a:pt x="48730" y="63146"/>
                  </a:cubicBezTo>
                  <a:cubicBezTo>
                    <a:pt x="88808" y="77563"/>
                    <a:pt x="35748" y="132411"/>
                    <a:pt x="120805" y="139532"/>
                  </a:cubicBezTo>
                  <a:cubicBezTo>
                    <a:pt x="125323" y="139911"/>
                    <a:pt x="129529" y="140090"/>
                    <a:pt x="133445" y="140090"/>
                  </a:cubicBezTo>
                  <a:cubicBezTo>
                    <a:pt x="203233" y="140090"/>
                    <a:pt x="180437" y="83179"/>
                    <a:pt x="180437" y="83179"/>
                  </a:cubicBezTo>
                  <a:lnTo>
                    <a:pt x="6487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>
              <a:off x="7378550" y="-63575"/>
              <a:ext cx="1920000" cy="5301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" name="Google Shape;23;p3"/>
          <p:cNvSpPr txBox="1">
            <a:spLocks noGrp="1"/>
          </p:cNvSpPr>
          <p:nvPr>
            <p:ph type="title"/>
          </p:nvPr>
        </p:nvSpPr>
        <p:spPr>
          <a:xfrm>
            <a:off x="5959375" y="2243075"/>
            <a:ext cx="243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title" idx="2" hasCustomPrompt="1"/>
          </p:nvPr>
        </p:nvSpPr>
        <p:spPr>
          <a:xfrm>
            <a:off x="5959375" y="950875"/>
            <a:ext cx="3174900" cy="1254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1pPr>
            <a:lvl2pPr lvl="1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5" name="Google Shape;25;p3"/>
          <p:cNvSpPr txBox="1">
            <a:spLocks noGrp="1"/>
          </p:cNvSpPr>
          <p:nvPr>
            <p:ph type="subTitle" idx="1"/>
          </p:nvPr>
        </p:nvSpPr>
        <p:spPr>
          <a:xfrm>
            <a:off x="5959375" y="3349175"/>
            <a:ext cx="23649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oogle Shape;27;p4"/>
          <p:cNvGrpSpPr/>
          <p:nvPr/>
        </p:nvGrpSpPr>
        <p:grpSpPr>
          <a:xfrm rot="10800000">
            <a:off x="-1346202" y="-1631621"/>
            <a:ext cx="8531995" cy="8711546"/>
            <a:chOff x="2016098" y="-1963471"/>
            <a:chExt cx="8531995" cy="8711546"/>
          </a:xfrm>
        </p:grpSpPr>
        <p:sp>
          <p:nvSpPr>
            <p:cNvPr id="28" name="Google Shape;28;p4"/>
            <p:cNvSpPr/>
            <p:nvPr/>
          </p:nvSpPr>
          <p:spPr>
            <a:xfrm rot="7743169" flipH="1">
              <a:off x="2909995" y="-365122"/>
              <a:ext cx="6744202" cy="5514847"/>
            </a:xfrm>
            <a:custGeom>
              <a:avLst/>
              <a:gdLst/>
              <a:ahLst/>
              <a:cxnLst/>
              <a:rect l="l" t="t" r="r" b="b"/>
              <a:pathLst>
                <a:path w="203233" h="140090" extrusionOk="0">
                  <a:moveTo>
                    <a:pt x="64876" y="0"/>
                  </a:moveTo>
                  <a:lnTo>
                    <a:pt x="2595" y="15858"/>
                  </a:lnTo>
                  <a:cubicBezTo>
                    <a:pt x="0" y="31140"/>
                    <a:pt x="8650" y="48729"/>
                    <a:pt x="48730" y="63146"/>
                  </a:cubicBezTo>
                  <a:cubicBezTo>
                    <a:pt x="88808" y="77563"/>
                    <a:pt x="35748" y="132411"/>
                    <a:pt x="120805" y="139532"/>
                  </a:cubicBezTo>
                  <a:cubicBezTo>
                    <a:pt x="125323" y="139911"/>
                    <a:pt x="129529" y="140090"/>
                    <a:pt x="133445" y="140090"/>
                  </a:cubicBezTo>
                  <a:cubicBezTo>
                    <a:pt x="203233" y="140090"/>
                    <a:pt x="180437" y="83179"/>
                    <a:pt x="180437" y="83179"/>
                  </a:cubicBezTo>
                  <a:lnTo>
                    <a:pt x="6487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4"/>
            <p:cNvSpPr/>
            <p:nvPr/>
          </p:nvSpPr>
          <p:spPr>
            <a:xfrm>
              <a:off x="7378550" y="-63575"/>
              <a:ext cx="1920000" cy="5301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0" name="Google Shape;30;p4"/>
          <p:cNvSpPr txBox="1">
            <a:spLocks noGrp="1"/>
          </p:cNvSpPr>
          <p:nvPr>
            <p:ph type="body" idx="1"/>
          </p:nvPr>
        </p:nvSpPr>
        <p:spPr>
          <a:xfrm>
            <a:off x="763000" y="1175350"/>
            <a:ext cx="7625100" cy="332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 rtl="0">
              <a:spcBef>
                <a:spcPts val="0"/>
              </a:spcBef>
              <a:spcAft>
                <a:spcPts val="0"/>
              </a:spcAft>
              <a:buSzPts val="1300"/>
              <a:buChar char="●"/>
              <a:defRPr sz="1300"/>
            </a:lvl1pPr>
            <a:lvl2pPr marL="914400" lvl="1" indent="-311150" rtl="0">
              <a:spcBef>
                <a:spcPts val="1600"/>
              </a:spcBef>
              <a:spcAft>
                <a:spcPts val="0"/>
              </a:spcAft>
              <a:buSzPts val="1300"/>
              <a:buChar char="○"/>
              <a:defRPr sz="1300"/>
            </a:lvl2pPr>
            <a:lvl3pPr marL="1371600" lvl="2" indent="-311150" rtl="0">
              <a:spcBef>
                <a:spcPts val="1600"/>
              </a:spcBef>
              <a:spcAft>
                <a:spcPts val="0"/>
              </a:spcAft>
              <a:buSzPts val="1300"/>
              <a:buChar char="■"/>
              <a:defRPr sz="1300"/>
            </a:lvl3pPr>
            <a:lvl4pPr marL="1828800" lvl="3" indent="-311150" rtl="0">
              <a:spcBef>
                <a:spcPts val="1600"/>
              </a:spcBef>
              <a:spcAft>
                <a:spcPts val="0"/>
              </a:spcAft>
              <a:buSzPts val="1300"/>
              <a:buChar char="●"/>
              <a:defRPr sz="1300"/>
            </a:lvl4pPr>
            <a:lvl5pPr marL="2286000" lvl="4" indent="-311150" rtl="0">
              <a:spcBef>
                <a:spcPts val="1600"/>
              </a:spcBef>
              <a:spcAft>
                <a:spcPts val="0"/>
              </a:spcAft>
              <a:buSzPts val="1300"/>
              <a:buChar char="○"/>
              <a:defRPr sz="1300"/>
            </a:lvl5pPr>
            <a:lvl6pPr marL="2743200" lvl="5" indent="-311150" rtl="0">
              <a:spcBef>
                <a:spcPts val="1600"/>
              </a:spcBef>
              <a:spcAft>
                <a:spcPts val="0"/>
              </a:spcAft>
              <a:buSzPts val="1300"/>
              <a:buChar char="■"/>
              <a:defRPr sz="1300"/>
            </a:lvl6pPr>
            <a:lvl7pPr marL="3200400" lvl="6" indent="-311150" rtl="0">
              <a:spcBef>
                <a:spcPts val="1600"/>
              </a:spcBef>
              <a:spcAft>
                <a:spcPts val="0"/>
              </a:spcAft>
              <a:buSzPts val="1300"/>
              <a:buChar char="●"/>
              <a:defRPr sz="1300"/>
            </a:lvl7pPr>
            <a:lvl8pPr marL="3657600" lvl="7" indent="-311150" rtl="0">
              <a:spcBef>
                <a:spcPts val="1600"/>
              </a:spcBef>
              <a:spcAft>
                <a:spcPts val="0"/>
              </a:spcAft>
              <a:buSzPts val="1300"/>
              <a:buChar char="○"/>
              <a:defRPr sz="1300"/>
            </a:lvl8pPr>
            <a:lvl9pPr marL="4114800" lvl="8" indent="-311150" rtl="0">
              <a:spcBef>
                <a:spcPts val="1600"/>
              </a:spcBef>
              <a:spcAft>
                <a:spcPts val="1600"/>
              </a:spcAft>
              <a:buSzPts val="1300"/>
              <a:buChar char="■"/>
              <a:defRPr sz="1300"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title"/>
          </p:nvPr>
        </p:nvSpPr>
        <p:spPr>
          <a:xfrm>
            <a:off x="763000" y="471375"/>
            <a:ext cx="7358400" cy="70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bg>
      <p:bgPr>
        <a:solidFill>
          <a:schemeClr val="accent5"/>
        </a:solid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>
            <a:spLocks noGrp="1"/>
          </p:cNvSpPr>
          <p:nvPr>
            <p:ph type="title"/>
          </p:nvPr>
        </p:nvSpPr>
        <p:spPr>
          <a:xfrm>
            <a:off x="763000" y="471375"/>
            <a:ext cx="3475800" cy="137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/>
          <p:nvPr/>
        </p:nvSpPr>
        <p:spPr>
          <a:xfrm rot="10800000">
            <a:off x="6072172" y="-7"/>
            <a:ext cx="3382052" cy="1069688"/>
          </a:xfrm>
          <a:custGeom>
            <a:avLst/>
            <a:gdLst/>
            <a:ahLst/>
            <a:cxnLst/>
            <a:rect l="l" t="t" r="r" b="b"/>
            <a:pathLst>
              <a:path w="96796" h="30615" extrusionOk="0">
                <a:moveTo>
                  <a:pt x="24014" y="1"/>
                </a:moveTo>
                <a:cubicBezTo>
                  <a:pt x="3631" y="1"/>
                  <a:pt x="1" y="30614"/>
                  <a:pt x="1" y="30614"/>
                </a:cubicBezTo>
                <a:lnTo>
                  <a:pt x="96761" y="30614"/>
                </a:lnTo>
                <a:cubicBezTo>
                  <a:pt x="96506" y="30593"/>
                  <a:pt x="94754" y="30117"/>
                  <a:pt x="89253" y="21745"/>
                </a:cubicBezTo>
                <a:cubicBezTo>
                  <a:pt x="84535" y="14567"/>
                  <a:pt x="80221" y="10463"/>
                  <a:pt x="74926" y="10463"/>
                </a:cubicBezTo>
                <a:cubicBezTo>
                  <a:pt x="72404" y="10463"/>
                  <a:pt x="69659" y="11394"/>
                  <a:pt x="66542" y="13367"/>
                </a:cubicBezTo>
                <a:cubicBezTo>
                  <a:pt x="62056" y="16207"/>
                  <a:pt x="58482" y="17324"/>
                  <a:pt x="55515" y="17324"/>
                </a:cubicBezTo>
                <a:cubicBezTo>
                  <a:pt x="46105" y="17324"/>
                  <a:pt x="42790" y="6087"/>
                  <a:pt x="35791" y="2894"/>
                </a:cubicBezTo>
                <a:cubicBezTo>
                  <a:pt x="31349" y="868"/>
                  <a:pt x="27444" y="1"/>
                  <a:pt x="24014" y="1"/>
                </a:cubicBezTo>
                <a:close/>
                <a:moveTo>
                  <a:pt x="96761" y="30614"/>
                </a:moveTo>
                <a:cubicBezTo>
                  <a:pt x="96769" y="30614"/>
                  <a:pt x="96776" y="30615"/>
                  <a:pt x="96781" y="30615"/>
                </a:cubicBezTo>
                <a:cubicBezTo>
                  <a:pt x="96791" y="30615"/>
                  <a:pt x="96796" y="30614"/>
                  <a:pt x="96796" y="30614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" name="Google Shape;40;p6"/>
          <p:cNvSpPr/>
          <p:nvPr/>
        </p:nvSpPr>
        <p:spPr>
          <a:xfrm>
            <a:off x="-1112439" y="3876397"/>
            <a:ext cx="3327441" cy="1566151"/>
          </a:xfrm>
          <a:custGeom>
            <a:avLst/>
            <a:gdLst/>
            <a:ahLst/>
            <a:cxnLst/>
            <a:rect l="l" t="t" r="r" b="b"/>
            <a:pathLst>
              <a:path w="95233" h="44824" extrusionOk="0">
                <a:moveTo>
                  <a:pt x="14616" y="1"/>
                </a:moveTo>
                <a:cubicBezTo>
                  <a:pt x="6475" y="1"/>
                  <a:pt x="0" y="849"/>
                  <a:pt x="0" y="849"/>
                </a:cubicBezTo>
                <a:lnTo>
                  <a:pt x="19661" y="44824"/>
                </a:lnTo>
                <a:lnTo>
                  <a:pt x="91190" y="44824"/>
                </a:lnTo>
                <a:cubicBezTo>
                  <a:pt x="94570" y="44824"/>
                  <a:pt x="95232" y="39983"/>
                  <a:pt x="91964" y="39121"/>
                </a:cubicBezTo>
                <a:cubicBezTo>
                  <a:pt x="86627" y="37711"/>
                  <a:pt x="80949" y="39530"/>
                  <a:pt x="80986" y="32218"/>
                </a:cubicBezTo>
                <a:cubicBezTo>
                  <a:pt x="81026" y="24482"/>
                  <a:pt x="74453" y="20018"/>
                  <a:pt x="67120" y="20018"/>
                </a:cubicBezTo>
                <a:cubicBezTo>
                  <a:pt x="64170" y="20018"/>
                  <a:pt x="61096" y="20741"/>
                  <a:pt x="58281" y="22263"/>
                </a:cubicBezTo>
                <a:cubicBezTo>
                  <a:pt x="56208" y="23384"/>
                  <a:pt x="54698" y="23874"/>
                  <a:pt x="53559" y="23874"/>
                </a:cubicBezTo>
                <a:cubicBezTo>
                  <a:pt x="48197" y="23874"/>
                  <a:pt x="51073" y="13023"/>
                  <a:pt x="42273" y="6152"/>
                </a:cubicBezTo>
                <a:cubicBezTo>
                  <a:pt x="35871" y="1154"/>
                  <a:pt x="24110" y="1"/>
                  <a:pt x="14616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763000" y="1516300"/>
            <a:ext cx="3123900" cy="245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marL="914400" lvl="1" indent="-330200">
              <a:spcBef>
                <a:spcPts val="160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>
              <a:spcBef>
                <a:spcPts val="160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>
              <a:spcBef>
                <a:spcPts val="16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>
              <a:spcBef>
                <a:spcPts val="160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>
              <a:spcBef>
                <a:spcPts val="160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>
              <a:spcBef>
                <a:spcPts val="160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>
              <a:spcBef>
                <a:spcPts val="160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>
              <a:spcBef>
                <a:spcPts val="1600"/>
              </a:spcBef>
              <a:spcAft>
                <a:spcPts val="160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title"/>
          </p:nvPr>
        </p:nvSpPr>
        <p:spPr>
          <a:xfrm>
            <a:off x="763000" y="471375"/>
            <a:ext cx="3475800" cy="137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9"/>
          <p:cNvSpPr txBox="1">
            <a:spLocks noGrp="1"/>
          </p:cNvSpPr>
          <p:nvPr>
            <p:ph type="subTitle" idx="1"/>
          </p:nvPr>
        </p:nvSpPr>
        <p:spPr>
          <a:xfrm>
            <a:off x="763000" y="745775"/>
            <a:ext cx="3105300" cy="1235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Bree Serif"/>
              <a:buNone/>
              <a:defRPr sz="2100">
                <a:latin typeface="Bree Serif"/>
                <a:ea typeface="Bree Serif"/>
                <a:cs typeface="Bree Serif"/>
                <a:sym typeface="Bree Serif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Bree Serif"/>
              <a:buNone/>
              <a:defRPr sz="2100">
                <a:latin typeface="Bree Serif"/>
                <a:ea typeface="Bree Serif"/>
                <a:cs typeface="Bree Serif"/>
                <a:sym typeface="Bree Serif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Bree Serif"/>
              <a:buNone/>
              <a:defRPr sz="2100">
                <a:latin typeface="Bree Serif"/>
                <a:ea typeface="Bree Serif"/>
                <a:cs typeface="Bree Serif"/>
                <a:sym typeface="Bree Serif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Bree Serif"/>
              <a:buNone/>
              <a:defRPr sz="2100">
                <a:latin typeface="Bree Serif"/>
                <a:ea typeface="Bree Serif"/>
                <a:cs typeface="Bree Serif"/>
                <a:sym typeface="Bree Serif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Bree Serif"/>
              <a:buNone/>
              <a:defRPr sz="2100">
                <a:latin typeface="Bree Serif"/>
                <a:ea typeface="Bree Serif"/>
                <a:cs typeface="Bree Serif"/>
                <a:sym typeface="Bree Serif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Bree Serif"/>
              <a:buNone/>
              <a:defRPr sz="2100">
                <a:latin typeface="Bree Serif"/>
                <a:ea typeface="Bree Serif"/>
                <a:cs typeface="Bree Serif"/>
                <a:sym typeface="Bree Serif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Bree Serif"/>
              <a:buNone/>
              <a:defRPr sz="2100">
                <a:latin typeface="Bree Serif"/>
                <a:ea typeface="Bree Serif"/>
                <a:cs typeface="Bree Serif"/>
                <a:sym typeface="Bree Serif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Bree Serif"/>
              <a:buNone/>
              <a:defRPr sz="2100">
                <a:latin typeface="Bree Serif"/>
                <a:ea typeface="Bree Serif"/>
                <a:cs typeface="Bree Serif"/>
                <a:sym typeface="Bree Serif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Bree Serif"/>
              <a:buNone/>
              <a:defRPr sz="2100">
                <a:latin typeface="Bree Serif"/>
                <a:ea typeface="Bree Serif"/>
                <a:cs typeface="Bree Serif"/>
                <a:sym typeface="Bree Serif"/>
              </a:defRPr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body" idx="2"/>
          </p:nvPr>
        </p:nvSpPr>
        <p:spPr>
          <a:xfrm>
            <a:off x="763000" y="2109825"/>
            <a:ext cx="3879000" cy="213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title"/>
          </p:nvPr>
        </p:nvSpPr>
        <p:spPr>
          <a:xfrm>
            <a:off x="763000" y="471375"/>
            <a:ext cx="3475800" cy="137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51" name="Google Shape;51;p9"/>
          <p:cNvGrpSpPr/>
          <p:nvPr/>
        </p:nvGrpSpPr>
        <p:grpSpPr>
          <a:xfrm>
            <a:off x="3546227" y="1518361"/>
            <a:ext cx="7119009" cy="3646572"/>
            <a:chOff x="3546227" y="1518361"/>
            <a:chExt cx="7119009" cy="3646572"/>
          </a:xfrm>
        </p:grpSpPr>
        <p:sp>
          <p:nvSpPr>
            <p:cNvPr id="52" name="Google Shape;52;p9"/>
            <p:cNvSpPr/>
            <p:nvPr/>
          </p:nvSpPr>
          <p:spPr>
            <a:xfrm>
              <a:off x="3546227" y="1518361"/>
              <a:ext cx="7119009" cy="3322847"/>
            </a:xfrm>
            <a:custGeom>
              <a:avLst/>
              <a:gdLst/>
              <a:ahLst/>
              <a:cxnLst/>
              <a:rect l="l" t="t" r="r" b="b"/>
              <a:pathLst>
                <a:path w="95193" h="44432" extrusionOk="0">
                  <a:moveTo>
                    <a:pt x="69943" y="1"/>
                  </a:moveTo>
                  <a:cubicBezTo>
                    <a:pt x="65788" y="1"/>
                    <a:pt x="60185" y="1162"/>
                    <a:pt x="54294" y="5760"/>
                  </a:cubicBezTo>
                  <a:cubicBezTo>
                    <a:pt x="45494" y="12631"/>
                    <a:pt x="48369" y="23481"/>
                    <a:pt x="43007" y="23481"/>
                  </a:cubicBezTo>
                  <a:cubicBezTo>
                    <a:pt x="41868" y="23481"/>
                    <a:pt x="40358" y="22992"/>
                    <a:pt x="38286" y="21871"/>
                  </a:cubicBezTo>
                  <a:cubicBezTo>
                    <a:pt x="35471" y="20349"/>
                    <a:pt x="32398" y="19626"/>
                    <a:pt x="29448" y="19626"/>
                  </a:cubicBezTo>
                  <a:cubicBezTo>
                    <a:pt x="22115" y="19626"/>
                    <a:pt x="15541" y="24090"/>
                    <a:pt x="15581" y="31825"/>
                  </a:cubicBezTo>
                  <a:cubicBezTo>
                    <a:pt x="15623" y="40121"/>
                    <a:pt x="8309" y="36666"/>
                    <a:pt x="2483" y="39502"/>
                  </a:cubicBezTo>
                  <a:cubicBezTo>
                    <a:pt x="1" y="40709"/>
                    <a:pt x="831" y="44432"/>
                    <a:pt x="3592" y="44432"/>
                  </a:cubicBezTo>
                  <a:lnTo>
                    <a:pt x="74318" y="44432"/>
                  </a:lnTo>
                  <a:cubicBezTo>
                    <a:pt x="75747" y="44432"/>
                    <a:pt x="76906" y="43273"/>
                    <a:pt x="76906" y="41843"/>
                  </a:cubicBezTo>
                  <a:lnTo>
                    <a:pt x="95192" y="9381"/>
                  </a:lnTo>
                  <a:cubicBezTo>
                    <a:pt x="95192" y="8183"/>
                    <a:pt x="76087" y="864"/>
                    <a:pt x="74922" y="581"/>
                  </a:cubicBezTo>
                  <a:cubicBezTo>
                    <a:pt x="73715" y="287"/>
                    <a:pt x="72008" y="1"/>
                    <a:pt x="69943" y="1"/>
                  </a:cubicBezTo>
                  <a:close/>
                </a:path>
              </a:pathLst>
            </a:custGeom>
            <a:solidFill>
              <a:srgbClr val="BDE9FC">
                <a:alpha val="373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9"/>
            <p:cNvSpPr/>
            <p:nvPr/>
          </p:nvSpPr>
          <p:spPr>
            <a:xfrm>
              <a:off x="3546227" y="1842086"/>
              <a:ext cx="7119009" cy="3322847"/>
            </a:xfrm>
            <a:custGeom>
              <a:avLst/>
              <a:gdLst/>
              <a:ahLst/>
              <a:cxnLst/>
              <a:rect l="l" t="t" r="r" b="b"/>
              <a:pathLst>
                <a:path w="95193" h="44432" extrusionOk="0">
                  <a:moveTo>
                    <a:pt x="69943" y="1"/>
                  </a:moveTo>
                  <a:cubicBezTo>
                    <a:pt x="65788" y="1"/>
                    <a:pt x="60185" y="1162"/>
                    <a:pt x="54294" y="5760"/>
                  </a:cubicBezTo>
                  <a:cubicBezTo>
                    <a:pt x="45494" y="12631"/>
                    <a:pt x="48369" y="23481"/>
                    <a:pt x="43007" y="23481"/>
                  </a:cubicBezTo>
                  <a:cubicBezTo>
                    <a:pt x="41868" y="23481"/>
                    <a:pt x="40358" y="22992"/>
                    <a:pt x="38286" y="21871"/>
                  </a:cubicBezTo>
                  <a:cubicBezTo>
                    <a:pt x="35471" y="20349"/>
                    <a:pt x="32398" y="19626"/>
                    <a:pt x="29448" y="19626"/>
                  </a:cubicBezTo>
                  <a:cubicBezTo>
                    <a:pt x="22115" y="19626"/>
                    <a:pt x="15541" y="24090"/>
                    <a:pt x="15581" y="31825"/>
                  </a:cubicBezTo>
                  <a:cubicBezTo>
                    <a:pt x="15623" y="40121"/>
                    <a:pt x="8309" y="36666"/>
                    <a:pt x="2483" y="39502"/>
                  </a:cubicBezTo>
                  <a:cubicBezTo>
                    <a:pt x="1" y="40709"/>
                    <a:pt x="831" y="44432"/>
                    <a:pt x="3592" y="44432"/>
                  </a:cubicBezTo>
                  <a:lnTo>
                    <a:pt x="74318" y="44432"/>
                  </a:lnTo>
                  <a:cubicBezTo>
                    <a:pt x="75747" y="44432"/>
                    <a:pt x="76906" y="43273"/>
                    <a:pt x="76906" y="41843"/>
                  </a:cubicBezTo>
                  <a:lnTo>
                    <a:pt x="95192" y="9381"/>
                  </a:lnTo>
                  <a:cubicBezTo>
                    <a:pt x="95192" y="8183"/>
                    <a:pt x="76087" y="864"/>
                    <a:pt x="74922" y="581"/>
                  </a:cubicBezTo>
                  <a:cubicBezTo>
                    <a:pt x="73715" y="287"/>
                    <a:pt x="72008" y="1"/>
                    <a:pt x="6994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/>
          <p:nvPr/>
        </p:nvSpPr>
        <p:spPr>
          <a:xfrm rot="-745891" flipH="1">
            <a:off x="1944073" y="1685354"/>
            <a:ext cx="8637540" cy="4065493"/>
          </a:xfrm>
          <a:custGeom>
            <a:avLst/>
            <a:gdLst/>
            <a:ahLst/>
            <a:cxnLst/>
            <a:rect l="l" t="t" r="r" b="b"/>
            <a:pathLst>
              <a:path w="95233" h="44824" extrusionOk="0">
                <a:moveTo>
                  <a:pt x="14616" y="1"/>
                </a:moveTo>
                <a:cubicBezTo>
                  <a:pt x="6475" y="1"/>
                  <a:pt x="0" y="849"/>
                  <a:pt x="0" y="849"/>
                </a:cubicBezTo>
                <a:lnTo>
                  <a:pt x="19661" y="44824"/>
                </a:lnTo>
                <a:lnTo>
                  <a:pt x="91190" y="44824"/>
                </a:lnTo>
                <a:cubicBezTo>
                  <a:pt x="94570" y="44824"/>
                  <a:pt x="95232" y="39983"/>
                  <a:pt x="91964" y="39121"/>
                </a:cubicBezTo>
                <a:cubicBezTo>
                  <a:pt x="86627" y="37711"/>
                  <a:pt x="80949" y="39530"/>
                  <a:pt x="80986" y="32218"/>
                </a:cubicBezTo>
                <a:cubicBezTo>
                  <a:pt x="81026" y="24482"/>
                  <a:pt x="74453" y="20018"/>
                  <a:pt x="67120" y="20018"/>
                </a:cubicBezTo>
                <a:cubicBezTo>
                  <a:pt x="64170" y="20018"/>
                  <a:pt x="61096" y="20741"/>
                  <a:pt x="58281" y="22263"/>
                </a:cubicBezTo>
                <a:cubicBezTo>
                  <a:pt x="56208" y="23384"/>
                  <a:pt x="54698" y="23874"/>
                  <a:pt x="53559" y="23874"/>
                </a:cubicBezTo>
                <a:cubicBezTo>
                  <a:pt x="48197" y="23874"/>
                  <a:pt x="51073" y="13023"/>
                  <a:pt x="42273" y="6152"/>
                </a:cubicBezTo>
                <a:cubicBezTo>
                  <a:pt x="35871" y="1154"/>
                  <a:pt x="24110" y="1"/>
                  <a:pt x="14616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title" hasCustomPrompt="1"/>
          </p:nvPr>
        </p:nvSpPr>
        <p:spPr>
          <a:xfrm>
            <a:off x="931300" y="678875"/>
            <a:ext cx="4026000" cy="112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1pPr>
            <a:lvl2pPr lvl="1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60" name="Google Shape;60;p11"/>
          <p:cNvSpPr txBox="1">
            <a:spLocks noGrp="1"/>
          </p:cNvSpPr>
          <p:nvPr>
            <p:ph type="body" idx="1"/>
          </p:nvPr>
        </p:nvSpPr>
        <p:spPr>
          <a:xfrm>
            <a:off x="931300" y="1806275"/>
            <a:ext cx="4026000" cy="767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160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42900">
              <a:spcBef>
                <a:spcPts val="160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>
              <a:spcBef>
                <a:spcPts val="160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>
              <a:spcBef>
                <a:spcPts val="160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>
              <a:spcBef>
                <a:spcPts val="160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>
              <a:spcBef>
                <a:spcPts val="160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>
              <a:spcBef>
                <a:spcPts val="160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1600"/>
              </a:spcBef>
              <a:spcAft>
                <a:spcPts val="160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ITLE_AND_BODY_1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3"/>
          <p:cNvSpPr/>
          <p:nvPr/>
        </p:nvSpPr>
        <p:spPr>
          <a:xfrm rot="-5400000">
            <a:off x="2907000" y="-314675"/>
            <a:ext cx="6188400" cy="62856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13"/>
          <p:cNvSpPr/>
          <p:nvPr/>
        </p:nvSpPr>
        <p:spPr>
          <a:xfrm>
            <a:off x="2842302" y="1343291"/>
            <a:ext cx="1042987" cy="212453"/>
          </a:xfrm>
          <a:custGeom>
            <a:avLst/>
            <a:gdLst/>
            <a:ahLst/>
            <a:cxnLst/>
            <a:rect l="l" t="t" r="r" b="b"/>
            <a:pathLst>
              <a:path w="27865" h="5676" extrusionOk="0">
                <a:moveTo>
                  <a:pt x="9705" y="0"/>
                </a:moveTo>
                <a:cubicBezTo>
                  <a:pt x="8288" y="0"/>
                  <a:pt x="6905" y="717"/>
                  <a:pt x="6276" y="2076"/>
                </a:cubicBezTo>
                <a:cubicBezTo>
                  <a:pt x="5228" y="4340"/>
                  <a:pt x="4535" y="4683"/>
                  <a:pt x="3740" y="4683"/>
                </a:cubicBezTo>
                <a:cubicBezTo>
                  <a:pt x="3394" y="4683"/>
                  <a:pt x="3028" y="4618"/>
                  <a:pt x="2606" y="4618"/>
                </a:cubicBezTo>
                <a:cubicBezTo>
                  <a:pt x="2384" y="4618"/>
                  <a:pt x="2146" y="4636"/>
                  <a:pt x="1888" y="4690"/>
                </a:cubicBezTo>
                <a:cubicBezTo>
                  <a:pt x="1" y="5087"/>
                  <a:pt x="507" y="5660"/>
                  <a:pt x="507" y="5660"/>
                </a:cubicBezTo>
                <a:lnTo>
                  <a:pt x="18496" y="5660"/>
                </a:lnTo>
                <a:cubicBezTo>
                  <a:pt x="18496" y="5660"/>
                  <a:pt x="19702" y="5675"/>
                  <a:pt x="21232" y="5675"/>
                </a:cubicBezTo>
                <a:cubicBezTo>
                  <a:pt x="24013" y="5675"/>
                  <a:pt x="27864" y="5626"/>
                  <a:pt x="27472" y="5346"/>
                </a:cubicBezTo>
                <a:cubicBezTo>
                  <a:pt x="26862" y="4912"/>
                  <a:pt x="25038" y="4571"/>
                  <a:pt x="24131" y="4571"/>
                </a:cubicBezTo>
                <a:cubicBezTo>
                  <a:pt x="23225" y="4571"/>
                  <a:pt x="23466" y="3350"/>
                  <a:pt x="22523" y="2932"/>
                </a:cubicBezTo>
                <a:cubicBezTo>
                  <a:pt x="22432" y="2891"/>
                  <a:pt x="22346" y="2873"/>
                  <a:pt x="22265" y="2873"/>
                </a:cubicBezTo>
                <a:cubicBezTo>
                  <a:pt x="21662" y="2873"/>
                  <a:pt x="21328" y="3873"/>
                  <a:pt x="20807" y="3873"/>
                </a:cubicBezTo>
                <a:cubicBezTo>
                  <a:pt x="20679" y="3873"/>
                  <a:pt x="20541" y="3813"/>
                  <a:pt x="20385" y="3665"/>
                </a:cubicBezTo>
                <a:cubicBezTo>
                  <a:pt x="19531" y="2853"/>
                  <a:pt x="19872" y="70"/>
                  <a:pt x="17510" y="70"/>
                </a:cubicBezTo>
                <a:cubicBezTo>
                  <a:pt x="17435" y="70"/>
                  <a:pt x="17356" y="73"/>
                  <a:pt x="17275" y="79"/>
                </a:cubicBezTo>
                <a:cubicBezTo>
                  <a:pt x="14657" y="269"/>
                  <a:pt x="15295" y="2617"/>
                  <a:pt x="14136" y="3053"/>
                </a:cubicBezTo>
                <a:cubicBezTo>
                  <a:pt x="14060" y="3081"/>
                  <a:pt x="13985" y="3095"/>
                  <a:pt x="13911" y="3095"/>
                </a:cubicBezTo>
                <a:cubicBezTo>
                  <a:pt x="12873" y="3095"/>
                  <a:pt x="12107" y="404"/>
                  <a:pt x="10540" y="84"/>
                </a:cubicBezTo>
                <a:cubicBezTo>
                  <a:pt x="10264" y="28"/>
                  <a:pt x="9984" y="0"/>
                  <a:pt x="970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13"/>
          <p:cNvSpPr/>
          <p:nvPr/>
        </p:nvSpPr>
        <p:spPr>
          <a:xfrm>
            <a:off x="3529002" y="2056566"/>
            <a:ext cx="1042987" cy="212453"/>
          </a:xfrm>
          <a:custGeom>
            <a:avLst/>
            <a:gdLst/>
            <a:ahLst/>
            <a:cxnLst/>
            <a:rect l="l" t="t" r="r" b="b"/>
            <a:pathLst>
              <a:path w="27865" h="5676" extrusionOk="0">
                <a:moveTo>
                  <a:pt x="9705" y="0"/>
                </a:moveTo>
                <a:cubicBezTo>
                  <a:pt x="8288" y="0"/>
                  <a:pt x="6905" y="717"/>
                  <a:pt x="6276" y="2076"/>
                </a:cubicBezTo>
                <a:cubicBezTo>
                  <a:pt x="5228" y="4340"/>
                  <a:pt x="4535" y="4683"/>
                  <a:pt x="3740" y="4683"/>
                </a:cubicBezTo>
                <a:cubicBezTo>
                  <a:pt x="3394" y="4683"/>
                  <a:pt x="3028" y="4618"/>
                  <a:pt x="2606" y="4618"/>
                </a:cubicBezTo>
                <a:cubicBezTo>
                  <a:pt x="2384" y="4618"/>
                  <a:pt x="2146" y="4636"/>
                  <a:pt x="1888" y="4690"/>
                </a:cubicBezTo>
                <a:cubicBezTo>
                  <a:pt x="1" y="5087"/>
                  <a:pt x="507" y="5660"/>
                  <a:pt x="507" y="5660"/>
                </a:cubicBezTo>
                <a:lnTo>
                  <a:pt x="18496" y="5660"/>
                </a:lnTo>
                <a:cubicBezTo>
                  <a:pt x="18496" y="5660"/>
                  <a:pt x="19702" y="5675"/>
                  <a:pt x="21232" y="5675"/>
                </a:cubicBezTo>
                <a:cubicBezTo>
                  <a:pt x="24013" y="5675"/>
                  <a:pt x="27864" y="5626"/>
                  <a:pt x="27472" y="5346"/>
                </a:cubicBezTo>
                <a:cubicBezTo>
                  <a:pt x="26862" y="4912"/>
                  <a:pt x="25038" y="4571"/>
                  <a:pt x="24131" y="4571"/>
                </a:cubicBezTo>
                <a:cubicBezTo>
                  <a:pt x="23225" y="4571"/>
                  <a:pt x="23466" y="3350"/>
                  <a:pt x="22523" y="2932"/>
                </a:cubicBezTo>
                <a:cubicBezTo>
                  <a:pt x="22432" y="2891"/>
                  <a:pt x="22346" y="2873"/>
                  <a:pt x="22265" y="2873"/>
                </a:cubicBezTo>
                <a:cubicBezTo>
                  <a:pt x="21662" y="2873"/>
                  <a:pt x="21328" y="3873"/>
                  <a:pt x="20807" y="3873"/>
                </a:cubicBezTo>
                <a:cubicBezTo>
                  <a:pt x="20679" y="3873"/>
                  <a:pt x="20541" y="3813"/>
                  <a:pt x="20385" y="3665"/>
                </a:cubicBezTo>
                <a:cubicBezTo>
                  <a:pt x="19531" y="2853"/>
                  <a:pt x="19872" y="70"/>
                  <a:pt x="17510" y="70"/>
                </a:cubicBezTo>
                <a:cubicBezTo>
                  <a:pt x="17435" y="70"/>
                  <a:pt x="17356" y="73"/>
                  <a:pt x="17275" y="79"/>
                </a:cubicBezTo>
                <a:cubicBezTo>
                  <a:pt x="14657" y="269"/>
                  <a:pt x="15295" y="2617"/>
                  <a:pt x="14136" y="3053"/>
                </a:cubicBezTo>
                <a:cubicBezTo>
                  <a:pt x="14060" y="3081"/>
                  <a:pt x="13985" y="3095"/>
                  <a:pt x="13911" y="3095"/>
                </a:cubicBezTo>
                <a:cubicBezTo>
                  <a:pt x="12873" y="3095"/>
                  <a:pt x="12107" y="404"/>
                  <a:pt x="10540" y="84"/>
                </a:cubicBezTo>
                <a:cubicBezTo>
                  <a:pt x="10264" y="28"/>
                  <a:pt x="9984" y="0"/>
                  <a:pt x="970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title"/>
          </p:nvPr>
        </p:nvSpPr>
        <p:spPr>
          <a:xfrm>
            <a:off x="763000" y="471375"/>
            <a:ext cx="3475800" cy="137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 txBox="1">
            <a:spLocks noGrp="1"/>
          </p:cNvSpPr>
          <p:nvPr>
            <p:ph type="title" idx="2"/>
          </p:nvPr>
        </p:nvSpPr>
        <p:spPr>
          <a:xfrm>
            <a:off x="5519775" y="474207"/>
            <a:ext cx="2774400" cy="42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68" name="Google Shape;68;p13"/>
          <p:cNvSpPr txBox="1">
            <a:spLocks noGrp="1"/>
          </p:cNvSpPr>
          <p:nvPr>
            <p:ph type="subTitle" idx="1"/>
          </p:nvPr>
        </p:nvSpPr>
        <p:spPr>
          <a:xfrm>
            <a:off x="5519775" y="770597"/>
            <a:ext cx="2774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3"/>
          <p:cNvSpPr txBox="1">
            <a:spLocks noGrp="1"/>
          </p:cNvSpPr>
          <p:nvPr>
            <p:ph type="title" idx="3" hasCustomPrompt="1"/>
          </p:nvPr>
        </p:nvSpPr>
        <p:spPr>
          <a:xfrm>
            <a:off x="4086400" y="627132"/>
            <a:ext cx="1281000" cy="61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r>
              <a:t>xx%</a:t>
            </a:r>
          </a:p>
        </p:txBody>
      </p:sp>
      <p:sp>
        <p:nvSpPr>
          <p:cNvPr id="70" name="Google Shape;70;p13"/>
          <p:cNvSpPr txBox="1">
            <a:spLocks noGrp="1"/>
          </p:cNvSpPr>
          <p:nvPr>
            <p:ph type="title" idx="4"/>
          </p:nvPr>
        </p:nvSpPr>
        <p:spPr>
          <a:xfrm>
            <a:off x="5519775" y="1545571"/>
            <a:ext cx="2774400" cy="42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subTitle" idx="5"/>
          </p:nvPr>
        </p:nvSpPr>
        <p:spPr>
          <a:xfrm>
            <a:off x="5519775" y="1841961"/>
            <a:ext cx="2774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title" idx="6" hasCustomPrompt="1"/>
          </p:nvPr>
        </p:nvSpPr>
        <p:spPr>
          <a:xfrm>
            <a:off x="4086400" y="1698496"/>
            <a:ext cx="1281000" cy="61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r>
              <a:t>xx%</a:t>
            </a:r>
          </a:p>
        </p:txBody>
      </p:sp>
      <p:sp>
        <p:nvSpPr>
          <p:cNvPr id="73" name="Google Shape;73;p13"/>
          <p:cNvSpPr txBox="1">
            <a:spLocks noGrp="1"/>
          </p:cNvSpPr>
          <p:nvPr>
            <p:ph type="title" idx="7"/>
          </p:nvPr>
        </p:nvSpPr>
        <p:spPr>
          <a:xfrm>
            <a:off x="5519775" y="2616934"/>
            <a:ext cx="2774400" cy="42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74" name="Google Shape;74;p13"/>
          <p:cNvSpPr txBox="1">
            <a:spLocks noGrp="1"/>
          </p:cNvSpPr>
          <p:nvPr>
            <p:ph type="subTitle" idx="8"/>
          </p:nvPr>
        </p:nvSpPr>
        <p:spPr>
          <a:xfrm>
            <a:off x="5519775" y="2913325"/>
            <a:ext cx="2774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3"/>
          <p:cNvSpPr txBox="1">
            <a:spLocks noGrp="1"/>
          </p:cNvSpPr>
          <p:nvPr>
            <p:ph type="title" idx="9" hasCustomPrompt="1"/>
          </p:nvPr>
        </p:nvSpPr>
        <p:spPr>
          <a:xfrm>
            <a:off x="4086400" y="2769859"/>
            <a:ext cx="1281000" cy="61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r>
              <a:t>xx%</a:t>
            </a:r>
          </a:p>
        </p:txBody>
      </p:sp>
      <p:sp>
        <p:nvSpPr>
          <p:cNvPr id="76" name="Google Shape;76;p13"/>
          <p:cNvSpPr txBox="1">
            <a:spLocks noGrp="1"/>
          </p:cNvSpPr>
          <p:nvPr>
            <p:ph type="title" idx="13"/>
          </p:nvPr>
        </p:nvSpPr>
        <p:spPr>
          <a:xfrm>
            <a:off x="5519775" y="3688298"/>
            <a:ext cx="2774400" cy="42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subTitle" idx="14"/>
          </p:nvPr>
        </p:nvSpPr>
        <p:spPr>
          <a:xfrm>
            <a:off x="5519775" y="3984689"/>
            <a:ext cx="2774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title" idx="15" hasCustomPrompt="1"/>
          </p:nvPr>
        </p:nvSpPr>
        <p:spPr>
          <a:xfrm>
            <a:off x="4086400" y="3841223"/>
            <a:ext cx="1281000" cy="61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Bree Serif"/>
              <a:buNone/>
              <a:defRPr sz="2800">
                <a:solidFill>
                  <a:schemeClr val="lt2"/>
                </a:solidFill>
                <a:latin typeface="Bree Serif"/>
                <a:ea typeface="Bree Serif"/>
                <a:cs typeface="Bree Serif"/>
                <a:sym typeface="Bree Serif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None/>
              <a:defRPr sz="2800">
                <a:solidFill>
                  <a:schemeClr val="lt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None/>
              <a:defRPr sz="2800">
                <a:solidFill>
                  <a:schemeClr val="lt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None/>
              <a:defRPr sz="2800">
                <a:solidFill>
                  <a:schemeClr val="lt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None/>
              <a:defRPr sz="2800">
                <a:solidFill>
                  <a:schemeClr val="lt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None/>
              <a:defRPr sz="2800">
                <a:solidFill>
                  <a:schemeClr val="lt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None/>
              <a:defRPr sz="2800">
                <a:solidFill>
                  <a:schemeClr val="lt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None/>
              <a:defRPr sz="2800">
                <a:solidFill>
                  <a:schemeClr val="lt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None/>
              <a:defRPr sz="28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DM Sans"/>
              <a:buChar char="●"/>
              <a:defRPr sz="1800"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DM Sans"/>
              <a:buChar char="○"/>
              <a:defRPr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DM Sans"/>
              <a:buChar char="■"/>
              <a:defRPr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DM Sans"/>
              <a:buChar char="●"/>
              <a:defRPr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DM Sans"/>
              <a:buChar char="○"/>
              <a:defRPr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DM Sans"/>
              <a:buChar char="■"/>
              <a:defRPr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DM Sans"/>
              <a:buChar char="●"/>
              <a:defRPr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DM Sans"/>
              <a:buChar char="○"/>
              <a:defRPr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DM Sans"/>
              <a:buChar char="■"/>
              <a:defRPr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2" r:id="rId4"/>
    <p:sldLayoutId id="2147483653" r:id="rId5"/>
    <p:sldLayoutId id="2147483655" r:id="rId6"/>
    <p:sldLayoutId id="2147483657" r:id="rId7"/>
    <p:sldLayoutId id="2147483658" r:id="rId8"/>
    <p:sldLayoutId id="2147483659" r:id="rId9"/>
    <p:sldLayoutId id="2147483660" r:id="rId10"/>
    <p:sldLayoutId id="2147483668" r:id="rId11"/>
    <p:sldLayoutId id="2147483669" r:id="rId12"/>
    <p:sldLayoutId id="2147483670" r:id="rId13"/>
    <p:sldLayoutId id="2147483673" r:id="rId14"/>
    <p:sldLayoutId id="2147483674" r:id="rId1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8" name="Google Shape;168;p27"/>
          <p:cNvGrpSpPr/>
          <p:nvPr/>
        </p:nvGrpSpPr>
        <p:grpSpPr>
          <a:xfrm>
            <a:off x="730211" y="399026"/>
            <a:ext cx="7378769" cy="4962878"/>
            <a:chOff x="730211" y="399026"/>
            <a:chExt cx="7378769" cy="4962878"/>
          </a:xfrm>
        </p:grpSpPr>
        <p:grpSp>
          <p:nvGrpSpPr>
            <p:cNvPr id="169" name="Google Shape;169;p27"/>
            <p:cNvGrpSpPr/>
            <p:nvPr/>
          </p:nvGrpSpPr>
          <p:grpSpPr>
            <a:xfrm>
              <a:off x="1246673" y="505768"/>
              <a:ext cx="6650654" cy="4659179"/>
              <a:chOff x="2009075" y="2001575"/>
              <a:chExt cx="4758625" cy="3333700"/>
            </a:xfrm>
          </p:grpSpPr>
          <p:sp>
            <p:nvSpPr>
              <p:cNvPr id="170" name="Google Shape;170;p27"/>
              <p:cNvSpPr/>
              <p:nvPr/>
            </p:nvSpPr>
            <p:spPr>
              <a:xfrm>
                <a:off x="5764075" y="2886225"/>
                <a:ext cx="935800" cy="2405825"/>
              </a:xfrm>
              <a:custGeom>
                <a:avLst/>
                <a:gdLst/>
                <a:ahLst/>
                <a:cxnLst/>
                <a:rect l="l" t="t" r="r" b="b"/>
                <a:pathLst>
                  <a:path w="37432" h="96233" extrusionOk="0">
                    <a:moveTo>
                      <a:pt x="0" y="0"/>
                    </a:moveTo>
                    <a:lnTo>
                      <a:pt x="0" y="96233"/>
                    </a:lnTo>
                    <a:cubicBezTo>
                      <a:pt x="0" y="96233"/>
                      <a:pt x="15649" y="92816"/>
                      <a:pt x="14046" y="82023"/>
                    </a:cubicBezTo>
                    <a:cubicBezTo>
                      <a:pt x="12444" y="71230"/>
                      <a:pt x="28069" y="66575"/>
                      <a:pt x="23682" y="54066"/>
                    </a:cubicBezTo>
                    <a:cubicBezTo>
                      <a:pt x="17891" y="37555"/>
                      <a:pt x="28715" y="36740"/>
                      <a:pt x="31181" y="26644"/>
                    </a:cubicBezTo>
                    <a:cubicBezTo>
                      <a:pt x="37432" y="106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" name="Google Shape;171;p27"/>
              <p:cNvSpPr/>
              <p:nvPr/>
            </p:nvSpPr>
            <p:spPr>
              <a:xfrm>
                <a:off x="2009075" y="2956400"/>
                <a:ext cx="1045200" cy="2313625"/>
              </a:xfrm>
              <a:custGeom>
                <a:avLst/>
                <a:gdLst/>
                <a:ahLst/>
                <a:cxnLst/>
                <a:rect l="l" t="t" r="r" b="b"/>
                <a:pathLst>
                  <a:path w="41808" h="92545" extrusionOk="0">
                    <a:moveTo>
                      <a:pt x="41807" y="0"/>
                    </a:moveTo>
                    <a:cubicBezTo>
                      <a:pt x="41807" y="0"/>
                      <a:pt x="1" y="2687"/>
                      <a:pt x="6251" y="28395"/>
                    </a:cubicBezTo>
                    <a:cubicBezTo>
                      <a:pt x="8717" y="38543"/>
                      <a:pt x="22408" y="37842"/>
                      <a:pt x="16617" y="54437"/>
                    </a:cubicBezTo>
                    <a:cubicBezTo>
                      <a:pt x="12228" y="67009"/>
                      <a:pt x="29363" y="71594"/>
                      <a:pt x="27761" y="82441"/>
                    </a:cubicBezTo>
                    <a:cubicBezTo>
                      <a:pt x="26355" y="91961"/>
                      <a:pt x="38235" y="92544"/>
                      <a:pt x="41164" y="92544"/>
                    </a:cubicBezTo>
                    <a:cubicBezTo>
                      <a:pt x="41573" y="92544"/>
                      <a:pt x="41807" y="92533"/>
                      <a:pt x="41807" y="92533"/>
                    </a:cubicBezTo>
                    <a:lnTo>
                      <a:pt x="41807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" name="Google Shape;172;p27"/>
              <p:cNvSpPr/>
              <p:nvPr/>
            </p:nvSpPr>
            <p:spPr>
              <a:xfrm>
                <a:off x="2150675" y="4224450"/>
                <a:ext cx="2379825" cy="1110800"/>
              </a:xfrm>
              <a:custGeom>
                <a:avLst/>
                <a:gdLst/>
                <a:ahLst/>
                <a:cxnLst/>
                <a:rect l="l" t="t" r="r" b="b"/>
                <a:pathLst>
                  <a:path w="95193" h="44432" extrusionOk="0">
                    <a:moveTo>
                      <a:pt x="69943" y="1"/>
                    </a:moveTo>
                    <a:cubicBezTo>
                      <a:pt x="65788" y="1"/>
                      <a:pt x="60185" y="1162"/>
                      <a:pt x="54294" y="5760"/>
                    </a:cubicBezTo>
                    <a:cubicBezTo>
                      <a:pt x="45494" y="12631"/>
                      <a:pt x="48369" y="23481"/>
                      <a:pt x="43007" y="23481"/>
                    </a:cubicBezTo>
                    <a:cubicBezTo>
                      <a:pt x="41868" y="23481"/>
                      <a:pt x="40358" y="22992"/>
                      <a:pt x="38286" y="21871"/>
                    </a:cubicBezTo>
                    <a:cubicBezTo>
                      <a:pt x="35471" y="20349"/>
                      <a:pt x="32398" y="19626"/>
                      <a:pt x="29448" y="19626"/>
                    </a:cubicBezTo>
                    <a:cubicBezTo>
                      <a:pt x="22115" y="19626"/>
                      <a:pt x="15541" y="24090"/>
                      <a:pt x="15581" y="31825"/>
                    </a:cubicBezTo>
                    <a:cubicBezTo>
                      <a:pt x="15623" y="40121"/>
                      <a:pt x="8309" y="36666"/>
                      <a:pt x="2483" y="39502"/>
                    </a:cubicBezTo>
                    <a:cubicBezTo>
                      <a:pt x="1" y="40709"/>
                      <a:pt x="831" y="44432"/>
                      <a:pt x="3592" y="44432"/>
                    </a:cubicBezTo>
                    <a:lnTo>
                      <a:pt x="74318" y="44432"/>
                    </a:lnTo>
                    <a:cubicBezTo>
                      <a:pt x="75747" y="44432"/>
                      <a:pt x="76906" y="43273"/>
                      <a:pt x="76906" y="41843"/>
                    </a:cubicBezTo>
                    <a:lnTo>
                      <a:pt x="95192" y="9381"/>
                    </a:lnTo>
                    <a:cubicBezTo>
                      <a:pt x="95192" y="8183"/>
                      <a:pt x="76087" y="864"/>
                      <a:pt x="74922" y="581"/>
                    </a:cubicBezTo>
                    <a:cubicBezTo>
                      <a:pt x="73715" y="287"/>
                      <a:pt x="72008" y="1"/>
                      <a:pt x="6994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" name="Google Shape;173;p27"/>
              <p:cNvSpPr/>
              <p:nvPr/>
            </p:nvSpPr>
            <p:spPr>
              <a:xfrm>
                <a:off x="4386875" y="4214675"/>
                <a:ext cx="2380825" cy="1120600"/>
              </a:xfrm>
              <a:custGeom>
                <a:avLst/>
                <a:gdLst/>
                <a:ahLst/>
                <a:cxnLst/>
                <a:rect l="l" t="t" r="r" b="b"/>
                <a:pathLst>
                  <a:path w="95233" h="44824" extrusionOk="0">
                    <a:moveTo>
                      <a:pt x="14616" y="1"/>
                    </a:moveTo>
                    <a:cubicBezTo>
                      <a:pt x="6475" y="1"/>
                      <a:pt x="0" y="849"/>
                      <a:pt x="0" y="849"/>
                    </a:cubicBezTo>
                    <a:lnTo>
                      <a:pt x="19661" y="44824"/>
                    </a:lnTo>
                    <a:lnTo>
                      <a:pt x="91190" y="44824"/>
                    </a:lnTo>
                    <a:cubicBezTo>
                      <a:pt x="94570" y="44824"/>
                      <a:pt x="95232" y="39983"/>
                      <a:pt x="91964" y="39121"/>
                    </a:cubicBezTo>
                    <a:cubicBezTo>
                      <a:pt x="86627" y="37711"/>
                      <a:pt x="80949" y="39530"/>
                      <a:pt x="80986" y="32218"/>
                    </a:cubicBezTo>
                    <a:cubicBezTo>
                      <a:pt x="81026" y="24482"/>
                      <a:pt x="74453" y="20018"/>
                      <a:pt x="67120" y="20018"/>
                    </a:cubicBezTo>
                    <a:cubicBezTo>
                      <a:pt x="64170" y="20018"/>
                      <a:pt x="61096" y="20741"/>
                      <a:pt x="58281" y="22263"/>
                    </a:cubicBezTo>
                    <a:cubicBezTo>
                      <a:pt x="56208" y="23384"/>
                      <a:pt x="54698" y="23874"/>
                      <a:pt x="53559" y="23874"/>
                    </a:cubicBezTo>
                    <a:cubicBezTo>
                      <a:pt x="48197" y="23874"/>
                      <a:pt x="51073" y="13023"/>
                      <a:pt x="42273" y="6152"/>
                    </a:cubicBezTo>
                    <a:cubicBezTo>
                      <a:pt x="35871" y="1154"/>
                      <a:pt x="24110" y="1"/>
                      <a:pt x="1461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" name="Google Shape;174;p27"/>
              <p:cNvSpPr/>
              <p:nvPr/>
            </p:nvSpPr>
            <p:spPr>
              <a:xfrm>
                <a:off x="3361625" y="2001575"/>
                <a:ext cx="2419900" cy="765375"/>
              </a:xfrm>
              <a:custGeom>
                <a:avLst/>
                <a:gdLst/>
                <a:ahLst/>
                <a:cxnLst/>
                <a:rect l="l" t="t" r="r" b="b"/>
                <a:pathLst>
                  <a:path w="96796" h="30615" extrusionOk="0">
                    <a:moveTo>
                      <a:pt x="24014" y="1"/>
                    </a:moveTo>
                    <a:cubicBezTo>
                      <a:pt x="3631" y="1"/>
                      <a:pt x="1" y="30614"/>
                      <a:pt x="1" y="30614"/>
                    </a:cubicBezTo>
                    <a:lnTo>
                      <a:pt x="96761" y="30614"/>
                    </a:lnTo>
                    <a:cubicBezTo>
                      <a:pt x="96506" y="30593"/>
                      <a:pt x="94754" y="30117"/>
                      <a:pt x="89253" y="21745"/>
                    </a:cubicBezTo>
                    <a:cubicBezTo>
                      <a:pt x="84535" y="14567"/>
                      <a:pt x="80221" y="10463"/>
                      <a:pt x="74926" y="10463"/>
                    </a:cubicBezTo>
                    <a:cubicBezTo>
                      <a:pt x="72404" y="10463"/>
                      <a:pt x="69659" y="11394"/>
                      <a:pt x="66542" y="13367"/>
                    </a:cubicBezTo>
                    <a:cubicBezTo>
                      <a:pt x="62056" y="16207"/>
                      <a:pt x="58482" y="17324"/>
                      <a:pt x="55515" y="17324"/>
                    </a:cubicBezTo>
                    <a:cubicBezTo>
                      <a:pt x="46105" y="17324"/>
                      <a:pt x="42790" y="6087"/>
                      <a:pt x="35791" y="2894"/>
                    </a:cubicBezTo>
                    <a:cubicBezTo>
                      <a:pt x="31349" y="868"/>
                      <a:pt x="27444" y="1"/>
                      <a:pt x="24014" y="1"/>
                    </a:cubicBezTo>
                    <a:close/>
                    <a:moveTo>
                      <a:pt x="96761" y="30614"/>
                    </a:moveTo>
                    <a:cubicBezTo>
                      <a:pt x="96769" y="30614"/>
                      <a:pt x="96776" y="30615"/>
                      <a:pt x="96781" y="30615"/>
                    </a:cubicBezTo>
                    <a:cubicBezTo>
                      <a:pt x="96791" y="30615"/>
                      <a:pt x="96796" y="30614"/>
                      <a:pt x="96796" y="30614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5" name="Google Shape;175;p27"/>
            <p:cNvGrpSpPr/>
            <p:nvPr/>
          </p:nvGrpSpPr>
          <p:grpSpPr>
            <a:xfrm>
              <a:off x="730211" y="419396"/>
              <a:ext cx="7378769" cy="4759632"/>
              <a:chOff x="882611" y="419396"/>
              <a:chExt cx="7378769" cy="4759632"/>
            </a:xfrm>
          </p:grpSpPr>
          <p:grpSp>
            <p:nvGrpSpPr>
              <p:cNvPr id="176" name="Google Shape;176;p27"/>
              <p:cNvGrpSpPr/>
              <p:nvPr/>
            </p:nvGrpSpPr>
            <p:grpSpPr>
              <a:xfrm>
                <a:off x="882611" y="419396"/>
                <a:ext cx="6103704" cy="4759632"/>
                <a:chOff x="1628750" y="1939775"/>
                <a:chExt cx="4367275" cy="3405575"/>
              </a:xfrm>
            </p:grpSpPr>
            <p:grpSp>
              <p:nvGrpSpPr>
                <p:cNvPr id="177" name="Google Shape;177;p27"/>
                <p:cNvGrpSpPr/>
                <p:nvPr/>
              </p:nvGrpSpPr>
              <p:grpSpPr>
                <a:xfrm>
                  <a:off x="1628750" y="3631675"/>
                  <a:ext cx="1046600" cy="604250"/>
                  <a:chOff x="1628750" y="3631675"/>
                  <a:chExt cx="1046600" cy="604250"/>
                </a:xfrm>
              </p:grpSpPr>
              <p:sp>
                <p:nvSpPr>
                  <p:cNvPr id="178" name="Google Shape;178;p27"/>
                  <p:cNvSpPr/>
                  <p:nvPr/>
                </p:nvSpPr>
                <p:spPr>
                  <a:xfrm>
                    <a:off x="1628750" y="3631675"/>
                    <a:ext cx="1046600" cy="6042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1864" h="24170" extrusionOk="0">
                        <a:moveTo>
                          <a:pt x="19653" y="1"/>
                        </a:moveTo>
                        <a:cubicBezTo>
                          <a:pt x="19522" y="1"/>
                          <a:pt x="19389" y="6"/>
                          <a:pt x="19252" y="15"/>
                        </a:cubicBezTo>
                        <a:cubicBezTo>
                          <a:pt x="13258" y="451"/>
                          <a:pt x="13699" y="2855"/>
                          <a:pt x="8857" y="2855"/>
                        </a:cubicBezTo>
                        <a:cubicBezTo>
                          <a:pt x="8729" y="2855"/>
                          <a:pt x="8597" y="2854"/>
                          <a:pt x="8462" y="2850"/>
                        </a:cubicBezTo>
                        <a:cubicBezTo>
                          <a:pt x="8405" y="2849"/>
                          <a:pt x="8348" y="2848"/>
                          <a:pt x="8292" y="2848"/>
                        </a:cubicBezTo>
                        <a:cubicBezTo>
                          <a:pt x="4018" y="2848"/>
                          <a:pt x="1" y="6914"/>
                          <a:pt x="2052" y="9330"/>
                        </a:cubicBezTo>
                        <a:cubicBezTo>
                          <a:pt x="2746" y="10148"/>
                          <a:pt x="3562" y="10390"/>
                          <a:pt x="4404" y="10390"/>
                        </a:cubicBezTo>
                        <a:cubicBezTo>
                          <a:pt x="5629" y="10390"/>
                          <a:pt x="6910" y="9877"/>
                          <a:pt x="7950" y="9877"/>
                        </a:cubicBezTo>
                        <a:cubicBezTo>
                          <a:pt x="8333" y="9877"/>
                          <a:pt x="8683" y="9947"/>
                          <a:pt x="8986" y="10137"/>
                        </a:cubicBezTo>
                        <a:cubicBezTo>
                          <a:pt x="10676" y="11201"/>
                          <a:pt x="9791" y="16420"/>
                          <a:pt x="15317" y="16425"/>
                        </a:cubicBezTo>
                        <a:cubicBezTo>
                          <a:pt x="15320" y="16425"/>
                          <a:pt x="15323" y="16425"/>
                          <a:pt x="15326" y="16425"/>
                        </a:cubicBezTo>
                        <a:cubicBezTo>
                          <a:pt x="19002" y="16425"/>
                          <a:pt x="21367" y="14814"/>
                          <a:pt x="23119" y="14814"/>
                        </a:cubicBezTo>
                        <a:cubicBezTo>
                          <a:pt x="23998" y="14814"/>
                          <a:pt x="24723" y="15220"/>
                          <a:pt x="25382" y="16441"/>
                        </a:cubicBezTo>
                        <a:cubicBezTo>
                          <a:pt x="26890" y="19239"/>
                          <a:pt x="26171" y="24170"/>
                          <a:pt x="32210" y="24170"/>
                        </a:cubicBezTo>
                        <a:cubicBezTo>
                          <a:pt x="34058" y="24170"/>
                          <a:pt x="36539" y="23708"/>
                          <a:pt x="39911" y="22581"/>
                        </a:cubicBezTo>
                        <a:cubicBezTo>
                          <a:pt x="39911" y="22581"/>
                          <a:pt x="41864" y="6428"/>
                          <a:pt x="30909" y="6395"/>
                        </a:cubicBezTo>
                        <a:cubicBezTo>
                          <a:pt x="25498" y="6379"/>
                          <a:pt x="24402" y="1"/>
                          <a:pt x="19653" y="1"/>
                        </a:cubicBez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79" name="Google Shape;179;p27"/>
                  <p:cNvSpPr/>
                  <p:nvPr/>
                </p:nvSpPr>
                <p:spPr>
                  <a:xfrm>
                    <a:off x="1822650" y="3787850"/>
                    <a:ext cx="808650" cy="4126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2346" h="16504" extrusionOk="0">
                        <a:moveTo>
                          <a:pt x="5532" y="1"/>
                        </a:moveTo>
                        <a:cubicBezTo>
                          <a:pt x="2280" y="1"/>
                          <a:pt x="174" y="555"/>
                          <a:pt x="143" y="564"/>
                        </a:cubicBezTo>
                        <a:cubicBezTo>
                          <a:pt x="53" y="589"/>
                          <a:pt x="0" y="682"/>
                          <a:pt x="25" y="772"/>
                        </a:cubicBezTo>
                        <a:cubicBezTo>
                          <a:pt x="44" y="848"/>
                          <a:pt x="111" y="899"/>
                          <a:pt x="186" y="899"/>
                        </a:cubicBezTo>
                        <a:cubicBezTo>
                          <a:pt x="200" y="899"/>
                          <a:pt x="214" y="897"/>
                          <a:pt x="228" y="893"/>
                        </a:cubicBezTo>
                        <a:cubicBezTo>
                          <a:pt x="259" y="884"/>
                          <a:pt x="2330" y="340"/>
                          <a:pt x="5530" y="340"/>
                        </a:cubicBezTo>
                        <a:cubicBezTo>
                          <a:pt x="7184" y="340"/>
                          <a:pt x="9140" y="486"/>
                          <a:pt x="11273" y="926"/>
                        </a:cubicBezTo>
                        <a:cubicBezTo>
                          <a:pt x="17045" y="2116"/>
                          <a:pt x="25328" y="5773"/>
                          <a:pt x="32015" y="16426"/>
                        </a:cubicBezTo>
                        <a:cubicBezTo>
                          <a:pt x="32045" y="16473"/>
                          <a:pt x="32096" y="16502"/>
                          <a:pt x="32153" y="16503"/>
                        </a:cubicBezTo>
                        <a:cubicBezTo>
                          <a:pt x="32155" y="16503"/>
                          <a:pt x="32157" y="16503"/>
                          <a:pt x="32159" y="16503"/>
                        </a:cubicBezTo>
                        <a:cubicBezTo>
                          <a:pt x="32190" y="16503"/>
                          <a:pt x="32219" y="16494"/>
                          <a:pt x="32245" y="16477"/>
                        </a:cubicBezTo>
                        <a:cubicBezTo>
                          <a:pt x="32323" y="16426"/>
                          <a:pt x="32346" y="16321"/>
                          <a:pt x="32296" y="16242"/>
                        </a:cubicBezTo>
                        <a:cubicBezTo>
                          <a:pt x="25541" y="5482"/>
                          <a:pt x="17163" y="1791"/>
                          <a:pt x="11323" y="589"/>
                        </a:cubicBezTo>
                        <a:cubicBezTo>
                          <a:pt x="9174" y="147"/>
                          <a:pt x="7202" y="1"/>
                          <a:pt x="5532" y="1"/>
                        </a:cubicBezTo>
                        <a:close/>
                      </a:path>
                    </a:pathLst>
                  </a:custGeom>
                  <a:solidFill>
                    <a:srgbClr val="FFF7EF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80" name="Google Shape;180;p27"/>
                  <p:cNvSpPr/>
                  <p:nvPr/>
                </p:nvSpPr>
                <p:spPr>
                  <a:xfrm>
                    <a:off x="2124700" y="3756050"/>
                    <a:ext cx="192625" cy="1909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705" h="7637" extrusionOk="0">
                        <a:moveTo>
                          <a:pt x="2952" y="0"/>
                        </a:moveTo>
                        <a:cubicBezTo>
                          <a:pt x="2916" y="0"/>
                          <a:pt x="2880" y="12"/>
                          <a:pt x="2851" y="36"/>
                        </a:cubicBezTo>
                        <a:cubicBezTo>
                          <a:pt x="2777" y="94"/>
                          <a:pt x="2764" y="200"/>
                          <a:pt x="2819" y="274"/>
                        </a:cubicBezTo>
                        <a:cubicBezTo>
                          <a:pt x="3821" y="1607"/>
                          <a:pt x="6296" y="4142"/>
                          <a:pt x="7130" y="4985"/>
                        </a:cubicBezTo>
                        <a:cubicBezTo>
                          <a:pt x="4594" y="5173"/>
                          <a:pt x="197" y="7532"/>
                          <a:pt x="0" y="7636"/>
                        </a:cubicBezTo>
                        <a:lnTo>
                          <a:pt x="7497" y="5316"/>
                        </a:lnTo>
                        <a:lnTo>
                          <a:pt x="7521" y="5316"/>
                        </a:lnTo>
                        <a:cubicBezTo>
                          <a:pt x="7526" y="5317"/>
                          <a:pt x="7531" y="5317"/>
                          <a:pt x="7537" y="5317"/>
                        </a:cubicBezTo>
                        <a:cubicBezTo>
                          <a:pt x="7588" y="5317"/>
                          <a:pt x="7654" y="5270"/>
                          <a:pt x="7678" y="5212"/>
                        </a:cubicBezTo>
                        <a:cubicBezTo>
                          <a:pt x="7704" y="5147"/>
                          <a:pt x="7690" y="5073"/>
                          <a:pt x="7641" y="5023"/>
                        </a:cubicBezTo>
                        <a:cubicBezTo>
                          <a:pt x="7607" y="4991"/>
                          <a:pt x="4276" y="1654"/>
                          <a:pt x="3084" y="67"/>
                        </a:cubicBezTo>
                        <a:cubicBezTo>
                          <a:pt x="3052" y="24"/>
                          <a:pt x="3002" y="0"/>
                          <a:pt x="2952" y="0"/>
                        </a:cubicBezTo>
                        <a:close/>
                      </a:path>
                    </a:pathLst>
                  </a:custGeom>
                  <a:solidFill>
                    <a:srgbClr val="FFF7EF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81" name="Google Shape;181;p27"/>
                  <p:cNvSpPr/>
                  <p:nvPr/>
                </p:nvSpPr>
                <p:spPr>
                  <a:xfrm>
                    <a:off x="1967525" y="3726675"/>
                    <a:ext cx="119600" cy="800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784" h="3203" extrusionOk="0">
                        <a:moveTo>
                          <a:pt x="184" y="1"/>
                        </a:moveTo>
                        <a:cubicBezTo>
                          <a:pt x="139" y="1"/>
                          <a:pt x="94" y="19"/>
                          <a:pt x="62" y="56"/>
                        </a:cubicBezTo>
                        <a:cubicBezTo>
                          <a:pt x="0" y="127"/>
                          <a:pt x="4" y="233"/>
                          <a:pt x="74" y="297"/>
                        </a:cubicBezTo>
                        <a:cubicBezTo>
                          <a:pt x="1114" y="1263"/>
                          <a:pt x="3269" y="2493"/>
                          <a:pt x="4150" y="2978"/>
                        </a:cubicBezTo>
                        <a:lnTo>
                          <a:pt x="4644" y="3202"/>
                        </a:lnTo>
                        <a:cubicBezTo>
                          <a:pt x="4714" y="3187"/>
                          <a:pt x="4765" y="3129"/>
                          <a:pt x="4774" y="3058"/>
                        </a:cubicBezTo>
                        <a:cubicBezTo>
                          <a:pt x="4783" y="2989"/>
                          <a:pt x="4749" y="2919"/>
                          <a:pt x="4686" y="2885"/>
                        </a:cubicBezTo>
                        <a:cubicBezTo>
                          <a:pt x="4655" y="2868"/>
                          <a:pt x="1562" y="1220"/>
                          <a:pt x="297" y="45"/>
                        </a:cubicBezTo>
                        <a:cubicBezTo>
                          <a:pt x="265" y="15"/>
                          <a:pt x="225" y="1"/>
                          <a:pt x="184" y="1"/>
                        </a:cubicBezTo>
                        <a:close/>
                      </a:path>
                    </a:pathLst>
                  </a:custGeom>
                  <a:solidFill>
                    <a:srgbClr val="FFF7EF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182" name="Google Shape;182;p27"/>
                <p:cNvGrpSpPr/>
                <p:nvPr/>
              </p:nvGrpSpPr>
              <p:grpSpPr>
                <a:xfrm>
                  <a:off x="5029175" y="2117850"/>
                  <a:ext cx="779175" cy="880200"/>
                  <a:chOff x="5029175" y="2117850"/>
                  <a:chExt cx="779175" cy="880200"/>
                </a:xfrm>
              </p:grpSpPr>
              <p:sp>
                <p:nvSpPr>
                  <p:cNvPr id="183" name="Google Shape;183;p27"/>
                  <p:cNvSpPr/>
                  <p:nvPr/>
                </p:nvSpPr>
                <p:spPr>
                  <a:xfrm>
                    <a:off x="5029175" y="2117850"/>
                    <a:ext cx="779175" cy="8762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1167" h="35048" extrusionOk="0">
                        <a:moveTo>
                          <a:pt x="3729" y="1"/>
                        </a:moveTo>
                        <a:cubicBezTo>
                          <a:pt x="1685" y="1"/>
                          <a:pt x="0" y="897"/>
                          <a:pt x="48" y="2580"/>
                        </a:cubicBezTo>
                        <a:cubicBezTo>
                          <a:pt x="133" y="5605"/>
                          <a:pt x="4072" y="5564"/>
                          <a:pt x="4691" y="7355"/>
                        </a:cubicBezTo>
                        <a:cubicBezTo>
                          <a:pt x="5310" y="9146"/>
                          <a:pt x="1566" y="12385"/>
                          <a:pt x="5647" y="15729"/>
                        </a:cubicBezTo>
                        <a:cubicBezTo>
                          <a:pt x="9726" y="19074"/>
                          <a:pt x="13776" y="17992"/>
                          <a:pt x="13069" y="21826"/>
                        </a:cubicBezTo>
                        <a:cubicBezTo>
                          <a:pt x="12362" y="25660"/>
                          <a:pt x="6694" y="29824"/>
                          <a:pt x="20166" y="35047"/>
                        </a:cubicBezTo>
                        <a:cubicBezTo>
                          <a:pt x="20166" y="35047"/>
                          <a:pt x="31166" y="24552"/>
                          <a:pt x="23095" y="17905"/>
                        </a:cubicBezTo>
                        <a:cubicBezTo>
                          <a:pt x="18998" y="14531"/>
                          <a:pt x="22243" y="9056"/>
                          <a:pt x="18262" y="6245"/>
                        </a:cubicBezTo>
                        <a:cubicBezTo>
                          <a:pt x="13453" y="2849"/>
                          <a:pt x="12425" y="5052"/>
                          <a:pt x="8615" y="1771"/>
                        </a:cubicBezTo>
                        <a:cubicBezTo>
                          <a:pt x="7223" y="572"/>
                          <a:pt x="5361" y="1"/>
                          <a:pt x="3729" y="1"/>
                        </a:cubicBez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84" name="Google Shape;184;p27"/>
                  <p:cNvSpPr/>
                  <p:nvPr/>
                </p:nvSpPr>
                <p:spPr>
                  <a:xfrm>
                    <a:off x="5169600" y="2224950"/>
                    <a:ext cx="402150" cy="7731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086" h="30924" extrusionOk="0">
                        <a:moveTo>
                          <a:pt x="180" y="1"/>
                        </a:moveTo>
                        <a:cubicBezTo>
                          <a:pt x="120" y="1"/>
                          <a:pt x="63" y="35"/>
                          <a:pt x="36" y="94"/>
                        </a:cubicBezTo>
                        <a:cubicBezTo>
                          <a:pt x="1" y="171"/>
                          <a:pt x="32" y="263"/>
                          <a:pt x="108" y="301"/>
                        </a:cubicBezTo>
                        <a:cubicBezTo>
                          <a:pt x="150" y="321"/>
                          <a:pt x="4388" y="2286"/>
                          <a:pt x="8245" y="7002"/>
                        </a:cubicBezTo>
                        <a:cubicBezTo>
                          <a:pt x="11802" y="11352"/>
                          <a:pt x="15757" y="19003"/>
                          <a:pt x="14392" y="30746"/>
                        </a:cubicBezTo>
                        <a:cubicBezTo>
                          <a:pt x="14381" y="30833"/>
                          <a:pt x="14443" y="30913"/>
                          <a:pt x="14531" y="30922"/>
                        </a:cubicBezTo>
                        <a:cubicBezTo>
                          <a:pt x="14537" y="30923"/>
                          <a:pt x="14542" y="30923"/>
                          <a:pt x="14549" y="30923"/>
                        </a:cubicBezTo>
                        <a:cubicBezTo>
                          <a:pt x="14629" y="30923"/>
                          <a:pt x="14697" y="30863"/>
                          <a:pt x="14706" y="30783"/>
                        </a:cubicBezTo>
                        <a:cubicBezTo>
                          <a:pt x="16086" y="18921"/>
                          <a:pt x="12083" y="11187"/>
                          <a:pt x="8481" y="6788"/>
                        </a:cubicBezTo>
                        <a:cubicBezTo>
                          <a:pt x="4577" y="2020"/>
                          <a:pt x="283" y="31"/>
                          <a:pt x="239" y="12"/>
                        </a:cubicBezTo>
                        <a:cubicBezTo>
                          <a:pt x="220" y="5"/>
                          <a:pt x="200" y="1"/>
                          <a:pt x="180" y="1"/>
                        </a:cubicBezTo>
                        <a:close/>
                      </a:path>
                    </a:pathLst>
                  </a:custGeom>
                  <a:solidFill>
                    <a:srgbClr val="FFF7EF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85" name="Google Shape;185;p27"/>
                  <p:cNvSpPr/>
                  <p:nvPr/>
                </p:nvSpPr>
                <p:spPr>
                  <a:xfrm>
                    <a:off x="5305250" y="2416225"/>
                    <a:ext cx="184950" cy="1669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398" h="6679" extrusionOk="0">
                        <a:moveTo>
                          <a:pt x="6800" y="0"/>
                        </a:moveTo>
                        <a:cubicBezTo>
                          <a:pt x="6718" y="0"/>
                          <a:pt x="6640" y="66"/>
                          <a:pt x="6636" y="153"/>
                        </a:cubicBezTo>
                        <a:cubicBezTo>
                          <a:pt x="6587" y="1722"/>
                          <a:pt x="6915" y="5050"/>
                          <a:pt x="7032" y="6165"/>
                        </a:cubicBezTo>
                        <a:cubicBezTo>
                          <a:pt x="5049" y="4769"/>
                          <a:pt x="405" y="3814"/>
                          <a:pt x="198" y="3772"/>
                        </a:cubicBezTo>
                        <a:cubicBezTo>
                          <a:pt x="189" y="3771"/>
                          <a:pt x="180" y="3770"/>
                          <a:pt x="171" y="3770"/>
                        </a:cubicBezTo>
                        <a:cubicBezTo>
                          <a:pt x="98" y="3770"/>
                          <a:pt x="33" y="3822"/>
                          <a:pt x="17" y="3897"/>
                        </a:cubicBezTo>
                        <a:cubicBezTo>
                          <a:pt x="0" y="3981"/>
                          <a:pt x="53" y="4063"/>
                          <a:pt x="135" y="4083"/>
                        </a:cubicBezTo>
                        <a:cubicBezTo>
                          <a:pt x="188" y="4093"/>
                          <a:pt x="5427" y="5170"/>
                          <a:pt x="7125" y="6640"/>
                        </a:cubicBezTo>
                        <a:cubicBezTo>
                          <a:pt x="7154" y="6664"/>
                          <a:pt x="7190" y="6678"/>
                          <a:pt x="7228" y="6679"/>
                        </a:cubicBezTo>
                        <a:cubicBezTo>
                          <a:pt x="7324" y="6679"/>
                          <a:pt x="7398" y="6596"/>
                          <a:pt x="7387" y="6502"/>
                        </a:cubicBezTo>
                        <a:cubicBezTo>
                          <a:pt x="7382" y="6457"/>
                          <a:pt x="6895" y="2031"/>
                          <a:pt x="6954" y="164"/>
                        </a:cubicBezTo>
                        <a:cubicBezTo>
                          <a:pt x="6957" y="76"/>
                          <a:pt x="6888" y="3"/>
                          <a:pt x="6800" y="0"/>
                        </a:cubicBezTo>
                        <a:close/>
                      </a:path>
                    </a:pathLst>
                  </a:custGeom>
                  <a:solidFill>
                    <a:srgbClr val="FFF7EF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86" name="Google Shape;186;p27"/>
                  <p:cNvSpPr/>
                  <p:nvPr/>
                </p:nvSpPr>
                <p:spPr>
                  <a:xfrm>
                    <a:off x="5211900" y="2258125"/>
                    <a:ext cx="157550" cy="1266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302" h="5065" extrusionOk="0">
                        <a:moveTo>
                          <a:pt x="4538" y="0"/>
                        </a:moveTo>
                        <a:cubicBezTo>
                          <a:pt x="4530" y="0"/>
                          <a:pt x="4523" y="1"/>
                          <a:pt x="4516" y="2"/>
                        </a:cubicBezTo>
                        <a:cubicBezTo>
                          <a:pt x="4429" y="15"/>
                          <a:pt x="4369" y="96"/>
                          <a:pt x="4382" y="183"/>
                        </a:cubicBezTo>
                        <a:cubicBezTo>
                          <a:pt x="4577" y="1510"/>
                          <a:pt x="5441" y="3703"/>
                          <a:pt x="5805" y="4587"/>
                        </a:cubicBezTo>
                        <a:cubicBezTo>
                          <a:pt x="3976" y="3803"/>
                          <a:pt x="1463" y="3723"/>
                          <a:pt x="525" y="3723"/>
                        </a:cubicBezTo>
                        <a:cubicBezTo>
                          <a:pt x="315" y="3723"/>
                          <a:pt x="184" y="3727"/>
                          <a:pt x="158" y="3728"/>
                        </a:cubicBezTo>
                        <a:cubicBezTo>
                          <a:pt x="70" y="3729"/>
                          <a:pt x="0" y="3801"/>
                          <a:pt x="1" y="3889"/>
                        </a:cubicBezTo>
                        <a:cubicBezTo>
                          <a:pt x="3" y="3976"/>
                          <a:pt x="74" y="4045"/>
                          <a:pt x="160" y="4045"/>
                        </a:cubicBezTo>
                        <a:cubicBezTo>
                          <a:pt x="161" y="4045"/>
                          <a:pt x="162" y="4045"/>
                          <a:pt x="163" y="4045"/>
                        </a:cubicBezTo>
                        <a:lnTo>
                          <a:pt x="168" y="4045"/>
                        </a:lnTo>
                        <a:cubicBezTo>
                          <a:pt x="174" y="4045"/>
                          <a:pt x="283" y="4042"/>
                          <a:pt x="470" y="4042"/>
                        </a:cubicBezTo>
                        <a:cubicBezTo>
                          <a:pt x="1397" y="4042"/>
                          <a:pt x="4244" y="4122"/>
                          <a:pt x="6038" y="5047"/>
                        </a:cubicBezTo>
                        <a:cubicBezTo>
                          <a:pt x="6060" y="5059"/>
                          <a:pt x="6085" y="5064"/>
                          <a:pt x="6111" y="5064"/>
                        </a:cubicBezTo>
                        <a:cubicBezTo>
                          <a:pt x="6225" y="5064"/>
                          <a:pt x="6301" y="4947"/>
                          <a:pt x="6257" y="4842"/>
                        </a:cubicBezTo>
                        <a:cubicBezTo>
                          <a:pt x="6244" y="4812"/>
                          <a:pt x="4935" y="1752"/>
                          <a:pt x="4695" y="137"/>
                        </a:cubicBezTo>
                        <a:cubicBezTo>
                          <a:pt x="4685" y="57"/>
                          <a:pt x="4616" y="0"/>
                          <a:pt x="4538" y="0"/>
                        </a:cubicBezTo>
                        <a:close/>
                      </a:path>
                    </a:pathLst>
                  </a:custGeom>
                  <a:solidFill>
                    <a:srgbClr val="FFF7EF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187" name="Google Shape;187;p27"/>
                <p:cNvGrpSpPr/>
                <p:nvPr/>
              </p:nvGrpSpPr>
              <p:grpSpPr>
                <a:xfrm>
                  <a:off x="4589275" y="4809150"/>
                  <a:ext cx="993625" cy="536200"/>
                  <a:chOff x="4589275" y="4809150"/>
                  <a:chExt cx="993625" cy="536200"/>
                </a:xfrm>
              </p:grpSpPr>
              <p:sp>
                <p:nvSpPr>
                  <p:cNvPr id="188" name="Google Shape;188;p27"/>
                  <p:cNvSpPr/>
                  <p:nvPr/>
                </p:nvSpPr>
                <p:spPr>
                  <a:xfrm>
                    <a:off x="4589275" y="4809150"/>
                    <a:ext cx="993625" cy="5362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9745" h="21448" extrusionOk="0">
                        <a:moveTo>
                          <a:pt x="21176" y="1"/>
                        </a:moveTo>
                        <a:cubicBezTo>
                          <a:pt x="17170" y="1"/>
                          <a:pt x="15488" y="5010"/>
                          <a:pt x="10957" y="5010"/>
                        </a:cubicBezTo>
                        <a:cubicBezTo>
                          <a:pt x="10772" y="5010"/>
                          <a:pt x="10582" y="5001"/>
                          <a:pt x="10387" y="4984"/>
                        </a:cubicBezTo>
                        <a:cubicBezTo>
                          <a:pt x="10078" y="4956"/>
                          <a:pt x="9779" y="4943"/>
                          <a:pt x="9488" y="4943"/>
                        </a:cubicBezTo>
                        <a:cubicBezTo>
                          <a:pt x="0" y="4943"/>
                          <a:pt x="444" y="19253"/>
                          <a:pt x="444" y="19253"/>
                        </a:cubicBezTo>
                        <a:cubicBezTo>
                          <a:pt x="4090" y="20829"/>
                          <a:pt x="6650" y="21447"/>
                          <a:pt x="8490" y="21447"/>
                        </a:cubicBezTo>
                        <a:cubicBezTo>
                          <a:pt x="13342" y="21447"/>
                          <a:pt x="13193" y="17153"/>
                          <a:pt x="14778" y="14813"/>
                        </a:cubicBezTo>
                        <a:cubicBezTo>
                          <a:pt x="15440" y="13837"/>
                          <a:pt x="16096" y="13486"/>
                          <a:pt x="16836" y="13486"/>
                        </a:cubicBezTo>
                        <a:cubicBezTo>
                          <a:pt x="18538" y="13486"/>
                          <a:pt x="20681" y="15344"/>
                          <a:pt x="24344" y="15680"/>
                        </a:cubicBezTo>
                        <a:cubicBezTo>
                          <a:pt x="24587" y="15702"/>
                          <a:pt x="24818" y="15713"/>
                          <a:pt x="25038" y="15713"/>
                        </a:cubicBezTo>
                        <a:cubicBezTo>
                          <a:pt x="29564" y="15713"/>
                          <a:pt x="29282" y="11188"/>
                          <a:pt x="30901" y="10387"/>
                        </a:cubicBezTo>
                        <a:cubicBezTo>
                          <a:pt x="31136" y="10271"/>
                          <a:pt x="31391" y="10224"/>
                          <a:pt x="31662" y="10224"/>
                        </a:cubicBezTo>
                        <a:cubicBezTo>
                          <a:pt x="32795" y="10224"/>
                          <a:pt x="34209" y="11040"/>
                          <a:pt x="35585" y="11040"/>
                        </a:cubicBezTo>
                        <a:cubicBezTo>
                          <a:pt x="36266" y="11040"/>
                          <a:pt x="36937" y="10840"/>
                          <a:pt x="37560" y="10243"/>
                        </a:cubicBezTo>
                        <a:cubicBezTo>
                          <a:pt x="39744" y="8147"/>
                          <a:pt x="36155" y="3931"/>
                          <a:pt x="32025" y="3653"/>
                        </a:cubicBezTo>
                        <a:cubicBezTo>
                          <a:pt x="27010" y="3317"/>
                          <a:pt x="27822" y="1025"/>
                          <a:pt x="22013" y="71"/>
                        </a:cubicBezTo>
                        <a:cubicBezTo>
                          <a:pt x="21723" y="23"/>
                          <a:pt x="21444" y="1"/>
                          <a:pt x="21176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89" name="Google Shape;189;p27"/>
                  <p:cNvSpPr/>
                  <p:nvPr/>
                </p:nvSpPr>
                <p:spPr>
                  <a:xfrm>
                    <a:off x="4595850" y="4965950"/>
                    <a:ext cx="802025" cy="3284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2081" h="13139" extrusionOk="0">
                        <a:moveTo>
                          <a:pt x="24298" y="0"/>
                        </a:moveTo>
                        <a:cubicBezTo>
                          <a:pt x="23366" y="0"/>
                          <a:pt x="22372" y="46"/>
                          <a:pt x="21329" y="158"/>
                        </a:cubicBezTo>
                        <a:cubicBezTo>
                          <a:pt x="15677" y="765"/>
                          <a:pt x="7397" y="3463"/>
                          <a:pt x="55" y="12882"/>
                        </a:cubicBezTo>
                        <a:cubicBezTo>
                          <a:pt x="1" y="12951"/>
                          <a:pt x="13" y="13050"/>
                          <a:pt x="82" y="13105"/>
                        </a:cubicBezTo>
                        <a:cubicBezTo>
                          <a:pt x="85" y="13107"/>
                          <a:pt x="87" y="13109"/>
                          <a:pt x="90" y="13112"/>
                        </a:cubicBezTo>
                        <a:cubicBezTo>
                          <a:pt x="117" y="13130"/>
                          <a:pt x="148" y="13138"/>
                          <a:pt x="179" y="13138"/>
                        </a:cubicBezTo>
                        <a:cubicBezTo>
                          <a:pt x="226" y="13138"/>
                          <a:pt x="273" y="13118"/>
                          <a:pt x="304" y="13078"/>
                        </a:cubicBezTo>
                        <a:cubicBezTo>
                          <a:pt x="7574" y="3753"/>
                          <a:pt x="15761" y="1078"/>
                          <a:pt x="21347" y="476"/>
                        </a:cubicBezTo>
                        <a:cubicBezTo>
                          <a:pt x="22387" y="364"/>
                          <a:pt x="23379" y="318"/>
                          <a:pt x="24307" y="318"/>
                        </a:cubicBezTo>
                        <a:cubicBezTo>
                          <a:pt x="28788" y="318"/>
                          <a:pt x="31811" y="1400"/>
                          <a:pt x="31847" y="1414"/>
                        </a:cubicBezTo>
                        <a:cubicBezTo>
                          <a:pt x="31865" y="1420"/>
                          <a:pt x="31883" y="1424"/>
                          <a:pt x="31901" y="1424"/>
                        </a:cubicBezTo>
                        <a:cubicBezTo>
                          <a:pt x="31966" y="1424"/>
                          <a:pt x="32026" y="1383"/>
                          <a:pt x="32050" y="1318"/>
                        </a:cubicBezTo>
                        <a:cubicBezTo>
                          <a:pt x="32080" y="1237"/>
                          <a:pt x="32038" y="1145"/>
                          <a:pt x="31956" y="1115"/>
                        </a:cubicBezTo>
                        <a:cubicBezTo>
                          <a:pt x="31920" y="1102"/>
                          <a:pt x="28846" y="0"/>
                          <a:pt x="24298" y="0"/>
                        </a:cubicBezTo>
                        <a:close/>
                      </a:path>
                    </a:pathLst>
                  </a:custGeom>
                  <a:solidFill>
                    <a:srgbClr val="FFF7EF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90" name="Google Shape;190;p27"/>
                  <p:cNvSpPr/>
                  <p:nvPr/>
                </p:nvSpPr>
                <p:spPr>
                  <a:xfrm>
                    <a:off x="4920625" y="4918475"/>
                    <a:ext cx="180350" cy="1914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214" h="7657" extrusionOk="0">
                        <a:moveTo>
                          <a:pt x="4957" y="1"/>
                        </a:moveTo>
                        <a:cubicBezTo>
                          <a:pt x="4914" y="1"/>
                          <a:pt x="4871" y="18"/>
                          <a:pt x="4840" y="53"/>
                        </a:cubicBezTo>
                        <a:cubicBezTo>
                          <a:pt x="3571" y="1425"/>
                          <a:pt x="119" y="4236"/>
                          <a:pt x="83" y="4264"/>
                        </a:cubicBezTo>
                        <a:cubicBezTo>
                          <a:pt x="1" y="4332"/>
                          <a:pt x="6" y="4459"/>
                          <a:pt x="95" y="4519"/>
                        </a:cubicBezTo>
                        <a:cubicBezTo>
                          <a:pt x="117" y="4535"/>
                          <a:pt x="145" y="4544"/>
                          <a:pt x="174" y="4545"/>
                        </a:cubicBezTo>
                        <a:cubicBezTo>
                          <a:pt x="2414" y="4691"/>
                          <a:pt x="6902" y="7602"/>
                          <a:pt x="6947" y="7632"/>
                        </a:cubicBezTo>
                        <a:cubicBezTo>
                          <a:pt x="6974" y="7648"/>
                          <a:pt x="7003" y="7656"/>
                          <a:pt x="7033" y="7656"/>
                        </a:cubicBezTo>
                        <a:cubicBezTo>
                          <a:pt x="7084" y="7656"/>
                          <a:pt x="7135" y="7632"/>
                          <a:pt x="7166" y="7586"/>
                        </a:cubicBezTo>
                        <a:cubicBezTo>
                          <a:pt x="7213" y="7512"/>
                          <a:pt x="7195" y="7415"/>
                          <a:pt x="7123" y="7367"/>
                        </a:cubicBezTo>
                        <a:lnTo>
                          <a:pt x="7120" y="7364"/>
                        </a:lnTo>
                        <a:cubicBezTo>
                          <a:pt x="6943" y="7249"/>
                          <a:pt x="2965" y="4670"/>
                          <a:pt x="572" y="4274"/>
                        </a:cubicBezTo>
                        <a:cubicBezTo>
                          <a:pt x="1438" y="3561"/>
                          <a:pt x="4007" y="1421"/>
                          <a:pt x="5073" y="269"/>
                        </a:cubicBezTo>
                        <a:cubicBezTo>
                          <a:pt x="5132" y="204"/>
                          <a:pt x="5128" y="103"/>
                          <a:pt x="5064" y="44"/>
                        </a:cubicBezTo>
                        <a:cubicBezTo>
                          <a:pt x="5034" y="15"/>
                          <a:pt x="4996" y="1"/>
                          <a:pt x="4957" y="1"/>
                        </a:cubicBezTo>
                        <a:close/>
                      </a:path>
                    </a:pathLst>
                  </a:custGeom>
                  <a:solidFill>
                    <a:srgbClr val="FFF7EF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91" name="Google Shape;191;p27"/>
                  <p:cNvSpPr/>
                  <p:nvPr/>
                </p:nvSpPr>
                <p:spPr>
                  <a:xfrm>
                    <a:off x="5145950" y="4910950"/>
                    <a:ext cx="133100" cy="1512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324" h="6048" extrusionOk="0">
                        <a:moveTo>
                          <a:pt x="4652" y="1"/>
                        </a:moveTo>
                        <a:cubicBezTo>
                          <a:pt x="4617" y="1"/>
                          <a:pt x="4583" y="12"/>
                          <a:pt x="4554" y="35"/>
                        </a:cubicBezTo>
                        <a:cubicBezTo>
                          <a:pt x="3249" y="1018"/>
                          <a:pt x="169" y="2279"/>
                          <a:pt x="138" y="2292"/>
                        </a:cubicBezTo>
                        <a:cubicBezTo>
                          <a:pt x="0" y="2349"/>
                          <a:pt x="8" y="2547"/>
                          <a:pt x="151" y="2591"/>
                        </a:cubicBezTo>
                        <a:cubicBezTo>
                          <a:pt x="2465" y="3312"/>
                          <a:pt x="5010" y="5971"/>
                          <a:pt x="5035" y="5998"/>
                        </a:cubicBezTo>
                        <a:cubicBezTo>
                          <a:pt x="5043" y="6005"/>
                          <a:pt x="5052" y="6013"/>
                          <a:pt x="5061" y="6020"/>
                        </a:cubicBezTo>
                        <a:cubicBezTo>
                          <a:pt x="5088" y="6038"/>
                          <a:pt x="5119" y="6047"/>
                          <a:pt x="5150" y="6047"/>
                        </a:cubicBezTo>
                        <a:cubicBezTo>
                          <a:pt x="5195" y="6047"/>
                          <a:pt x="5240" y="6028"/>
                          <a:pt x="5271" y="5991"/>
                        </a:cubicBezTo>
                        <a:cubicBezTo>
                          <a:pt x="5323" y="5929"/>
                          <a:pt x="5321" y="5838"/>
                          <a:pt x="5264" y="5779"/>
                        </a:cubicBezTo>
                        <a:cubicBezTo>
                          <a:pt x="5165" y="5672"/>
                          <a:pt x="2908" y="3314"/>
                          <a:pt x="640" y="2426"/>
                        </a:cubicBezTo>
                        <a:cubicBezTo>
                          <a:pt x="1518" y="2052"/>
                          <a:pt x="3673" y="1097"/>
                          <a:pt x="4744" y="289"/>
                        </a:cubicBezTo>
                        <a:cubicBezTo>
                          <a:pt x="4817" y="236"/>
                          <a:pt x="4832" y="136"/>
                          <a:pt x="4778" y="63"/>
                        </a:cubicBezTo>
                        <a:cubicBezTo>
                          <a:pt x="4747" y="22"/>
                          <a:pt x="4700" y="1"/>
                          <a:pt x="4652" y="1"/>
                        </a:cubicBezTo>
                        <a:close/>
                      </a:path>
                    </a:pathLst>
                  </a:custGeom>
                  <a:solidFill>
                    <a:srgbClr val="FFF7EF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192" name="Google Shape;192;p27"/>
                <p:cNvGrpSpPr/>
                <p:nvPr/>
              </p:nvGrpSpPr>
              <p:grpSpPr>
                <a:xfrm>
                  <a:off x="3399950" y="4709875"/>
                  <a:ext cx="994275" cy="589125"/>
                  <a:chOff x="3399950" y="4709875"/>
                  <a:chExt cx="994275" cy="589125"/>
                </a:xfrm>
              </p:grpSpPr>
              <p:sp>
                <p:nvSpPr>
                  <p:cNvPr id="193" name="Google Shape;193;p27"/>
                  <p:cNvSpPr/>
                  <p:nvPr/>
                </p:nvSpPr>
                <p:spPr>
                  <a:xfrm>
                    <a:off x="3399950" y="4709875"/>
                    <a:ext cx="994275" cy="5891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9771" h="23565" extrusionOk="0">
                        <a:moveTo>
                          <a:pt x="18500" y="1"/>
                        </a:moveTo>
                        <a:cubicBezTo>
                          <a:pt x="13473" y="1"/>
                          <a:pt x="13202" y="1861"/>
                          <a:pt x="9659" y="1861"/>
                        </a:cubicBezTo>
                        <a:cubicBezTo>
                          <a:pt x="9249" y="1861"/>
                          <a:pt x="8794" y="1836"/>
                          <a:pt x="8283" y="1780"/>
                        </a:cubicBezTo>
                        <a:cubicBezTo>
                          <a:pt x="8041" y="1754"/>
                          <a:pt x="7799" y="1741"/>
                          <a:pt x="7557" y="1741"/>
                        </a:cubicBezTo>
                        <a:cubicBezTo>
                          <a:pt x="3688" y="1741"/>
                          <a:pt x="1" y="5000"/>
                          <a:pt x="1680" y="7300"/>
                        </a:cubicBezTo>
                        <a:cubicBezTo>
                          <a:pt x="2379" y="8257"/>
                          <a:pt x="3297" y="8492"/>
                          <a:pt x="4247" y="8492"/>
                        </a:cubicBezTo>
                        <a:cubicBezTo>
                          <a:pt x="5172" y="8492"/>
                          <a:pt x="6128" y="8269"/>
                          <a:pt x="6941" y="8269"/>
                        </a:cubicBezTo>
                        <a:cubicBezTo>
                          <a:pt x="7428" y="8269"/>
                          <a:pt x="7864" y="8349"/>
                          <a:pt x="8212" y="8606"/>
                        </a:cubicBezTo>
                        <a:cubicBezTo>
                          <a:pt x="9738" y="9731"/>
                          <a:pt x="8488" y="14519"/>
                          <a:pt x="13744" y="14965"/>
                        </a:cubicBezTo>
                        <a:cubicBezTo>
                          <a:pt x="14100" y="14995"/>
                          <a:pt x="14445" y="15008"/>
                          <a:pt x="14778" y="15008"/>
                        </a:cubicBezTo>
                        <a:cubicBezTo>
                          <a:pt x="17554" y="15008"/>
                          <a:pt x="19554" y="14077"/>
                          <a:pt x="21028" y="14077"/>
                        </a:cubicBezTo>
                        <a:cubicBezTo>
                          <a:pt x="21990" y="14077"/>
                          <a:pt x="22729" y="14473"/>
                          <a:pt x="23314" y="15783"/>
                        </a:cubicBezTo>
                        <a:cubicBezTo>
                          <a:pt x="24600" y="18664"/>
                          <a:pt x="23332" y="23565"/>
                          <a:pt x="30256" y="23565"/>
                        </a:cubicBezTo>
                        <a:cubicBezTo>
                          <a:pt x="31887" y="23565"/>
                          <a:pt x="33972" y="23293"/>
                          <a:pt x="36653" y="22659"/>
                        </a:cubicBezTo>
                        <a:cubicBezTo>
                          <a:pt x="36653" y="22659"/>
                          <a:pt x="39771" y="7777"/>
                          <a:pt x="29355" y="6871"/>
                        </a:cubicBezTo>
                        <a:cubicBezTo>
                          <a:pt x="24068" y="6412"/>
                          <a:pt x="23639" y="63"/>
                          <a:pt x="18767" y="2"/>
                        </a:cubicBezTo>
                        <a:cubicBezTo>
                          <a:pt x="18676" y="1"/>
                          <a:pt x="18587" y="1"/>
                          <a:pt x="18500" y="1"/>
                        </a:cubicBez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94" name="Google Shape;194;p27"/>
                  <p:cNvSpPr/>
                  <p:nvPr/>
                </p:nvSpPr>
                <p:spPr>
                  <a:xfrm>
                    <a:off x="3582300" y="4840675"/>
                    <a:ext cx="738900" cy="4396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556" h="17585" extrusionOk="0">
                        <a:moveTo>
                          <a:pt x="3051" y="1"/>
                        </a:moveTo>
                        <a:cubicBezTo>
                          <a:pt x="1262" y="1"/>
                          <a:pt x="167" y="187"/>
                          <a:pt x="145" y="191"/>
                        </a:cubicBezTo>
                        <a:cubicBezTo>
                          <a:pt x="58" y="206"/>
                          <a:pt x="0" y="289"/>
                          <a:pt x="16" y="375"/>
                        </a:cubicBezTo>
                        <a:cubicBezTo>
                          <a:pt x="30" y="452"/>
                          <a:pt x="97" y="507"/>
                          <a:pt x="172" y="507"/>
                        </a:cubicBezTo>
                        <a:cubicBezTo>
                          <a:pt x="181" y="507"/>
                          <a:pt x="190" y="506"/>
                          <a:pt x="200" y="504"/>
                        </a:cubicBezTo>
                        <a:cubicBezTo>
                          <a:pt x="222" y="500"/>
                          <a:pt x="1294" y="318"/>
                          <a:pt x="3051" y="318"/>
                        </a:cubicBezTo>
                        <a:cubicBezTo>
                          <a:pt x="4954" y="318"/>
                          <a:pt x="7659" y="532"/>
                          <a:pt x="10702" y="1416"/>
                        </a:cubicBezTo>
                        <a:cubicBezTo>
                          <a:pt x="16098" y="2985"/>
                          <a:pt x="23691" y="7049"/>
                          <a:pt x="29217" y="17500"/>
                        </a:cubicBezTo>
                        <a:cubicBezTo>
                          <a:pt x="29242" y="17547"/>
                          <a:pt x="29290" y="17579"/>
                          <a:pt x="29342" y="17584"/>
                        </a:cubicBezTo>
                        <a:cubicBezTo>
                          <a:pt x="29348" y="17585"/>
                          <a:pt x="29354" y="17585"/>
                          <a:pt x="29359" y="17585"/>
                        </a:cubicBezTo>
                        <a:cubicBezTo>
                          <a:pt x="29477" y="17585"/>
                          <a:pt x="29556" y="17459"/>
                          <a:pt x="29499" y="17352"/>
                        </a:cubicBezTo>
                        <a:cubicBezTo>
                          <a:pt x="23917" y="6795"/>
                          <a:pt x="16235" y="2691"/>
                          <a:pt x="10775" y="1106"/>
                        </a:cubicBezTo>
                        <a:cubicBezTo>
                          <a:pt x="7708" y="216"/>
                          <a:pt x="4977" y="1"/>
                          <a:pt x="3051" y="1"/>
                        </a:cubicBezTo>
                        <a:close/>
                      </a:path>
                    </a:pathLst>
                  </a:custGeom>
                  <a:solidFill>
                    <a:srgbClr val="FFF7EF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95" name="Google Shape;195;p27"/>
                  <p:cNvSpPr/>
                  <p:nvPr/>
                </p:nvSpPr>
                <p:spPr>
                  <a:xfrm>
                    <a:off x="3854675" y="4832400"/>
                    <a:ext cx="192850" cy="179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714" h="7181" extrusionOk="0">
                        <a:moveTo>
                          <a:pt x="3542" y="1"/>
                        </a:moveTo>
                        <a:cubicBezTo>
                          <a:pt x="3513" y="1"/>
                          <a:pt x="3483" y="9"/>
                          <a:pt x="3456" y="26"/>
                        </a:cubicBezTo>
                        <a:cubicBezTo>
                          <a:pt x="3382" y="73"/>
                          <a:pt x="3361" y="171"/>
                          <a:pt x="3408" y="246"/>
                        </a:cubicBezTo>
                        <a:cubicBezTo>
                          <a:pt x="4255" y="1567"/>
                          <a:pt x="6412" y="4123"/>
                          <a:pt x="7139" y="4975"/>
                        </a:cubicBezTo>
                        <a:cubicBezTo>
                          <a:pt x="7121" y="4975"/>
                          <a:pt x="7103" y="4975"/>
                          <a:pt x="7084" y="4975"/>
                        </a:cubicBezTo>
                        <a:cubicBezTo>
                          <a:pt x="4649" y="4975"/>
                          <a:pt x="346" y="6793"/>
                          <a:pt x="152" y="6875"/>
                        </a:cubicBezTo>
                        <a:cubicBezTo>
                          <a:pt x="1" y="6940"/>
                          <a:pt x="35" y="7162"/>
                          <a:pt x="198" y="7179"/>
                        </a:cubicBezTo>
                        <a:lnTo>
                          <a:pt x="199" y="7179"/>
                        </a:lnTo>
                        <a:cubicBezTo>
                          <a:pt x="204" y="7180"/>
                          <a:pt x="209" y="7180"/>
                          <a:pt x="215" y="7180"/>
                        </a:cubicBezTo>
                        <a:cubicBezTo>
                          <a:pt x="236" y="7180"/>
                          <a:pt x="257" y="7176"/>
                          <a:pt x="276" y="7168"/>
                        </a:cubicBezTo>
                        <a:cubicBezTo>
                          <a:pt x="323" y="7148"/>
                          <a:pt x="4713" y="5294"/>
                          <a:pt x="7083" y="5294"/>
                        </a:cubicBezTo>
                        <a:cubicBezTo>
                          <a:pt x="7217" y="5294"/>
                          <a:pt x="7344" y="5300"/>
                          <a:pt x="7464" y="5312"/>
                        </a:cubicBezTo>
                        <a:cubicBezTo>
                          <a:pt x="7472" y="5314"/>
                          <a:pt x="7480" y="5314"/>
                          <a:pt x="7486" y="5314"/>
                        </a:cubicBezTo>
                        <a:cubicBezTo>
                          <a:pt x="7492" y="5314"/>
                          <a:pt x="7499" y="5315"/>
                          <a:pt x="7505" y="5315"/>
                        </a:cubicBezTo>
                        <a:cubicBezTo>
                          <a:pt x="7638" y="5315"/>
                          <a:pt x="7714" y="5156"/>
                          <a:pt x="7624" y="5051"/>
                        </a:cubicBezTo>
                        <a:cubicBezTo>
                          <a:pt x="7594" y="5019"/>
                          <a:pt x="4686" y="1647"/>
                          <a:pt x="3676" y="74"/>
                        </a:cubicBezTo>
                        <a:cubicBezTo>
                          <a:pt x="3646" y="27"/>
                          <a:pt x="3595" y="1"/>
                          <a:pt x="3542" y="1"/>
                        </a:cubicBezTo>
                        <a:close/>
                      </a:path>
                    </a:pathLst>
                  </a:custGeom>
                  <a:solidFill>
                    <a:srgbClr val="FFF7EF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96" name="Google Shape;196;p27"/>
                  <p:cNvSpPr/>
                  <p:nvPr/>
                </p:nvSpPr>
                <p:spPr>
                  <a:xfrm>
                    <a:off x="3687575" y="4787000"/>
                    <a:ext cx="147525" cy="1467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901" h="5870" extrusionOk="0">
                        <a:moveTo>
                          <a:pt x="1707" y="0"/>
                        </a:moveTo>
                        <a:cubicBezTo>
                          <a:pt x="1668" y="0"/>
                          <a:pt x="1630" y="14"/>
                          <a:pt x="1599" y="43"/>
                        </a:cubicBezTo>
                        <a:cubicBezTo>
                          <a:pt x="1533" y="102"/>
                          <a:pt x="1531" y="203"/>
                          <a:pt x="1590" y="267"/>
                        </a:cubicBezTo>
                        <a:cubicBezTo>
                          <a:pt x="2504" y="1251"/>
                          <a:pt x="4459" y="2568"/>
                          <a:pt x="5258" y="3090"/>
                        </a:cubicBezTo>
                        <a:cubicBezTo>
                          <a:pt x="2870" y="3567"/>
                          <a:pt x="234" y="5496"/>
                          <a:pt x="117" y="5583"/>
                        </a:cubicBezTo>
                        <a:cubicBezTo>
                          <a:pt x="1" y="5668"/>
                          <a:pt x="51" y="5853"/>
                          <a:pt x="196" y="5868"/>
                        </a:cubicBezTo>
                        <a:cubicBezTo>
                          <a:pt x="202" y="5869"/>
                          <a:pt x="207" y="5869"/>
                          <a:pt x="212" y="5869"/>
                        </a:cubicBezTo>
                        <a:cubicBezTo>
                          <a:pt x="246" y="5869"/>
                          <a:pt x="279" y="5859"/>
                          <a:pt x="306" y="5838"/>
                        </a:cubicBezTo>
                        <a:cubicBezTo>
                          <a:pt x="336" y="5816"/>
                          <a:pt x="3306" y="3642"/>
                          <a:pt x="5711" y="3338"/>
                        </a:cubicBezTo>
                        <a:cubicBezTo>
                          <a:pt x="5859" y="3318"/>
                          <a:pt x="5901" y="3126"/>
                          <a:pt x="5775" y="3046"/>
                        </a:cubicBezTo>
                        <a:cubicBezTo>
                          <a:pt x="5747" y="3027"/>
                          <a:pt x="2935" y="1247"/>
                          <a:pt x="1823" y="51"/>
                        </a:cubicBezTo>
                        <a:cubicBezTo>
                          <a:pt x="1792" y="17"/>
                          <a:pt x="1749" y="0"/>
                          <a:pt x="1707" y="0"/>
                        </a:cubicBezTo>
                        <a:close/>
                      </a:path>
                    </a:pathLst>
                  </a:custGeom>
                  <a:solidFill>
                    <a:srgbClr val="FFF7EF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197" name="Google Shape;197;p27"/>
                <p:cNvGrpSpPr/>
                <p:nvPr/>
              </p:nvGrpSpPr>
              <p:grpSpPr>
                <a:xfrm>
                  <a:off x="2374450" y="2916125"/>
                  <a:ext cx="875600" cy="794000"/>
                  <a:chOff x="2374450" y="2916125"/>
                  <a:chExt cx="875600" cy="794000"/>
                </a:xfrm>
              </p:grpSpPr>
              <p:sp>
                <p:nvSpPr>
                  <p:cNvPr id="198" name="Google Shape;198;p27"/>
                  <p:cNvSpPr/>
                  <p:nvPr/>
                </p:nvSpPr>
                <p:spPr>
                  <a:xfrm>
                    <a:off x="2374450" y="2916125"/>
                    <a:ext cx="875600" cy="7900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5024" h="31601" extrusionOk="0">
                        <a:moveTo>
                          <a:pt x="4952" y="1"/>
                        </a:moveTo>
                        <a:cubicBezTo>
                          <a:pt x="2307" y="1"/>
                          <a:pt x="0" y="1326"/>
                          <a:pt x="430" y="3329"/>
                        </a:cubicBezTo>
                        <a:cubicBezTo>
                          <a:pt x="1064" y="6289"/>
                          <a:pt x="4929" y="5533"/>
                          <a:pt x="5864" y="7182"/>
                        </a:cubicBezTo>
                        <a:cubicBezTo>
                          <a:pt x="6799" y="8830"/>
                          <a:pt x="3706" y="12696"/>
                          <a:pt x="8325" y="15243"/>
                        </a:cubicBezTo>
                        <a:cubicBezTo>
                          <a:pt x="12944" y="17791"/>
                          <a:pt x="16731" y="15990"/>
                          <a:pt x="16732" y="19888"/>
                        </a:cubicBezTo>
                        <a:cubicBezTo>
                          <a:pt x="16733" y="23786"/>
                          <a:pt x="11916" y="28913"/>
                          <a:pt x="26113" y="31601"/>
                        </a:cubicBezTo>
                        <a:cubicBezTo>
                          <a:pt x="26113" y="31601"/>
                          <a:pt x="35024" y="19280"/>
                          <a:pt x="25879" y="14211"/>
                        </a:cubicBezTo>
                        <a:cubicBezTo>
                          <a:pt x="21237" y="11637"/>
                          <a:pt x="23432" y="5664"/>
                          <a:pt x="19007" y="3624"/>
                        </a:cubicBezTo>
                        <a:cubicBezTo>
                          <a:pt x="13662" y="1158"/>
                          <a:pt x="13051" y="3511"/>
                          <a:pt x="8708" y="977"/>
                        </a:cubicBezTo>
                        <a:cubicBezTo>
                          <a:pt x="7553" y="303"/>
                          <a:pt x="6214" y="1"/>
                          <a:pt x="4952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99" name="Google Shape;199;p27"/>
                  <p:cNvSpPr/>
                  <p:nvPr/>
                </p:nvSpPr>
                <p:spPr>
                  <a:xfrm>
                    <a:off x="2530425" y="3014975"/>
                    <a:ext cx="500975" cy="6951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0039" h="27806" extrusionOk="0">
                        <a:moveTo>
                          <a:pt x="176" y="1"/>
                        </a:moveTo>
                        <a:cubicBezTo>
                          <a:pt x="105" y="1"/>
                          <a:pt x="40" y="50"/>
                          <a:pt x="23" y="122"/>
                        </a:cubicBezTo>
                        <a:cubicBezTo>
                          <a:pt x="0" y="207"/>
                          <a:pt x="53" y="293"/>
                          <a:pt x="138" y="315"/>
                        </a:cubicBezTo>
                        <a:cubicBezTo>
                          <a:pt x="318" y="360"/>
                          <a:pt x="18201" y="5076"/>
                          <a:pt x="19716" y="27658"/>
                        </a:cubicBezTo>
                        <a:cubicBezTo>
                          <a:pt x="19721" y="27741"/>
                          <a:pt x="19790" y="27805"/>
                          <a:pt x="19874" y="27805"/>
                        </a:cubicBezTo>
                        <a:lnTo>
                          <a:pt x="19885" y="27805"/>
                        </a:lnTo>
                        <a:cubicBezTo>
                          <a:pt x="19973" y="27799"/>
                          <a:pt x="20038" y="27724"/>
                          <a:pt x="20033" y="27636"/>
                        </a:cubicBezTo>
                        <a:cubicBezTo>
                          <a:pt x="19233" y="15721"/>
                          <a:pt x="13892" y="8844"/>
                          <a:pt x="9550" y="5173"/>
                        </a:cubicBezTo>
                        <a:cubicBezTo>
                          <a:pt x="4845" y="1193"/>
                          <a:pt x="260" y="17"/>
                          <a:pt x="214" y="6"/>
                        </a:cubicBezTo>
                        <a:cubicBezTo>
                          <a:pt x="201" y="2"/>
                          <a:pt x="189" y="1"/>
                          <a:pt x="176" y="1"/>
                        </a:cubicBezTo>
                        <a:close/>
                      </a:path>
                    </a:pathLst>
                  </a:custGeom>
                  <a:solidFill>
                    <a:srgbClr val="FFF7EF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00" name="Google Shape;200;p27"/>
                  <p:cNvSpPr/>
                  <p:nvPr/>
                </p:nvSpPr>
                <p:spPr>
                  <a:xfrm>
                    <a:off x="2715900" y="3148325"/>
                    <a:ext cx="194050" cy="1625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762" h="6500" extrusionOk="0">
                        <a:moveTo>
                          <a:pt x="5994" y="1"/>
                        </a:moveTo>
                        <a:cubicBezTo>
                          <a:pt x="5986" y="1"/>
                          <a:pt x="5978" y="1"/>
                          <a:pt x="5970" y="3"/>
                        </a:cubicBezTo>
                        <a:cubicBezTo>
                          <a:pt x="5883" y="16"/>
                          <a:pt x="5822" y="100"/>
                          <a:pt x="5838" y="189"/>
                        </a:cubicBezTo>
                        <a:cubicBezTo>
                          <a:pt x="6075" y="1738"/>
                          <a:pt x="7002" y="4953"/>
                          <a:pt x="7320" y="6027"/>
                        </a:cubicBezTo>
                        <a:cubicBezTo>
                          <a:pt x="5116" y="5014"/>
                          <a:pt x="376" y="4919"/>
                          <a:pt x="165" y="4915"/>
                        </a:cubicBezTo>
                        <a:cubicBezTo>
                          <a:pt x="94" y="4922"/>
                          <a:pt x="5" y="4985"/>
                          <a:pt x="4" y="5071"/>
                        </a:cubicBezTo>
                        <a:cubicBezTo>
                          <a:pt x="1" y="5159"/>
                          <a:pt x="72" y="5233"/>
                          <a:pt x="160" y="5234"/>
                        </a:cubicBezTo>
                        <a:cubicBezTo>
                          <a:pt x="213" y="5234"/>
                          <a:pt x="5560" y="5340"/>
                          <a:pt x="7498" y="6477"/>
                        </a:cubicBezTo>
                        <a:cubicBezTo>
                          <a:pt x="7521" y="6491"/>
                          <a:pt x="7549" y="6498"/>
                          <a:pt x="7578" y="6498"/>
                        </a:cubicBezTo>
                        <a:lnTo>
                          <a:pt x="7578" y="6499"/>
                        </a:lnTo>
                        <a:cubicBezTo>
                          <a:pt x="7684" y="6499"/>
                          <a:pt x="7761" y="6396"/>
                          <a:pt x="7730" y="6295"/>
                        </a:cubicBezTo>
                        <a:cubicBezTo>
                          <a:pt x="7717" y="6251"/>
                          <a:pt x="6435" y="1988"/>
                          <a:pt x="6153" y="140"/>
                        </a:cubicBezTo>
                        <a:cubicBezTo>
                          <a:pt x="6142" y="59"/>
                          <a:pt x="6074" y="1"/>
                          <a:pt x="5994" y="1"/>
                        </a:cubicBezTo>
                        <a:close/>
                      </a:path>
                    </a:pathLst>
                  </a:custGeom>
                  <a:solidFill>
                    <a:srgbClr val="FFF7EF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01" name="Google Shape;201;p27"/>
                  <p:cNvSpPr/>
                  <p:nvPr/>
                </p:nvSpPr>
                <p:spPr>
                  <a:xfrm>
                    <a:off x="2594950" y="3020125"/>
                    <a:ext cx="160175" cy="1195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407" h="4782" extrusionOk="0">
                        <a:moveTo>
                          <a:pt x="3793" y="1"/>
                        </a:moveTo>
                        <a:cubicBezTo>
                          <a:pt x="3776" y="1"/>
                          <a:pt x="3758" y="3"/>
                          <a:pt x="3741" y="9"/>
                        </a:cubicBezTo>
                        <a:cubicBezTo>
                          <a:pt x="3658" y="38"/>
                          <a:pt x="3613" y="130"/>
                          <a:pt x="3643" y="214"/>
                        </a:cubicBezTo>
                        <a:cubicBezTo>
                          <a:pt x="4077" y="1483"/>
                          <a:pt x="5325" y="3482"/>
                          <a:pt x="5843" y="4285"/>
                        </a:cubicBezTo>
                        <a:cubicBezTo>
                          <a:pt x="5181" y="4135"/>
                          <a:pt x="4454" y="4081"/>
                          <a:pt x="3749" y="4081"/>
                        </a:cubicBezTo>
                        <a:cubicBezTo>
                          <a:pt x="1924" y="4081"/>
                          <a:pt x="236" y="4444"/>
                          <a:pt x="133" y="4467"/>
                        </a:cubicBezTo>
                        <a:cubicBezTo>
                          <a:pt x="53" y="4484"/>
                          <a:pt x="1" y="4559"/>
                          <a:pt x="9" y="4640"/>
                        </a:cubicBezTo>
                        <a:cubicBezTo>
                          <a:pt x="18" y="4720"/>
                          <a:pt x="86" y="4782"/>
                          <a:pt x="167" y="4782"/>
                        </a:cubicBezTo>
                        <a:cubicBezTo>
                          <a:pt x="179" y="4782"/>
                          <a:pt x="191" y="4780"/>
                          <a:pt x="201" y="4778"/>
                        </a:cubicBezTo>
                        <a:cubicBezTo>
                          <a:pt x="227" y="4772"/>
                          <a:pt x="1944" y="4403"/>
                          <a:pt x="3768" y="4403"/>
                        </a:cubicBezTo>
                        <a:cubicBezTo>
                          <a:pt x="4591" y="4403"/>
                          <a:pt x="5435" y="4478"/>
                          <a:pt x="6155" y="4695"/>
                        </a:cubicBezTo>
                        <a:cubicBezTo>
                          <a:pt x="6172" y="4700"/>
                          <a:pt x="6188" y="4703"/>
                          <a:pt x="6203" y="4703"/>
                        </a:cubicBezTo>
                        <a:cubicBezTo>
                          <a:pt x="6323" y="4703"/>
                          <a:pt x="6407" y="4566"/>
                          <a:pt x="6334" y="4455"/>
                        </a:cubicBezTo>
                        <a:cubicBezTo>
                          <a:pt x="6315" y="4428"/>
                          <a:pt x="4472" y="1656"/>
                          <a:pt x="3943" y="112"/>
                        </a:cubicBezTo>
                        <a:cubicBezTo>
                          <a:pt x="3921" y="44"/>
                          <a:pt x="3859" y="1"/>
                          <a:pt x="3793" y="1"/>
                        </a:cubicBezTo>
                        <a:close/>
                      </a:path>
                    </a:pathLst>
                  </a:custGeom>
                  <a:solidFill>
                    <a:srgbClr val="FFF7EF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202" name="Google Shape;202;p27"/>
                <p:cNvGrpSpPr/>
                <p:nvPr/>
              </p:nvGrpSpPr>
              <p:grpSpPr>
                <a:xfrm>
                  <a:off x="2122350" y="3282900"/>
                  <a:ext cx="1086075" cy="607525"/>
                  <a:chOff x="2122350" y="3282900"/>
                  <a:chExt cx="1086075" cy="607525"/>
                </a:xfrm>
              </p:grpSpPr>
              <p:sp>
                <p:nvSpPr>
                  <p:cNvPr id="203" name="Google Shape;203;p27"/>
                  <p:cNvSpPr/>
                  <p:nvPr/>
                </p:nvSpPr>
                <p:spPr>
                  <a:xfrm>
                    <a:off x="2122350" y="3282900"/>
                    <a:ext cx="1086075" cy="607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3443" h="24301" extrusionOk="0">
                        <a:moveTo>
                          <a:pt x="20390" y="1"/>
                        </a:moveTo>
                        <a:cubicBezTo>
                          <a:pt x="20220" y="1"/>
                          <a:pt x="20044" y="9"/>
                          <a:pt x="19865" y="25"/>
                        </a:cubicBezTo>
                        <a:cubicBezTo>
                          <a:pt x="13522" y="604"/>
                          <a:pt x="14183" y="3129"/>
                          <a:pt x="8810" y="3129"/>
                        </a:cubicBezTo>
                        <a:cubicBezTo>
                          <a:pt x="8781" y="3129"/>
                          <a:pt x="8752" y="3129"/>
                          <a:pt x="8723" y="3129"/>
                        </a:cubicBezTo>
                        <a:cubicBezTo>
                          <a:pt x="8710" y="3129"/>
                          <a:pt x="8698" y="3129"/>
                          <a:pt x="8686" y="3129"/>
                        </a:cubicBezTo>
                        <a:cubicBezTo>
                          <a:pt x="4197" y="3129"/>
                          <a:pt x="1" y="7406"/>
                          <a:pt x="2201" y="9843"/>
                        </a:cubicBezTo>
                        <a:cubicBezTo>
                          <a:pt x="2913" y="10632"/>
                          <a:pt x="3732" y="10873"/>
                          <a:pt x="4575" y="10873"/>
                        </a:cubicBezTo>
                        <a:cubicBezTo>
                          <a:pt x="5899" y="10873"/>
                          <a:pt x="7282" y="10277"/>
                          <a:pt x="8397" y="10277"/>
                        </a:cubicBezTo>
                        <a:cubicBezTo>
                          <a:pt x="8770" y="10277"/>
                          <a:pt x="9113" y="10343"/>
                          <a:pt x="9414" y="10521"/>
                        </a:cubicBezTo>
                        <a:cubicBezTo>
                          <a:pt x="11172" y="11555"/>
                          <a:pt x="10392" y="16780"/>
                          <a:pt x="15940" y="16780"/>
                        </a:cubicBezTo>
                        <a:cubicBezTo>
                          <a:pt x="15997" y="16780"/>
                          <a:pt x="16054" y="16780"/>
                          <a:pt x="16112" y="16779"/>
                        </a:cubicBezTo>
                        <a:cubicBezTo>
                          <a:pt x="19973" y="16705"/>
                          <a:pt x="22408" y="14980"/>
                          <a:pt x="24235" y="14980"/>
                        </a:cubicBezTo>
                        <a:cubicBezTo>
                          <a:pt x="25122" y="14980"/>
                          <a:pt x="25865" y="15387"/>
                          <a:pt x="26558" y="16587"/>
                        </a:cubicBezTo>
                        <a:cubicBezTo>
                          <a:pt x="28160" y="19365"/>
                          <a:pt x="27548" y="24301"/>
                          <a:pt x="33573" y="24301"/>
                        </a:cubicBezTo>
                        <a:cubicBezTo>
                          <a:pt x="35515" y="24301"/>
                          <a:pt x="38145" y="23788"/>
                          <a:pt x="41762" y="22525"/>
                        </a:cubicBezTo>
                        <a:cubicBezTo>
                          <a:pt x="41762" y="22525"/>
                          <a:pt x="43442" y="6266"/>
                          <a:pt x="32289" y="6266"/>
                        </a:cubicBezTo>
                        <a:cubicBezTo>
                          <a:pt x="32224" y="6266"/>
                          <a:pt x="32158" y="6266"/>
                          <a:pt x="32092" y="6268"/>
                        </a:cubicBezTo>
                        <a:cubicBezTo>
                          <a:pt x="32051" y="6268"/>
                          <a:pt x="32010" y="6269"/>
                          <a:pt x="31969" y="6269"/>
                        </a:cubicBezTo>
                        <a:cubicBezTo>
                          <a:pt x="26498" y="6269"/>
                          <a:pt x="25193" y="1"/>
                          <a:pt x="20390" y="1"/>
                        </a:cubicBez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04" name="Google Shape;204;p27"/>
                  <p:cNvSpPr/>
                  <p:nvPr/>
                </p:nvSpPr>
                <p:spPr>
                  <a:xfrm>
                    <a:off x="2324050" y="3444775"/>
                    <a:ext cx="847825" cy="4056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3913" h="16224" extrusionOk="0">
                        <a:moveTo>
                          <a:pt x="6335" y="0"/>
                        </a:moveTo>
                        <a:cubicBezTo>
                          <a:pt x="2619" y="0"/>
                          <a:pt x="185" y="679"/>
                          <a:pt x="151" y="689"/>
                        </a:cubicBezTo>
                        <a:cubicBezTo>
                          <a:pt x="57" y="713"/>
                          <a:pt x="0" y="810"/>
                          <a:pt x="27" y="904"/>
                        </a:cubicBezTo>
                        <a:cubicBezTo>
                          <a:pt x="49" y="980"/>
                          <a:pt x="118" y="1029"/>
                          <a:pt x="193" y="1029"/>
                        </a:cubicBezTo>
                        <a:cubicBezTo>
                          <a:pt x="210" y="1029"/>
                          <a:pt x="228" y="1027"/>
                          <a:pt x="246" y="1021"/>
                        </a:cubicBezTo>
                        <a:cubicBezTo>
                          <a:pt x="279" y="1012"/>
                          <a:pt x="2674" y="345"/>
                          <a:pt x="6335" y="345"/>
                        </a:cubicBezTo>
                        <a:cubicBezTo>
                          <a:pt x="7919" y="345"/>
                          <a:pt x="9740" y="470"/>
                          <a:pt x="11709" y="827"/>
                        </a:cubicBezTo>
                        <a:cubicBezTo>
                          <a:pt x="17723" y="1918"/>
                          <a:pt x="26395" y="5462"/>
                          <a:pt x="33549" y="16147"/>
                        </a:cubicBezTo>
                        <a:cubicBezTo>
                          <a:pt x="33581" y="16195"/>
                          <a:pt x="33635" y="16224"/>
                          <a:pt x="33694" y="16224"/>
                        </a:cubicBezTo>
                        <a:cubicBezTo>
                          <a:pt x="33831" y="16224"/>
                          <a:pt x="33913" y="16069"/>
                          <a:pt x="33837" y="15955"/>
                        </a:cubicBezTo>
                        <a:cubicBezTo>
                          <a:pt x="26610" y="5162"/>
                          <a:pt x="17840" y="1585"/>
                          <a:pt x="11755" y="485"/>
                        </a:cubicBezTo>
                        <a:cubicBezTo>
                          <a:pt x="9770" y="126"/>
                          <a:pt x="7934" y="0"/>
                          <a:pt x="6335" y="0"/>
                        </a:cubicBezTo>
                        <a:close/>
                      </a:path>
                    </a:pathLst>
                  </a:custGeom>
                  <a:solidFill>
                    <a:srgbClr val="FFF7EF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05" name="Google Shape;205;p27"/>
                  <p:cNvSpPr/>
                  <p:nvPr/>
                </p:nvSpPr>
                <p:spPr>
                  <a:xfrm>
                    <a:off x="2896975" y="3527125"/>
                    <a:ext cx="172375" cy="1921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895" h="7687" extrusionOk="0">
                        <a:moveTo>
                          <a:pt x="4068" y="1"/>
                        </a:moveTo>
                        <a:cubicBezTo>
                          <a:pt x="3977" y="2"/>
                          <a:pt x="3892" y="71"/>
                          <a:pt x="3888" y="167"/>
                        </a:cubicBezTo>
                        <a:cubicBezTo>
                          <a:pt x="3794" y="2903"/>
                          <a:pt x="5276" y="5655"/>
                          <a:pt x="6063" y="6913"/>
                        </a:cubicBezTo>
                        <a:cubicBezTo>
                          <a:pt x="4911" y="6303"/>
                          <a:pt x="3541" y="6140"/>
                          <a:pt x="2409" y="6140"/>
                        </a:cubicBezTo>
                        <a:cubicBezTo>
                          <a:pt x="1179" y="6140"/>
                          <a:pt x="230" y="6332"/>
                          <a:pt x="149" y="6349"/>
                        </a:cubicBezTo>
                        <a:cubicBezTo>
                          <a:pt x="57" y="6370"/>
                          <a:pt x="1" y="6460"/>
                          <a:pt x="19" y="6552"/>
                        </a:cubicBezTo>
                        <a:cubicBezTo>
                          <a:pt x="36" y="6634"/>
                          <a:pt x="108" y="6690"/>
                          <a:pt x="189" y="6690"/>
                        </a:cubicBezTo>
                        <a:cubicBezTo>
                          <a:pt x="198" y="6690"/>
                          <a:pt x="208" y="6689"/>
                          <a:pt x="218" y="6687"/>
                        </a:cubicBezTo>
                        <a:cubicBezTo>
                          <a:pt x="238" y="6684"/>
                          <a:pt x="1176" y="6495"/>
                          <a:pt x="2397" y="6495"/>
                        </a:cubicBezTo>
                        <a:cubicBezTo>
                          <a:pt x="3725" y="6495"/>
                          <a:pt x="5387" y="6718"/>
                          <a:pt x="6564" y="7648"/>
                        </a:cubicBezTo>
                        <a:cubicBezTo>
                          <a:pt x="6594" y="7673"/>
                          <a:pt x="6632" y="7686"/>
                          <a:pt x="6672" y="7686"/>
                        </a:cubicBezTo>
                        <a:cubicBezTo>
                          <a:pt x="6812" y="7685"/>
                          <a:pt x="6894" y="7525"/>
                          <a:pt x="6810" y="7411"/>
                        </a:cubicBezTo>
                        <a:cubicBezTo>
                          <a:pt x="6783" y="7374"/>
                          <a:pt x="4111" y="3691"/>
                          <a:pt x="4234" y="179"/>
                        </a:cubicBezTo>
                        <a:cubicBezTo>
                          <a:pt x="4237" y="83"/>
                          <a:pt x="4162" y="3"/>
                          <a:pt x="4068" y="1"/>
                        </a:cubicBezTo>
                        <a:close/>
                      </a:path>
                    </a:pathLst>
                  </a:custGeom>
                  <a:solidFill>
                    <a:srgbClr val="FFF7EF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06" name="Google Shape;206;p27"/>
                  <p:cNvSpPr/>
                  <p:nvPr/>
                </p:nvSpPr>
                <p:spPr>
                  <a:xfrm>
                    <a:off x="2636625" y="3407725"/>
                    <a:ext cx="202550" cy="203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102" h="8143" extrusionOk="0">
                        <a:moveTo>
                          <a:pt x="3068" y="0"/>
                        </a:moveTo>
                        <a:cubicBezTo>
                          <a:pt x="3031" y="0"/>
                          <a:pt x="2993" y="13"/>
                          <a:pt x="2961" y="38"/>
                        </a:cubicBezTo>
                        <a:cubicBezTo>
                          <a:pt x="2886" y="97"/>
                          <a:pt x="2874" y="206"/>
                          <a:pt x="2933" y="281"/>
                        </a:cubicBezTo>
                        <a:cubicBezTo>
                          <a:pt x="3998" y="1614"/>
                          <a:pt x="6619" y="4138"/>
                          <a:pt x="7501" y="4978"/>
                        </a:cubicBezTo>
                        <a:cubicBezTo>
                          <a:pt x="4874" y="5221"/>
                          <a:pt x="357" y="7707"/>
                          <a:pt x="156" y="7818"/>
                        </a:cubicBezTo>
                        <a:cubicBezTo>
                          <a:pt x="1" y="7905"/>
                          <a:pt x="62" y="8142"/>
                          <a:pt x="239" y="8142"/>
                        </a:cubicBezTo>
                        <a:cubicBezTo>
                          <a:pt x="239" y="8142"/>
                          <a:pt x="240" y="8142"/>
                          <a:pt x="240" y="8142"/>
                        </a:cubicBezTo>
                        <a:cubicBezTo>
                          <a:pt x="269" y="8142"/>
                          <a:pt x="298" y="8136"/>
                          <a:pt x="324" y="8121"/>
                        </a:cubicBezTo>
                        <a:cubicBezTo>
                          <a:pt x="375" y="8092"/>
                          <a:pt x="5439" y="5305"/>
                          <a:pt x="7891" y="5305"/>
                        </a:cubicBezTo>
                        <a:lnTo>
                          <a:pt x="7914" y="5305"/>
                        </a:lnTo>
                        <a:cubicBezTo>
                          <a:pt x="7969" y="5298"/>
                          <a:pt x="8049" y="5263"/>
                          <a:pt x="8075" y="5197"/>
                        </a:cubicBezTo>
                        <a:cubicBezTo>
                          <a:pt x="8102" y="5131"/>
                          <a:pt x="8085" y="5056"/>
                          <a:pt x="8034" y="5007"/>
                        </a:cubicBezTo>
                        <a:cubicBezTo>
                          <a:pt x="7998" y="4973"/>
                          <a:pt x="4473" y="1652"/>
                          <a:pt x="3203" y="66"/>
                        </a:cubicBezTo>
                        <a:cubicBezTo>
                          <a:pt x="3169" y="23"/>
                          <a:pt x="3119" y="0"/>
                          <a:pt x="3068" y="0"/>
                        </a:cubicBezTo>
                        <a:close/>
                      </a:path>
                    </a:pathLst>
                  </a:custGeom>
                  <a:solidFill>
                    <a:srgbClr val="FFF7EF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07" name="Google Shape;207;p27"/>
                  <p:cNvSpPr/>
                  <p:nvPr/>
                </p:nvSpPr>
                <p:spPr>
                  <a:xfrm>
                    <a:off x="2447175" y="3382475"/>
                    <a:ext cx="152475" cy="1630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099" h="6521" extrusionOk="0">
                        <a:moveTo>
                          <a:pt x="1224" y="1"/>
                        </a:moveTo>
                        <a:cubicBezTo>
                          <a:pt x="1176" y="1"/>
                          <a:pt x="1128" y="21"/>
                          <a:pt x="1093" y="60"/>
                        </a:cubicBezTo>
                        <a:cubicBezTo>
                          <a:pt x="1031" y="133"/>
                          <a:pt x="1038" y="243"/>
                          <a:pt x="1113" y="306"/>
                        </a:cubicBezTo>
                        <a:cubicBezTo>
                          <a:pt x="2212" y="1266"/>
                          <a:pt x="4474" y="2471"/>
                          <a:pt x="5398" y="2947"/>
                        </a:cubicBezTo>
                        <a:cubicBezTo>
                          <a:pt x="2867" y="3732"/>
                          <a:pt x="235" y="6114"/>
                          <a:pt x="117" y="6221"/>
                        </a:cubicBezTo>
                        <a:cubicBezTo>
                          <a:pt x="0" y="6327"/>
                          <a:pt x="76" y="6521"/>
                          <a:pt x="233" y="6521"/>
                        </a:cubicBezTo>
                        <a:cubicBezTo>
                          <a:pt x="277" y="6521"/>
                          <a:pt x="317" y="6505"/>
                          <a:pt x="350" y="6476"/>
                        </a:cubicBezTo>
                        <a:cubicBezTo>
                          <a:pt x="380" y="6449"/>
                          <a:pt x="3349" y="3764"/>
                          <a:pt x="5914" y="3163"/>
                        </a:cubicBezTo>
                        <a:cubicBezTo>
                          <a:pt x="6073" y="3126"/>
                          <a:pt x="6098" y="2913"/>
                          <a:pt x="5953" y="2840"/>
                        </a:cubicBezTo>
                        <a:cubicBezTo>
                          <a:pt x="5920" y="2825"/>
                          <a:pt x="2677" y="1213"/>
                          <a:pt x="1340" y="45"/>
                        </a:cubicBezTo>
                        <a:cubicBezTo>
                          <a:pt x="1307" y="16"/>
                          <a:pt x="1265" y="1"/>
                          <a:pt x="1224" y="1"/>
                        </a:cubicBezTo>
                        <a:close/>
                      </a:path>
                    </a:pathLst>
                  </a:custGeom>
                  <a:solidFill>
                    <a:srgbClr val="FFF7EF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208" name="Google Shape;208;p27"/>
                <p:cNvGrpSpPr/>
                <p:nvPr/>
              </p:nvGrpSpPr>
              <p:grpSpPr>
                <a:xfrm>
                  <a:off x="3533400" y="2037425"/>
                  <a:ext cx="754700" cy="897250"/>
                  <a:chOff x="3533400" y="2037425"/>
                  <a:chExt cx="754700" cy="897250"/>
                </a:xfrm>
              </p:grpSpPr>
              <p:sp>
                <p:nvSpPr>
                  <p:cNvPr id="209" name="Google Shape;209;p27"/>
                  <p:cNvSpPr/>
                  <p:nvPr/>
                </p:nvSpPr>
                <p:spPr>
                  <a:xfrm>
                    <a:off x="3533400" y="2037425"/>
                    <a:ext cx="754700" cy="8932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0188" h="35731" extrusionOk="0">
                        <a:moveTo>
                          <a:pt x="26647" y="0"/>
                        </a:moveTo>
                        <a:cubicBezTo>
                          <a:pt x="24946" y="0"/>
                          <a:pt x="22968" y="652"/>
                          <a:pt x="21547" y="1986"/>
                        </a:cubicBezTo>
                        <a:cubicBezTo>
                          <a:pt x="17884" y="5427"/>
                          <a:pt x="16762" y="3272"/>
                          <a:pt x="12103" y="6872"/>
                        </a:cubicBezTo>
                        <a:cubicBezTo>
                          <a:pt x="8247" y="9852"/>
                          <a:pt x="11724" y="15182"/>
                          <a:pt x="7777" y="18729"/>
                        </a:cubicBezTo>
                        <a:cubicBezTo>
                          <a:pt x="0" y="25718"/>
                          <a:pt x="11444" y="35730"/>
                          <a:pt x="11444" y="35730"/>
                        </a:cubicBezTo>
                        <a:cubicBezTo>
                          <a:pt x="24677" y="29930"/>
                          <a:pt x="18835" y="26013"/>
                          <a:pt x="17963" y="22214"/>
                        </a:cubicBezTo>
                        <a:cubicBezTo>
                          <a:pt x="17091" y="18415"/>
                          <a:pt x="21184" y="19323"/>
                          <a:pt x="25115" y="15804"/>
                        </a:cubicBezTo>
                        <a:cubicBezTo>
                          <a:pt x="29047" y="12286"/>
                          <a:pt x="25167" y="9211"/>
                          <a:pt x="25709" y="7397"/>
                        </a:cubicBezTo>
                        <a:cubicBezTo>
                          <a:pt x="26250" y="5581"/>
                          <a:pt x="30188" y="5451"/>
                          <a:pt x="30143" y="2425"/>
                        </a:cubicBezTo>
                        <a:cubicBezTo>
                          <a:pt x="30119" y="823"/>
                          <a:pt x="28558" y="0"/>
                          <a:pt x="26647" y="0"/>
                        </a:cubicBez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10" name="Google Shape;210;p27"/>
                  <p:cNvSpPr/>
                  <p:nvPr/>
                </p:nvSpPr>
                <p:spPr>
                  <a:xfrm>
                    <a:off x="3768275" y="2146750"/>
                    <a:ext cx="381625" cy="7879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265" h="31517" extrusionOk="0">
                        <a:moveTo>
                          <a:pt x="15085" y="1"/>
                        </a:moveTo>
                        <a:cubicBezTo>
                          <a:pt x="15062" y="1"/>
                          <a:pt x="15039" y="6"/>
                          <a:pt x="15017" y="16"/>
                        </a:cubicBezTo>
                        <a:cubicBezTo>
                          <a:pt x="14975" y="37"/>
                          <a:pt x="10770" y="2210"/>
                          <a:pt x="7076" y="7142"/>
                        </a:cubicBezTo>
                        <a:cubicBezTo>
                          <a:pt x="3667" y="11692"/>
                          <a:pt x="1" y="19591"/>
                          <a:pt x="1890" y="31382"/>
                        </a:cubicBezTo>
                        <a:cubicBezTo>
                          <a:pt x="1903" y="31460"/>
                          <a:pt x="1971" y="31516"/>
                          <a:pt x="2048" y="31516"/>
                        </a:cubicBezTo>
                        <a:cubicBezTo>
                          <a:pt x="2056" y="31516"/>
                          <a:pt x="2064" y="31516"/>
                          <a:pt x="2072" y="31514"/>
                        </a:cubicBezTo>
                        <a:cubicBezTo>
                          <a:pt x="2078" y="31513"/>
                          <a:pt x="2083" y="31513"/>
                          <a:pt x="2088" y="31512"/>
                        </a:cubicBezTo>
                        <a:cubicBezTo>
                          <a:pt x="2167" y="31491"/>
                          <a:pt x="2217" y="31413"/>
                          <a:pt x="2205" y="31332"/>
                        </a:cubicBezTo>
                        <a:cubicBezTo>
                          <a:pt x="332" y="19658"/>
                          <a:pt x="3954" y="11844"/>
                          <a:pt x="7321" y="7345"/>
                        </a:cubicBezTo>
                        <a:cubicBezTo>
                          <a:pt x="10971" y="2467"/>
                          <a:pt x="15119" y="320"/>
                          <a:pt x="15161" y="299"/>
                        </a:cubicBezTo>
                        <a:cubicBezTo>
                          <a:pt x="15236" y="259"/>
                          <a:pt x="15265" y="164"/>
                          <a:pt x="15227" y="88"/>
                        </a:cubicBezTo>
                        <a:cubicBezTo>
                          <a:pt x="15199" y="33"/>
                          <a:pt x="15143" y="1"/>
                          <a:pt x="15085" y="1"/>
                        </a:cubicBezTo>
                        <a:close/>
                      </a:path>
                    </a:pathLst>
                  </a:custGeom>
                  <a:solidFill>
                    <a:srgbClr val="FFF7EF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11" name="Google Shape;211;p27"/>
                  <p:cNvSpPr/>
                  <p:nvPr/>
                </p:nvSpPr>
                <p:spPr>
                  <a:xfrm>
                    <a:off x="3844750" y="2350875"/>
                    <a:ext cx="182100" cy="167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284" h="6692" extrusionOk="0">
                        <a:moveTo>
                          <a:pt x="323" y="1"/>
                        </a:moveTo>
                        <a:cubicBezTo>
                          <a:pt x="319" y="1"/>
                          <a:pt x="315" y="1"/>
                          <a:pt x="311" y="1"/>
                        </a:cubicBezTo>
                        <a:cubicBezTo>
                          <a:pt x="225" y="9"/>
                          <a:pt x="159" y="84"/>
                          <a:pt x="164" y="171"/>
                        </a:cubicBezTo>
                        <a:cubicBezTo>
                          <a:pt x="305" y="2035"/>
                          <a:pt x="8" y="6477"/>
                          <a:pt x="6" y="6522"/>
                        </a:cubicBezTo>
                        <a:cubicBezTo>
                          <a:pt x="0" y="6616"/>
                          <a:pt x="76" y="6691"/>
                          <a:pt x="165" y="6691"/>
                        </a:cubicBezTo>
                        <a:cubicBezTo>
                          <a:pt x="178" y="6691"/>
                          <a:pt x="191" y="6690"/>
                          <a:pt x="204" y="6686"/>
                        </a:cubicBezTo>
                        <a:cubicBezTo>
                          <a:pt x="230" y="6680"/>
                          <a:pt x="254" y="6667"/>
                          <a:pt x="273" y="6648"/>
                        </a:cubicBezTo>
                        <a:cubicBezTo>
                          <a:pt x="1907" y="5106"/>
                          <a:pt x="7094" y="3806"/>
                          <a:pt x="7146" y="3793"/>
                        </a:cubicBezTo>
                        <a:cubicBezTo>
                          <a:pt x="7214" y="3777"/>
                          <a:pt x="7284" y="3685"/>
                          <a:pt x="7263" y="3600"/>
                        </a:cubicBezTo>
                        <a:cubicBezTo>
                          <a:pt x="7245" y="3528"/>
                          <a:pt x="7180" y="3480"/>
                          <a:pt x="7109" y="3480"/>
                        </a:cubicBezTo>
                        <a:cubicBezTo>
                          <a:pt x="7096" y="3480"/>
                          <a:pt x="7083" y="3481"/>
                          <a:pt x="7070" y="3485"/>
                        </a:cubicBezTo>
                        <a:cubicBezTo>
                          <a:pt x="6867" y="3536"/>
                          <a:pt x="2268" y="4688"/>
                          <a:pt x="347" y="6170"/>
                        </a:cubicBezTo>
                        <a:cubicBezTo>
                          <a:pt x="415" y="5051"/>
                          <a:pt x="598" y="1712"/>
                          <a:pt x="482" y="148"/>
                        </a:cubicBezTo>
                        <a:cubicBezTo>
                          <a:pt x="476" y="64"/>
                          <a:pt x="406" y="1"/>
                          <a:pt x="323" y="1"/>
                        </a:cubicBezTo>
                        <a:close/>
                      </a:path>
                    </a:pathLst>
                  </a:custGeom>
                  <a:solidFill>
                    <a:srgbClr val="FFF7EF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12" name="Google Shape;212;p27"/>
                  <p:cNvSpPr/>
                  <p:nvPr/>
                </p:nvSpPr>
                <p:spPr>
                  <a:xfrm>
                    <a:off x="3956725" y="2186450"/>
                    <a:ext cx="156450" cy="1282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258" h="5129" extrusionOk="0">
                        <a:moveTo>
                          <a:pt x="1557" y="1"/>
                        </a:moveTo>
                        <a:cubicBezTo>
                          <a:pt x="1476" y="1"/>
                          <a:pt x="1408" y="62"/>
                          <a:pt x="1399" y="143"/>
                        </a:cubicBezTo>
                        <a:cubicBezTo>
                          <a:pt x="1230" y="1766"/>
                          <a:pt x="54" y="4881"/>
                          <a:pt x="42" y="4913"/>
                        </a:cubicBezTo>
                        <a:cubicBezTo>
                          <a:pt x="1" y="5024"/>
                          <a:pt x="88" y="5129"/>
                          <a:pt x="191" y="5129"/>
                        </a:cubicBezTo>
                        <a:cubicBezTo>
                          <a:pt x="217" y="5129"/>
                          <a:pt x="244" y="5122"/>
                          <a:pt x="270" y="5107"/>
                        </a:cubicBezTo>
                        <a:cubicBezTo>
                          <a:pt x="2375" y="3905"/>
                          <a:pt x="6055" y="3853"/>
                          <a:pt x="6092" y="3853"/>
                        </a:cubicBezTo>
                        <a:cubicBezTo>
                          <a:pt x="6104" y="3853"/>
                          <a:pt x="6117" y="3852"/>
                          <a:pt x="6130" y="3848"/>
                        </a:cubicBezTo>
                        <a:cubicBezTo>
                          <a:pt x="6207" y="3827"/>
                          <a:pt x="6257" y="3752"/>
                          <a:pt x="6247" y="3674"/>
                        </a:cubicBezTo>
                        <a:cubicBezTo>
                          <a:pt x="6236" y="3595"/>
                          <a:pt x="6169" y="3536"/>
                          <a:pt x="6091" y="3536"/>
                        </a:cubicBezTo>
                        <a:cubicBezTo>
                          <a:pt x="6090" y="3536"/>
                          <a:pt x="6089" y="3536"/>
                          <a:pt x="6088" y="3536"/>
                        </a:cubicBezTo>
                        <a:cubicBezTo>
                          <a:pt x="5942" y="3537"/>
                          <a:pt x="2678" y="3582"/>
                          <a:pt x="483" y="4638"/>
                        </a:cubicBezTo>
                        <a:cubicBezTo>
                          <a:pt x="808" y="3739"/>
                          <a:pt x="1576" y="1510"/>
                          <a:pt x="1715" y="176"/>
                        </a:cubicBezTo>
                        <a:cubicBezTo>
                          <a:pt x="1725" y="89"/>
                          <a:pt x="1660" y="11"/>
                          <a:pt x="1574" y="1"/>
                        </a:cubicBezTo>
                        <a:cubicBezTo>
                          <a:pt x="1568" y="1"/>
                          <a:pt x="1563" y="1"/>
                          <a:pt x="1557" y="1"/>
                        </a:cubicBezTo>
                        <a:close/>
                      </a:path>
                    </a:pathLst>
                  </a:custGeom>
                  <a:solidFill>
                    <a:srgbClr val="FFF7EF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213" name="Google Shape;213;p27"/>
                <p:cNvGrpSpPr/>
                <p:nvPr/>
              </p:nvGrpSpPr>
              <p:grpSpPr>
                <a:xfrm>
                  <a:off x="4553225" y="4554925"/>
                  <a:ext cx="898750" cy="765250"/>
                  <a:chOff x="4553225" y="4554925"/>
                  <a:chExt cx="898750" cy="765250"/>
                </a:xfrm>
              </p:grpSpPr>
              <p:sp>
                <p:nvSpPr>
                  <p:cNvPr id="214" name="Google Shape;214;p27"/>
                  <p:cNvSpPr/>
                  <p:nvPr/>
                </p:nvSpPr>
                <p:spPr>
                  <a:xfrm>
                    <a:off x="4553225" y="4554925"/>
                    <a:ext cx="898750" cy="7612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5950" h="30451" extrusionOk="0">
                        <a:moveTo>
                          <a:pt x="30627" y="1"/>
                        </a:moveTo>
                        <a:cubicBezTo>
                          <a:pt x="29490" y="1"/>
                          <a:pt x="28302" y="243"/>
                          <a:pt x="27244" y="788"/>
                        </a:cubicBezTo>
                        <a:cubicBezTo>
                          <a:pt x="25373" y="1752"/>
                          <a:pt x="24200" y="1894"/>
                          <a:pt x="23067" y="1894"/>
                        </a:cubicBezTo>
                        <a:cubicBezTo>
                          <a:pt x="22592" y="1894"/>
                          <a:pt x="22124" y="1869"/>
                          <a:pt x="21615" y="1869"/>
                        </a:cubicBezTo>
                        <a:cubicBezTo>
                          <a:pt x="20438" y="1869"/>
                          <a:pt x="19039" y="2003"/>
                          <a:pt x="16821" y="2887"/>
                        </a:cubicBezTo>
                        <a:cubicBezTo>
                          <a:pt x="12293" y="4693"/>
                          <a:pt x="14171" y="10774"/>
                          <a:pt x="9400" y="13098"/>
                        </a:cubicBezTo>
                        <a:cubicBezTo>
                          <a:pt x="0" y="17678"/>
                          <a:pt x="8248" y="30451"/>
                          <a:pt x="8248" y="30451"/>
                        </a:cubicBezTo>
                        <a:cubicBezTo>
                          <a:pt x="22567" y="28516"/>
                          <a:pt x="18028" y="23141"/>
                          <a:pt x="18235" y="19250"/>
                        </a:cubicBezTo>
                        <a:cubicBezTo>
                          <a:pt x="18441" y="15359"/>
                          <a:pt x="22128" y="17354"/>
                          <a:pt x="26874" y="15054"/>
                        </a:cubicBezTo>
                        <a:cubicBezTo>
                          <a:pt x="31622" y="12753"/>
                          <a:pt x="28737" y="8732"/>
                          <a:pt x="29757" y="7135"/>
                        </a:cubicBezTo>
                        <a:cubicBezTo>
                          <a:pt x="30777" y="5538"/>
                          <a:pt x="34598" y="6497"/>
                          <a:pt x="35387" y="3574"/>
                        </a:cubicBezTo>
                        <a:cubicBezTo>
                          <a:pt x="35950" y="1492"/>
                          <a:pt x="33445" y="1"/>
                          <a:pt x="30627" y="1"/>
                        </a:cubicBez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15" name="Google Shape;215;p27"/>
                  <p:cNvSpPr/>
                  <p:nvPr/>
                </p:nvSpPr>
                <p:spPr>
                  <a:xfrm>
                    <a:off x="4755200" y="4651950"/>
                    <a:ext cx="536750" cy="6682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1470" h="26729" extrusionOk="0">
                        <a:moveTo>
                          <a:pt x="21297" y="0"/>
                        </a:moveTo>
                        <a:cubicBezTo>
                          <a:pt x="21285" y="0"/>
                          <a:pt x="21272" y="2"/>
                          <a:pt x="21259" y="5"/>
                        </a:cubicBezTo>
                        <a:cubicBezTo>
                          <a:pt x="21213" y="14"/>
                          <a:pt x="16573" y="947"/>
                          <a:pt x="11664" y="4672"/>
                        </a:cubicBezTo>
                        <a:cubicBezTo>
                          <a:pt x="7135" y="8109"/>
                          <a:pt x="1439" y="14695"/>
                          <a:pt x="11" y="26552"/>
                        </a:cubicBezTo>
                        <a:cubicBezTo>
                          <a:pt x="0" y="26638"/>
                          <a:pt x="63" y="26717"/>
                          <a:pt x="150" y="26729"/>
                        </a:cubicBezTo>
                        <a:lnTo>
                          <a:pt x="166" y="26729"/>
                        </a:lnTo>
                        <a:cubicBezTo>
                          <a:pt x="166" y="26729"/>
                          <a:pt x="167" y="26729"/>
                          <a:pt x="168" y="26729"/>
                        </a:cubicBezTo>
                        <a:cubicBezTo>
                          <a:pt x="248" y="26729"/>
                          <a:pt x="316" y="26669"/>
                          <a:pt x="327" y="26588"/>
                        </a:cubicBezTo>
                        <a:cubicBezTo>
                          <a:pt x="1739" y="14850"/>
                          <a:pt x="7369" y="8334"/>
                          <a:pt x="11844" y="4934"/>
                        </a:cubicBezTo>
                        <a:cubicBezTo>
                          <a:pt x="16695" y="1248"/>
                          <a:pt x="21273" y="325"/>
                          <a:pt x="21319" y="317"/>
                        </a:cubicBezTo>
                        <a:cubicBezTo>
                          <a:pt x="21410" y="304"/>
                          <a:pt x="21470" y="218"/>
                          <a:pt x="21453" y="129"/>
                        </a:cubicBezTo>
                        <a:cubicBezTo>
                          <a:pt x="21438" y="53"/>
                          <a:pt x="21371" y="0"/>
                          <a:pt x="21297" y="0"/>
                        </a:cubicBezTo>
                        <a:close/>
                      </a:path>
                    </a:pathLst>
                  </a:custGeom>
                  <a:solidFill>
                    <a:srgbClr val="FFF7EF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16" name="Google Shape;216;p27"/>
                  <p:cNvSpPr/>
                  <p:nvPr/>
                </p:nvSpPr>
                <p:spPr>
                  <a:xfrm>
                    <a:off x="4761350" y="4984450"/>
                    <a:ext cx="154450" cy="185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178" h="7423" extrusionOk="0">
                        <a:moveTo>
                          <a:pt x="183" y="1"/>
                        </a:moveTo>
                        <a:cubicBezTo>
                          <a:pt x="157" y="1"/>
                          <a:pt x="131" y="7"/>
                          <a:pt x="107" y="21"/>
                        </a:cubicBezTo>
                        <a:cubicBezTo>
                          <a:pt x="30" y="63"/>
                          <a:pt x="1" y="160"/>
                          <a:pt x="44" y="237"/>
                        </a:cubicBezTo>
                        <a:cubicBezTo>
                          <a:pt x="1608" y="3064"/>
                          <a:pt x="951" y="7195"/>
                          <a:pt x="945" y="7237"/>
                        </a:cubicBezTo>
                        <a:cubicBezTo>
                          <a:pt x="929" y="7332"/>
                          <a:pt x="1001" y="7420"/>
                          <a:pt x="1098" y="7422"/>
                        </a:cubicBezTo>
                        <a:cubicBezTo>
                          <a:pt x="1099" y="7422"/>
                          <a:pt x="1100" y="7422"/>
                          <a:pt x="1101" y="7422"/>
                        </a:cubicBezTo>
                        <a:cubicBezTo>
                          <a:pt x="1163" y="7422"/>
                          <a:pt x="1221" y="7386"/>
                          <a:pt x="1246" y="7329"/>
                        </a:cubicBezTo>
                        <a:cubicBezTo>
                          <a:pt x="2354" y="4926"/>
                          <a:pt x="6010" y="3908"/>
                          <a:pt x="6046" y="3898"/>
                        </a:cubicBezTo>
                        <a:cubicBezTo>
                          <a:pt x="6129" y="3873"/>
                          <a:pt x="6177" y="3788"/>
                          <a:pt x="6154" y="3704"/>
                        </a:cubicBezTo>
                        <a:cubicBezTo>
                          <a:pt x="6135" y="3634"/>
                          <a:pt x="6071" y="3586"/>
                          <a:pt x="6001" y="3586"/>
                        </a:cubicBezTo>
                        <a:cubicBezTo>
                          <a:pt x="5989" y="3586"/>
                          <a:pt x="5976" y="3588"/>
                          <a:pt x="5964" y="3591"/>
                        </a:cubicBezTo>
                        <a:cubicBezTo>
                          <a:pt x="5822" y="3629"/>
                          <a:pt x="2790" y="4472"/>
                          <a:pt x="1350" y="6518"/>
                        </a:cubicBezTo>
                        <a:cubicBezTo>
                          <a:pt x="1472" y="5159"/>
                          <a:pt x="1540" y="2287"/>
                          <a:pt x="322" y="83"/>
                        </a:cubicBezTo>
                        <a:cubicBezTo>
                          <a:pt x="293" y="31"/>
                          <a:pt x="239" y="1"/>
                          <a:pt x="183" y="1"/>
                        </a:cubicBezTo>
                        <a:close/>
                      </a:path>
                    </a:pathLst>
                  </a:custGeom>
                  <a:solidFill>
                    <a:srgbClr val="FFF7EF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17" name="Google Shape;217;p27"/>
                  <p:cNvSpPr/>
                  <p:nvPr/>
                </p:nvSpPr>
                <p:spPr>
                  <a:xfrm>
                    <a:off x="4897575" y="4767800"/>
                    <a:ext cx="195550" cy="1600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822" h="6402" extrusionOk="0">
                        <a:moveTo>
                          <a:pt x="2095" y="0"/>
                        </a:moveTo>
                        <a:cubicBezTo>
                          <a:pt x="2020" y="0"/>
                          <a:pt x="1955" y="52"/>
                          <a:pt x="1937" y="127"/>
                        </a:cubicBezTo>
                        <a:cubicBezTo>
                          <a:pt x="1560" y="1956"/>
                          <a:pt x="53" y="6146"/>
                          <a:pt x="38" y="6189"/>
                        </a:cubicBezTo>
                        <a:cubicBezTo>
                          <a:pt x="1" y="6290"/>
                          <a:pt x="76" y="6399"/>
                          <a:pt x="183" y="6402"/>
                        </a:cubicBezTo>
                        <a:cubicBezTo>
                          <a:pt x="211" y="6402"/>
                          <a:pt x="238" y="6395"/>
                          <a:pt x="262" y="6382"/>
                        </a:cubicBezTo>
                        <a:cubicBezTo>
                          <a:pt x="1745" y="5614"/>
                          <a:pt x="5083" y="5515"/>
                          <a:pt x="6718" y="5515"/>
                        </a:cubicBezTo>
                        <a:cubicBezTo>
                          <a:pt x="7281" y="5515"/>
                          <a:pt x="7641" y="5527"/>
                          <a:pt x="7655" y="5527"/>
                        </a:cubicBezTo>
                        <a:cubicBezTo>
                          <a:pt x="7657" y="5527"/>
                          <a:pt x="7659" y="5527"/>
                          <a:pt x="7661" y="5527"/>
                        </a:cubicBezTo>
                        <a:cubicBezTo>
                          <a:pt x="7730" y="5527"/>
                          <a:pt x="7816" y="5459"/>
                          <a:pt x="7819" y="5374"/>
                        </a:cubicBezTo>
                        <a:cubicBezTo>
                          <a:pt x="7822" y="5287"/>
                          <a:pt x="7753" y="5214"/>
                          <a:pt x="7666" y="5210"/>
                        </a:cubicBezTo>
                        <a:cubicBezTo>
                          <a:pt x="7609" y="5209"/>
                          <a:pt x="7226" y="5196"/>
                          <a:pt x="6652" y="5196"/>
                        </a:cubicBezTo>
                        <a:cubicBezTo>
                          <a:pt x="5089" y="5196"/>
                          <a:pt x="2112" y="5288"/>
                          <a:pt x="462" y="5943"/>
                        </a:cubicBezTo>
                        <a:cubicBezTo>
                          <a:pt x="835" y="4887"/>
                          <a:pt x="1932" y="1726"/>
                          <a:pt x="2249" y="191"/>
                        </a:cubicBezTo>
                        <a:cubicBezTo>
                          <a:pt x="2266" y="104"/>
                          <a:pt x="2211" y="20"/>
                          <a:pt x="2126" y="3"/>
                        </a:cubicBezTo>
                        <a:cubicBezTo>
                          <a:pt x="2116" y="1"/>
                          <a:pt x="2105" y="0"/>
                          <a:pt x="2095" y="0"/>
                        </a:cubicBezTo>
                        <a:close/>
                      </a:path>
                    </a:pathLst>
                  </a:custGeom>
                  <a:solidFill>
                    <a:srgbClr val="FFF7EF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grpSp>
              <p:nvGrpSpPr>
                <p:cNvPr id="218" name="Google Shape;218;p27"/>
                <p:cNvGrpSpPr/>
                <p:nvPr/>
              </p:nvGrpSpPr>
              <p:grpSpPr>
                <a:xfrm>
                  <a:off x="5436325" y="1939775"/>
                  <a:ext cx="559700" cy="974825"/>
                  <a:chOff x="5436325" y="1939775"/>
                  <a:chExt cx="559700" cy="974825"/>
                </a:xfrm>
              </p:grpSpPr>
              <p:sp>
                <p:nvSpPr>
                  <p:cNvPr id="219" name="Google Shape;219;p27"/>
                  <p:cNvSpPr/>
                  <p:nvPr/>
                </p:nvSpPr>
                <p:spPr>
                  <a:xfrm>
                    <a:off x="5436325" y="1939775"/>
                    <a:ext cx="559700" cy="9748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2388" h="38993" extrusionOk="0">
                        <a:moveTo>
                          <a:pt x="18492" y="1"/>
                        </a:moveTo>
                        <a:cubicBezTo>
                          <a:pt x="18390" y="1"/>
                          <a:pt x="18280" y="13"/>
                          <a:pt x="18159" y="38"/>
                        </a:cubicBezTo>
                        <a:cubicBezTo>
                          <a:pt x="15527" y="580"/>
                          <a:pt x="16878" y="4177"/>
                          <a:pt x="13779" y="5251"/>
                        </a:cubicBezTo>
                        <a:cubicBezTo>
                          <a:pt x="10679" y="6324"/>
                          <a:pt x="9143" y="9411"/>
                          <a:pt x="10232" y="12230"/>
                        </a:cubicBezTo>
                        <a:cubicBezTo>
                          <a:pt x="11551" y="15639"/>
                          <a:pt x="9649" y="14162"/>
                          <a:pt x="6636" y="16790"/>
                        </a:cubicBezTo>
                        <a:cubicBezTo>
                          <a:pt x="3623" y="19417"/>
                          <a:pt x="7202" y="21086"/>
                          <a:pt x="6854" y="24074"/>
                        </a:cubicBezTo>
                        <a:cubicBezTo>
                          <a:pt x="6505" y="27061"/>
                          <a:pt x="2149" y="27199"/>
                          <a:pt x="1228" y="30842"/>
                        </a:cubicBezTo>
                        <a:cubicBezTo>
                          <a:pt x="0" y="35701"/>
                          <a:pt x="7886" y="38387"/>
                          <a:pt x="7886" y="38387"/>
                        </a:cubicBezTo>
                        <a:cubicBezTo>
                          <a:pt x="9128" y="38738"/>
                          <a:pt x="10736" y="38992"/>
                          <a:pt x="12390" y="38992"/>
                        </a:cubicBezTo>
                        <a:cubicBezTo>
                          <a:pt x="14881" y="38992"/>
                          <a:pt x="17477" y="38414"/>
                          <a:pt x="19090" y="36716"/>
                        </a:cubicBezTo>
                        <a:cubicBezTo>
                          <a:pt x="21774" y="33891"/>
                          <a:pt x="18967" y="31271"/>
                          <a:pt x="17714" y="28098"/>
                        </a:cubicBezTo>
                        <a:cubicBezTo>
                          <a:pt x="16460" y="24927"/>
                          <a:pt x="21436" y="25519"/>
                          <a:pt x="21366" y="21870"/>
                        </a:cubicBezTo>
                        <a:cubicBezTo>
                          <a:pt x="21297" y="18223"/>
                          <a:pt x="20221" y="19114"/>
                          <a:pt x="19041" y="16549"/>
                        </a:cubicBezTo>
                        <a:cubicBezTo>
                          <a:pt x="17861" y="13984"/>
                          <a:pt x="21243" y="13026"/>
                          <a:pt x="21816" y="10829"/>
                        </a:cubicBezTo>
                        <a:cubicBezTo>
                          <a:pt x="22388" y="8633"/>
                          <a:pt x="20508" y="7064"/>
                          <a:pt x="19937" y="5159"/>
                        </a:cubicBezTo>
                        <a:cubicBezTo>
                          <a:pt x="19399" y="3361"/>
                          <a:pt x="20199" y="1"/>
                          <a:pt x="18492" y="1"/>
                        </a:cubicBez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20" name="Google Shape;220;p27"/>
                  <p:cNvSpPr/>
                  <p:nvPr/>
                </p:nvSpPr>
                <p:spPr>
                  <a:xfrm>
                    <a:off x="5628175" y="2114475"/>
                    <a:ext cx="235075" cy="7889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403" h="31558" extrusionOk="0">
                        <a:moveTo>
                          <a:pt x="9222" y="1"/>
                        </a:moveTo>
                        <a:cubicBezTo>
                          <a:pt x="9157" y="1"/>
                          <a:pt x="9095" y="42"/>
                          <a:pt x="9072" y="107"/>
                        </a:cubicBezTo>
                        <a:cubicBezTo>
                          <a:pt x="9033" y="211"/>
                          <a:pt x="5209" y="10503"/>
                          <a:pt x="4630" y="15825"/>
                        </a:cubicBezTo>
                        <a:cubicBezTo>
                          <a:pt x="4050" y="21163"/>
                          <a:pt x="1166" y="30101"/>
                          <a:pt x="93" y="31291"/>
                        </a:cubicBezTo>
                        <a:cubicBezTo>
                          <a:pt x="0" y="31393"/>
                          <a:pt x="74" y="31556"/>
                          <a:pt x="212" y="31557"/>
                        </a:cubicBezTo>
                        <a:cubicBezTo>
                          <a:pt x="256" y="31556"/>
                          <a:pt x="299" y="31538"/>
                          <a:pt x="330" y="31503"/>
                        </a:cubicBezTo>
                        <a:cubicBezTo>
                          <a:pt x="1453" y="30257"/>
                          <a:pt x="4348" y="21365"/>
                          <a:pt x="4947" y="15858"/>
                        </a:cubicBezTo>
                        <a:cubicBezTo>
                          <a:pt x="5520" y="10577"/>
                          <a:pt x="9332" y="321"/>
                          <a:pt x="9370" y="219"/>
                        </a:cubicBezTo>
                        <a:cubicBezTo>
                          <a:pt x="9402" y="135"/>
                          <a:pt x="9361" y="42"/>
                          <a:pt x="9277" y="10"/>
                        </a:cubicBezTo>
                        <a:cubicBezTo>
                          <a:pt x="9259" y="4"/>
                          <a:pt x="9240" y="1"/>
                          <a:pt x="9222" y="1"/>
                        </a:cubicBezTo>
                        <a:close/>
                      </a:path>
                    </a:pathLst>
                  </a:custGeom>
                  <a:solidFill>
                    <a:srgbClr val="FFF7EF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21" name="Google Shape;221;p27"/>
                  <p:cNvSpPr/>
                  <p:nvPr/>
                </p:nvSpPr>
                <p:spPr>
                  <a:xfrm>
                    <a:off x="5656100" y="2418600"/>
                    <a:ext cx="200975" cy="1242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039" h="4968" extrusionOk="0">
                        <a:moveTo>
                          <a:pt x="182" y="1"/>
                        </a:moveTo>
                        <a:cubicBezTo>
                          <a:pt x="124" y="1"/>
                          <a:pt x="68" y="33"/>
                          <a:pt x="40" y="89"/>
                        </a:cubicBezTo>
                        <a:cubicBezTo>
                          <a:pt x="0" y="167"/>
                          <a:pt x="32" y="263"/>
                          <a:pt x="111" y="302"/>
                        </a:cubicBezTo>
                        <a:cubicBezTo>
                          <a:pt x="138" y="315"/>
                          <a:pt x="2869" y="1718"/>
                          <a:pt x="3366" y="4834"/>
                        </a:cubicBezTo>
                        <a:cubicBezTo>
                          <a:pt x="3377" y="4895"/>
                          <a:pt x="3423" y="4946"/>
                          <a:pt x="3484" y="4962"/>
                        </a:cubicBezTo>
                        <a:cubicBezTo>
                          <a:pt x="3496" y="4966"/>
                          <a:pt x="3510" y="4967"/>
                          <a:pt x="3523" y="4967"/>
                        </a:cubicBezTo>
                        <a:cubicBezTo>
                          <a:pt x="3572" y="4967"/>
                          <a:pt x="3618" y="4945"/>
                          <a:pt x="3648" y="4906"/>
                        </a:cubicBezTo>
                        <a:cubicBezTo>
                          <a:pt x="3674" y="4873"/>
                          <a:pt x="6211" y="1634"/>
                          <a:pt x="7909" y="1017"/>
                        </a:cubicBezTo>
                        <a:cubicBezTo>
                          <a:pt x="7994" y="988"/>
                          <a:pt x="8039" y="895"/>
                          <a:pt x="8009" y="811"/>
                        </a:cubicBezTo>
                        <a:cubicBezTo>
                          <a:pt x="7986" y="746"/>
                          <a:pt x="7924" y="707"/>
                          <a:pt x="7859" y="707"/>
                        </a:cubicBezTo>
                        <a:cubicBezTo>
                          <a:pt x="7840" y="707"/>
                          <a:pt x="7820" y="710"/>
                          <a:pt x="7800" y="718"/>
                        </a:cubicBezTo>
                        <a:cubicBezTo>
                          <a:pt x="6299" y="1263"/>
                          <a:pt x="4279" y="3626"/>
                          <a:pt x="3615" y="4439"/>
                        </a:cubicBezTo>
                        <a:cubicBezTo>
                          <a:pt x="2956" y="1405"/>
                          <a:pt x="281" y="32"/>
                          <a:pt x="254" y="18"/>
                        </a:cubicBezTo>
                        <a:cubicBezTo>
                          <a:pt x="231" y="6"/>
                          <a:pt x="206" y="1"/>
                          <a:pt x="182" y="1"/>
                        </a:cubicBezTo>
                        <a:close/>
                      </a:path>
                    </a:pathLst>
                  </a:custGeom>
                  <a:solidFill>
                    <a:srgbClr val="FFF7EF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22" name="Google Shape;222;p27"/>
                  <p:cNvSpPr/>
                  <p:nvPr/>
                </p:nvSpPr>
                <p:spPr>
                  <a:xfrm>
                    <a:off x="5752825" y="2199475"/>
                    <a:ext cx="142150" cy="1091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686" h="4365" extrusionOk="0">
                        <a:moveTo>
                          <a:pt x="176" y="0"/>
                        </a:moveTo>
                        <a:cubicBezTo>
                          <a:pt x="134" y="0"/>
                          <a:pt x="91" y="17"/>
                          <a:pt x="60" y="51"/>
                        </a:cubicBezTo>
                        <a:cubicBezTo>
                          <a:pt x="1" y="115"/>
                          <a:pt x="3" y="216"/>
                          <a:pt x="67" y="276"/>
                        </a:cubicBezTo>
                        <a:cubicBezTo>
                          <a:pt x="86" y="292"/>
                          <a:pt x="1811" y="1931"/>
                          <a:pt x="1577" y="4190"/>
                        </a:cubicBezTo>
                        <a:cubicBezTo>
                          <a:pt x="1567" y="4282"/>
                          <a:pt x="1640" y="4364"/>
                          <a:pt x="1733" y="4364"/>
                        </a:cubicBezTo>
                        <a:cubicBezTo>
                          <a:pt x="1734" y="4364"/>
                          <a:pt x="1734" y="4364"/>
                          <a:pt x="1735" y="4364"/>
                        </a:cubicBezTo>
                        <a:cubicBezTo>
                          <a:pt x="1784" y="4364"/>
                          <a:pt x="1830" y="4342"/>
                          <a:pt x="1860" y="4304"/>
                        </a:cubicBezTo>
                        <a:cubicBezTo>
                          <a:pt x="1879" y="4279"/>
                          <a:pt x="3826" y="1826"/>
                          <a:pt x="5552" y="1258"/>
                        </a:cubicBezTo>
                        <a:cubicBezTo>
                          <a:pt x="5638" y="1232"/>
                          <a:pt x="5686" y="1140"/>
                          <a:pt x="5658" y="1056"/>
                        </a:cubicBezTo>
                        <a:cubicBezTo>
                          <a:pt x="5635" y="989"/>
                          <a:pt x="5574" y="947"/>
                          <a:pt x="5507" y="947"/>
                        </a:cubicBezTo>
                        <a:cubicBezTo>
                          <a:pt x="5489" y="947"/>
                          <a:pt x="5471" y="950"/>
                          <a:pt x="5452" y="957"/>
                        </a:cubicBezTo>
                        <a:cubicBezTo>
                          <a:pt x="4039" y="1422"/>
                          <a:pt x="2548" y="3010"/>
                          <a:pt x="1917" y="3739"/>
                        </a:cubicBezTo>
                        <a:cubicBezTo>
                          <a:pt x="1910" y="1581"/>
                          <a:pt x="356" y="108"/>
                          <a:pt x="285" y="43"/>
                        </a:cubicBezTo>
                        <a:cubicBezTo>
                          <a:pt x="254" y="15"/>
                          <a:pt x="215" y="0"/>
                          <a:pt x="176" y="0"/>
                        </a:cubicBezTo>
                        <a:close/>
                      </a:path>
                    </a:pathLst>
                  </a:custGeom>
                  <a:solidFill>
                    <a:srgbClr val="FFF7EF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23" name="Google Shape;223;p27"/>
                  <p:cNvSpPr/>
                  <p:nvPr/>
                </p:nvSpPr>
                <p:spPr>
                  <a:xfrm>
                    <a:off x="5625875" y="2633075"/>
                    <a:ext cx="188700" cy="1496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548" h="5985" extrusionOk="0">
                        <a:moveTo>
                          <a:pt x="182" y="0"/>
                        </a:moveTo>
                        <a:cubicBezTo>
                          <a:pt x="154" y="0"/>
                          <a:pt x="125" y="8"/>
                          <a:pt x="99" y="24"/>
                        </a:cubicBezTo>
                        <a:cubicBezTo>
                          <a:pt x="26" y="70"/>
                          <a:pt x="1" y="166"/>
                          <a:pt x="45" y="240"/>
                        </a:cubicBezTo>
                        <a:cubicBezTo>
                          <a:pt x="1219" y="2138"/>
                          <a:pt x="2189" y="5828"/>
                          <a:pt x="2198" y="5865"/>
                        </a:cubicBezTo>
                        <a:cubicBezTo>
                          <a:pt x="2212" y="5921"/>
                          <a:pt x="2257" y="5966"/>
                          <a:pt x="2315" y="5980"/>
                        </a:cubicBezTo>
                        <a:cubicBezTo>
                          <a:pt x="2327" y="5983"/>
                          <a:pt x="2340" y="5984"/>
                          <a:pt x="2351" y="5984"/>
                        </a:cubicBezTo>
                        <a:cubicBezTo>
                          <a:pt x="2397" y="5984"/>
                          <a:pt x="2439" y="5965"/>
                          <a:pt x="2469" y="5931"/>
                        </a:cubicBezTo>
                        <a:cubicBezTo>
                          <a:pt x="3925" y="4306"/>
                          <a:pt x="7419" y="1980"/>
                          <a:pt x="7454" y="1957"/>
                        </a:cubicBezTo>
                        <a:cubicBezTo>
                          <a:pt x="7528" y="1908"/>
                          <a:pt x="7547" y="1810"/>
                          <a:pt x="7499" y="1736"/>
                        </a:cubicBezTo>
                        <a:cubicBezTo>
                          <a:pt x="7468" y="1690"/>
                          <a:pt x="7418" y="1665"/>
                          <a:pt x="7367" y="1665"/>
                        </a:cubicBezTo>
                        <a:cubicBezTo>
                          <a:pt x="7336" y="1665"/>
                          <a:pt x="7306" y="1674"/>
                          <a:pt x="7279" y="1692"/>
                        </a:cubicBezTo>
                        <a:cubicBezTo>
                          <a:pt x="7141" y="1784"/>
                          <a:pt x="3997" y="3876"/>
                          <a:pt x="2430" y="5507"/>
                        </a:cubicBezTo>
                        <a:cubicBezTo>
                          <a:pt x="2180" y="4600"/>
                          <a:pt x="1337" y="1725"/>
                          <a:pt x="315" y="73"/>
                        </a:cubicBezTo>
                        <a:cubicBezTo>
                          <a:pt x="285" y="26"/>
                          <a:pt x="234" y="0"/>
                          <a:pt x="182" y="0"/>
                        </a:cubicBezTo>
                        <a:close/>
                      </a:path>
                    </a:pathLst>
                  </a:custGeom>
                  <a:solidFill>
                    <a:srgbClr val="FFF7EF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  <p:grpSp>
            <p:nvGrpSpPr>
              <p:cNvPr id="224" name="Google Shape;224;p27"/>
              <p:cNvGrpSpPr/>
              <p:nvPr/>
            </p:nvGrpSpPr>
            <p:grpSpPr>
              <a:xfrm>
                <a:off x="6636111" y="1782196"/>
                <a:ext cx="1362206" cy="878776"/>
                <a:chOff x="5745450" y="2914875"/>
                <a:chExt cx="974675" cy="628775"/>
              </a:xfrm>
            </p:grpSpPr>
            <p:sp>
              <p:nvSpPr>
                <p:cNvPr id="225" name="Google Shape;225;p27"/>
                <p:cNvSpPr/>
                <p:nvPr/>
              </p:nvSpPr>
              <p:spPr>
                <a:xfrm>
                  <a:off x="5745450" y="2914875"/>
                  <a:ext cx="974675" cy="628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987" h="25151" extrusionOk="0">
                      <a:moveTo>
                        <a:pt x="22109" y="1"/>
                      </a:moveTo>
                      <a:cubicBezTo>
                        <a:pt x="21464" y="1"/>
                        <a:pt x="20721" y="51"/>
                        <a:pt x="19846" y="175"/>
                      </a:cubicBezTo>
                      <a:cubicBezTo>
                        <a:pt x="15021" y="855"/>
                        <a:pt x="15402" y="7206"/>
                        <a:pt x="10217" y="8334"/>
                      </a:cubicBezTo>
                      <a:cubicBezTo>
                        <a:pt x="1" y="10555"/>
                        <a:pt x="4985" y="24919"/>
                        <a:pt x="4985" y="24919"/>
                      </a:cubicBezTo>
                      <a:cubicBezTo>
                        <a:pt x="6482" y="25077"/>
                        <a:pt x="7789" y="25150"/>
                        <a:pt x="8930" y="25150"/>
                      </a:cubicBezTo>
                      <a:cubicBezTo>
                        <a:pt x="18747" y="25150"/>
                        <a:pt x="16335" y="19749"/>
                        <a:pt x="17341" y="16405"/>
                      </a:cubicBezTo>
                      <a:cubicBezTo>
                        <a:pt x="17835" y="14765"/>
                        <a:pt x="18713" y="14389"/>
                        <a:pt x="19979" y="14389"/>
                      </a:cubicBezTo>
                      <a:cubicBezTo>
                        <a:pt x="21049" y="14389"/>
                        <a:pt x="22397" y="14657"/>
                        <a:pt x="24025" y="14657"/>
                      </a:cubicBezTo>
                      <a:cubicBezTo>
                        <a:pt x="24854" y="14657"/>
                        <a:pt x="25755" y="14588"/>
                        <a:pt x="26730" y="14378"/>
                      </a:cubicBezTo>
                      <a:cubicBezTo>
                        <a:pt x="31887" y="13267"/>
                        <a:pt x="30038" y="8677"/>
                        <a:pt x="31409" y="7367"/>
                      </a:cubicBezTo>
                      <a:cubicBezTo>
                        <a:pt x="32777" y="6058"/>
                        <a:pt x="36261" y="7893"/>
                        <a:pt x="37722" y="5242"/>
                      </a:cubicBezTo>
                      <a:cubicBezTo>
                        <a:pt x="38987" y="2943"/>
                        <a:pt x="35633" y="417"/>
                        <a:pt x="32097" y="417"/>
                      </a:cubicBezTo>
                      <a:cubicBezTo>
                        <a:pt x="31554" y="417"/>
                        <a:pt x="31007" y="477"/>
                        <a:pt x="30471" y="606"/>
                      </a:cubicBezTo>
                      <a:cubicBezTo>
                        <a:pt x="29485" y="843"/>
                        <a:pt x="28701" y="934"/>
                        <a:pt x="28031" y="934"/>
                      </a:cubicBezTo>
                      <a:cubicBezTo>
                        <a:pt x="25878" y="934"/>
                        <a:pt x="24893" y="1"/>
                        <a:pt x="22109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6" name="Google Shape;226;p27"/>
                <p:cNvSpPr/>
                <p:nvPr/>
              </p:nvSpPr>
              <p:spPr>
                <a:xfrm>
                  <a:off x="5865550" y="3017500"/>
                  <a:ext cx="678075" cy="5243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123" h="20974" extrusionOk="0">
                      <a:moveTo>
                        <a:pt x="26677" y="1"/>
                      </a:moveTo>
                      <a:cubicBezTo>
                        <a:pt x="25566" y="1"/>
                        <a:pt x="21393" y="156"/>
                        <a:pt x="16539" y="2265"/>
                      </a:cubicBezTo>
                      <a:cubicBezTo>
                        <a:pt x="11325" y="4530"/>
                        <a:pt x="4229" y="9578"/>
                        <a:pt x="32" y="20759"/>
                      </a:cubicBezTo>
                      <a:cubicBezTo>
                        <a:pt x="1" y="20841"/>
                        <a:pt x="43" y="20932"/>
                        <a:pt x="125" y="20964"/>
                      </a:cubicBezTo>
                      <a:cubicBezTo>
                        <a:pt x="128" y="20965"/>
                        <a:pt x="132" y="20966"/>
                        <a:pt x="136" y="20966"/>
                      </a:cubicBezTo>
                      <a:cubicBezTo>
                        <a:pt x="151" y="20971"/>
                        <a:pt x="167" y="20974"/>
                        <a:pt x="182" y="20974"/>
                      </a:cubicBezTo>
                      <a:cubicBezTo>
                        <a:pt x="246" y="20974"/>
                        <a:pt x="305" y="20934"/>
                        <a:pt x="330" y="20871"/>
                      </a:cubicBezTo>
                      <a:cubicBezTo>
                        <a:pt x="4485" y="9802"/>
                        <a:pt x="11499" y="4806"/>
                        <a:pt x="16652" y="2562"/>
                      </a:cubicBezTo>
                      <a:cubicBezTo>
                        <a:pt x="21469" y="466"/>
                        <a:pt x="25601" y="319"/>
                        <a:pt x="26679" y="319"/>
                      </a:cubicBezTo>
                      <a:cubicBezTo>
                        <a:pt x="26851" y="319"/>
                        <a:pt x="26945" y="323"/>
                        <a:pt x="26952" y="323"/>
                      </a:cubicBezTo>
                      <a:cubicBezTo>
                        <a:pt x="26955" y="323"/>
                        <a:pt x="26958" y="323"/>
                        <a:pt x="26961" y="323"/>
                      </a:cubicBezTo>
                      <a:cubicBezTo>
                        <a:pt x="27045" y="323"/>
                        <a:pt x="27113" y="257"/>
                        <a:pt x="27117" y="172"/>
                      </a:cubicBezTo>
                      <a:cubicBezTo>
                        <a:pt x="27122" y="84"/>
                        <a:pt x="27054" y="11"/>
                        <a:pt x="26966" y="5"/>
                      </a:cubicBezTo>
                      <a:cubicBezTo>
                        <a:pt x="26960" y="5"/>
                        <a:pt x="26860" y="1"/>
                        <a:pt x="26677" y="1"/>
                      </a:cubicBezTo>
                      <a:close/>
                    </a:path>
                  </a:pathLst>
                </a:custGeom>
                <a:solidFill>
                  <a:srgbClr val="FFF7E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7" name="Google Shape;227;p27"/>
                <p:cNvSpPr/>
                <p:nvPr/>
              </p:nvSpPr>
              <p:spPr>
                <a:xfrm>
                  <a:off x="5929850" y="3217000"/>
                  <a:ext cx="148500" cy="1859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40" h="7437" extrusionOk="0">
                      <a:moveTo>
                        <a:pt x="970" y="0"/>
                      </a:moveTo>
                      <a:cubicBezTo>
                        <a:pt x="956" y="0"/>
                        <a:pt x="942" y="2"/>
                        <a:pt x="928" y="6"/>
                      </a:cubicBezTo>
                      <a:cubicBezTo>
                        <a:pt x="843" y="29"/>
                        <a:pt x="793" y="116"/>
                        <a:pt x="815" y="202"/>
                      </a:cubicBezTo>
                      <a:cubicBezTo>
                        <a:pt x="1665" y="3319"/>
                        <a:pt x="48" y="7177"/>
                        <a:pt x="32" y="7216"/>
                      </a:cubicBezTo>
                      <a:cubicBezTo>
                        <a:pt x="1" y="7290"/>
                        <a:pt x="29" y="7373"/>
                        <a:pt x="98" y="7415"/>
                      </a:cubicBezTo>
                      <a:cubicBezTo>
                        <a:pt x="108" y="7421"/>
                        <a:pt x="120" y="7426"/>
                        <a:pt x="133" y="7430"/>
                      </a:cubicBezTo>
                      <a:cubicBezTo>
                        <a:pt x="148" y="7434"/>
                        <a:pt x="163" y="7436"/>
                        <a:pt x="178" y="7436"/>
                      </a:cubicBezTo>
                      <a:cubicBezTo>
                        <a:pt x="226" y="7436"/>
                        <a:pt x="272" y="7415"/>
                        <a:pt x="303" y="7376"/>
                      </a:cubicBezTo>
                      <a:cubicBezTo>
                        <a:pt x="1948" y="5305"/>
                        <a:pt x="5741" y="5181"/>
                        <a:pt x="5779" y="5180"/>
                      </a:cubicBezTo>
                      <a:cubicBezTo>
                        <a:pt x="5868" y="5180"/>
                        <a:pt x="5939" y="5107"/>
                        <a:pt x="5936" y="5017"/>
                      </a:cubicBezTo>
                      <a:cubicBezTo>
                        <a:pt x="5935" y="4931"/>
                        <a:pt x="5863" y="4863"/>
                        <a:pt x="5778" y="4863"/>
                      </a:cubicBezTo>
                      <a:cubicBezTo>
                        <a:pt x="5776" y="4863"/>
                        <a:pt x="5774" y="4863"/>
                        <a:pt x="5771" y="4863"/>
                      </a:cubicBezTo>
                      <a:cubicBezTo>
                        <a:pt x="5624" y="4867"/>
                        <a:pt x="2479" y="4968"/>
                        <a:pt x="596" y="6613"/>
                      </a:cubicBezTo>
                      <a:cubicBezTo>
                        <a:pt x="1035" y="5322"/>
                        <a:pt x="1784" y="2546"/>
                        <a:pt x="1122" y="118"/>
                      </a:cubicBezTo>
                      <a:cubicBezTo>
                        <a:pt x="1103" y="47"/>
                        <a:pt x="1040" y="0"/>
                        <a:pt x="970" y="0"/>
                      </a:cubicBezTo>
                      <a:close/>
                    </a:path>
                  </a:pathLst>
                </a:custGeom>
                <a:solidFill>
                  <a:srgbClr val="FFF7E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8" name="Google Shape;228;p27"/>
                <p:cNvSpPr/>
                <p:nvPr/>
              </p:nvSpPr>
              <p:spPr>
                <a:xfrm>
                  <a:off x="6097025" y="3050100"/>
                  <a:ext cx="195825" cy="167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833" h="6700" extrusionOk="0">
                      <a:moveTo>
                        <a:pt x="3485" y="0"/>
                      </a:moveTo>
                      <a:cubicBezTo>
                        <a:pt x="3426" y="0"/>
                        <a:pt x="3369" y="34"/>
                        <a:pt x="3343" y="91"/>
                      </a:cubicBezTo>
                      <a:cubicBezTo>
                        <a:pt x="2542" y="1780"/>
                        <a:pt x="85" y="5493"/>
                        <a:pt x="60" y="5531"/>
                      </a:cubicBezTo>
                      <a:cubicBezTo>
                        <a:pt x="1" y="5619"/>
                        <a:pt x="45" y="5740"/>
                        <a:pt x="146" y="5771"/>
                      </a:cubicBezTo>
                      <a:cubicBezTo>
                        <a:pt x="161" y="5775"/>
                        <a:pt x="175" y="5777"/>
                        <a:pt x="190" y="5777"/>
                      </a:cubicBezTo>
                      <a:cubicBezTo>
                        <a:pt x="204" y="5777"/>
                        <a:pt x="217" y="5775"/>
                        <a:pt x="230" y="5772"/>
                      </a:cubicBezTo>
                      <a:cubicBezTo>
                        <a:pt x="570" y="5690"/>
                        <a:pt x="982" y="5655"/>
                        <a:pt x="1435" y="5655"/>
                      </a:cubicBezTo>
                      <a:cubicBezTo>
                        <a:pt x="3893" y="5655"/>
                        <a:pt x="7573" y="6682"/>
                        <a:pt x="7616" y="6694"/>
                      </a:cubicBezTo>
                      <a:cubicBezTo>
                        <a:pt x="7629" y="6698"/>
                        <a:pt x="7643" y="6700"/>
                        <a:pt x="7657" y="6700"/>
                      </a:cubicBezTo>
                      <a:cubicBezTo>
                        <a:pt x="7726" y="6700"/>
                        <a:pt x="7788" y="6654"/>
                        <a:pt x="7808" y="6585"/>
                      </a:cubicBezTo>
                      <a:cubicBezTo>
                        <a:pt x="7832" y="6503"/>
                        <a:pt x="7786" y="6416"/>
                        <a:pt x="7705" y="6390"/>
                      </a:cubicBezTo>
                      <a:lnTo>
                        <a:pt x="7702" y="6390"/>
                      </a:lnTo>
                      <a:cubicBezTo>
                        <a:pt x="7521" y="6339"/>
                        <a:pt x="3933" y="5337"/>
                        <a:pt x="1444" y="5337"/>
                      </a:cubicBezTo>
                      <a:cubicBezTo>
                        <a:pt x="1117" y="5337"/>
                        <a:pt x="809" y="5354"/>
                        <a:pt x="530" y="5393"/>
                      </a:cubicBezTo>
                      <a:cubicBezTo>
                        <a:pt x="1143" y="4456"/>
                        <a:pt x="2957" y="1645"/>
                        <a:pt x="3630" y="229"/>
                      </a:cubicBezTo>
                      <a:cubicBezTo>
                        <a:pt x="3668" y="149"/>
                        <a:pt x="3634" y="55"/>
                        <a:pt x="3554" y="17"/>
                      </a:cubicBezTo>
                      <a:cubicBezTo>
                        <a:pt x="3532" y="5"/>
                        <a:pt x="3508" y="0"/>
                        <a:pt x="3485" y="0"/>
                      </a:cubicBezTo>
                      <a:close/>
                    </a:path>
                  </a:pathLst>
                </a:custGeom>
                <a:solidFill>
                  <a:srgbClr val="FFF7E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9" name="Google Shape;229;p27"/>
                <p:cNvSpPr/>
                <p:nvPr/>
              </p:nvSpPr>
              <p:spPr>
                <a:xfrm>
                  <a:off x="6295050" y="2977900"/>
                  <a:ext cx="153750" cy="1409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150" h="5639" extrusionOk="0">
                      <a:moveTo>
                        <a:pt x="3787" y="1"/>
                      </a:moveTo>
                      <a:cubicBezTo>
                        <a:pt x="3736" y="1"/>
                        <a:pt x="3686" y="25"/>
                        <a:pt x="3656" y="71"/>
                      </a:cubicBezTo>
                      <a:cubicBezTo>
                        <a:pt x="2705" y="1398"/>
                        <a:pt x="140" y="3521"/>
                        <a:pt x="116" y="3543"/>
                      </a:cubicBezTo>
                      <a:cubicBezTo>
                        <a:pt x="0" y="3637"/>
                        <a:pt x="67" y="3824"/>
                        <a:pt x="217" y="3824"/>
                      </a:cubicBezTo>
                      <a:cubicBezTo>
                        <a:pt x="218" y="3824"/>
                        <a:pt x="220" y="3824"/>
                        <a:pt x="222" y="3824"/>
                      </a:cubicBezTo>
                      <a:cubicBezTo>
                        <a:pt x="2646" y="3824"/>
                        <a:pt x="5862" y="5600"/>
                        <a:pt x="5895" y="5617"/>
                      </a:cubicBezTo>
                      <a:cubicBezTo>
                        <a:pt x="5904" y="5624"/>
                        <a:pt x="5915" y="5628"/>
                        <a:pt x="5926" y="5630"/>
                      </a:cubicBezTo>
                      <a:lnTo>
                        <a:pt x="5926" y="5632"/>
                      </a:lnTo>
                      <a:cubicBezTo>
                        <a:pt x="5941" y="5636"/>
                        <a:pt x="5956" y="5638"/>
                        <a:pt x="5971" y="5638"/>
                      </a:cubicBezTo>
                      <a:cubicBezTo>
                        <a:pt x="6034" y="5638"/>
                        <a:pt x="6092" y="5602"/>
                        <a:pt x="6118" y="5541"/>
                      </a:cubicBezTo>
                      <a:cubicBezTo>
                        <a:pt x="6149" y="5466"/>
                        <a:pt x="6120" y="5380"/>
                        <a:pt x="6050" y="5341"/>
                      </a:cubicBezTo>
                      <a:cubicBezTo>
                        <a:pt x="5923" y="5268"/>
                        <a:pt x="3063" y="3691"/>
                        <a:pt x="635" y="3521"/>
                      </a:cubicBezTo>
                      <a:cubicBezTo>
                        <a:pt x="1361" y="2902"/>
                        <a:pt x="3132" y="1347"/>
                        <a:pt x="3913" y="256"/>
                      </a:cubicBezTo>
                      <a:cubicBezTo>
                        <a:pt x="3968" y="184"/>
                        <a:pt x="3952" y="83"/>
                        <a:pt x="3880" y="31"/>
                      </a:cubicBezTo>
                      <a:cubicBezTo>
                        <a:pt x="3851" y="10"/>
                        <a:pt x="3819" y="1"/>
                        <a:pt x="3787" y="1"/>
                      </a:cubicBezTo>
                      <a:close/>
                    </a:path>
                  </a:pathLst>
                </a:custGeom>
                <a:solidFill>
                  <a:srgbClr val="FFF7E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230" name="Google Shape;230;p27"/>
              <p:cNvGrpSpPr/>
              <p:nvPr/>
            </p:nvGrpSpPr>
            <p:grpSpPr>
              <a:xfrm>
                <a:off x="6865841" y="2694654"/>
                <a:ext cx="1395539" cy="780595"/>
                <a:chOff x="5909825" y="3567750"/>
                <a:chExt cx="998525" cy="558525"/>
              </a:xfrm>
            </p:grpSpPr>
            <p:sp>
              <p:nvSpPr>
                <p:cNvPr id="231" name="Google Shape;231;p27"/>
                <p:cNvSpPr/>
                <p:nvPr/>
              </p:nvSpPr>
              <p:spPr>
                <a:xfrm>
                  <a:off x="5909825" y="3567750"/>
                  <a:ext cx="998525" cy="5585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941" h="22341" extrusionOk="0">
                      <a:moveTo>
                        <a:pt x="21196" y="0"/>
                      </a:moveTo>
                      <a:cubicBezTo>
                        <a:pt x="16780" y="0"/>
                        <a:pt x="15579" y="5762"/>
                        <a:pt x="10549" y="5762"/>
                      </a:cubicBezTo>
                      <a:cubicBezTo>
                        <a:pt x="10512" y="5762"/>
                        <a:pt x="10474" y="5762"/>
                        <a:pt x="10436" y="5761"/>
                      </a:cubicBezTo>
                      <a:cubicBezTo>
                        <a:pt x="10375" y="5760"/>
                        <a:pt x="10315" y="5760"/>
                        <a:pt x="10255" y="5760"/>
                      </a:cubicBezTo>
                      <a:cubicBezTo>
                        <a:pt x="1" y="5760"/>
                        <a:pt x="1547" y="20708"/>
                        <a:pt x="1547" y="20708"/>
                      </a:cubicBezTo>
                      <a:cubicBezTo>
                        <a:pt x="4871" y="21869"/>
                        <a:pt x="7290" y="22340"/>
                        <a:pt x="9074" y="22340"/>
                      </a:cubicBezTo>
                      <a:cubicBezTo>
                        <a:pt x="14613" y="22340"/>
                        <a:pt x="14049" y="17802"/>
                        <a:pt x="15523" y="15248"/>
                      </a:cubicBezTo>
                      <a:cubicBezTo>
                        <a:pt x="16160" y="14145"/>
                        <a:pt x="16843" y="13771"/>
                        <a:pt x="17659" y="13771"/>
                      </a:cubicBezTo>
                      <a:cubicBezTo>
                        <a:pt x="19338" y="13771"/>
                        <a:pt x="21577" y="15356"/>
                        <a:pt x="25127" y="15424"/>
                      </a:cubicBezTo>
                      <a:cubicBezTo>
                        <a:pt x="25181" y="15425"/>
                        <a:pt x="25234" y="15426"/>
                        <a:pt x="25287" y="15426"/>
                      </a:cubicBezTo>
                      <a:cubicBezTo>
                        <a:pt x="30386" y="15426"/>
                        <a:pt x="29670" y="10622"/>
                        <a:pt x="31286" y="9671"/>
                      </a:cubicBezTo>
                      <a:cubicBezTo>
                        <a:pt x="31562" y="9508"/>
                        <a:pt x="31877" y="9447"/>
                        <a:pt x="32220" y="9447"/>
                      </a:cubicBezTo>
                      <a:cubicBezTo>
                        <a:pt x="33246" y="9447"/>
                        <a:pt x="34517" y="9995"/>
                        <a:pt x="35735" y="9995"/>
                      </a:cubicBezTo>
                      <a:cubicBezTo>
                        <a:pt x="36510" y="9995"/>
                        <a:pt x="37263" y="9774"/>
                        <a:pt x="37917" y="9048"/>
                      </a:cubicBezTo>
                      <a:cubicBezTo>
                        <a:pt x="39940" y="6807"/>
                        <a:pt x="36081" y="2875"/>
                        <a:pt x="31954" y="2875"/>
                      </a:cubicBezTo>
                      <a:cubicBezTo>
                        <a:pt x="31943" y="2875"/>
                        <a:pt x="31932" y="2875"/>
                        <a:pt x="31921" y="2875"/>
                      </a:cubicBezTo>
                      <a:cubicBezTo>
                        <a:pt x="31894" y="2875"/>
                        <a:pt x="31866" y="2876"/>
                        <a:pt x="31838" y="2876"/>
                      </a:cubicBezTo>
                      <a:cubicBezTo>
                        <a:pt x="26902" y="2876"/>
                        <a:pt x="27508" y="554"/>
                        <a:pt x="21679" y="22"/>
                      </a:cubicBezTo>
                      <a:cubicBezTo>
                        <a:pt x="21514" y="7"/>
                        <a:pt x="21353" y="0"/>
                        <a:pt x="21196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2" name="Google Shape;232;p27"/>
                <p:cNvSpPr/>
                <p:nvPr/>
              </p:nvSpPr>
              <p:spPr>
                <a:xfrm>
                  <a:off x="5943425" y="3716525"/>
                  <a:ext cx="779300" cy="3729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172" h="14916" extrusionOk="0">
                      <a:moveTo>
                        <a:pt x="25353" y="0"/>
                      </a:moveTo>
                      <a:cubicBezTo>
                        <a:pt x="23884" y="0"/>
                        <a:pt x="22197" y="116"/>
                        <a:pt x="20373" y="445"/>
                      </a:cubicBezTo>
                      <a:cubicBezTo>
                        <a:pt x="14780" y="1457"/>
                        <a:pt x="6715" y="4745"/>
                        <a:pt x="72" y="14669"/>
                      </a:cubicBezTo>
                      <a:cubicBezTo>
                        <a:pt x="1" y="14774"/>
                        <a:pt x="76" y="14916"/>
                        <a:pt x="203" y="14916"/>
                      </a:cubicBezTo>
                      <a:cubicBezTo>
                        <a:pt x="255" y="14916"/>
                        <a:pt x="306" y="14889"/>
                        <a:pt x="336" y="14846"/>
                      </a:cubicBezTo>
                      <a:cubicBezTo>
                        <a:pt x="6914" y="5022"/>
                        <a:pt x="14886" y="1764"/>
                        <a:pt x="20415" y="761"/>
                      </a:cubicBezTo>
                      <a:cubicBezTo>
                        <a:pt x="22226" y="432"/>
                        <a:pt x="23901" y="318"/>
                        <a:pt x="25357" y="318"/>
                      </a:cubicBezTo>
                      <a:cubicBezTo>
                        <a:pt x="28723" y="318"/>
                        <a:pt x="30924" y="931"/>
                        <a:pt x="30955" y="939"/>
                      </a:cubicBezTo>
                      <a:cubicBezTo>
                        <a:pt x="30968" y="943"/>
                        <a:pt x="30982" y="944"/>
                        <a:pt x="30995" y="944"/>
                      </a:cubicBezTo>
                      <a:cubicBezTo>
                        <a:pt x="31064" y="944"/>
                        <a:pt x="31128" y="898"/>
                        <a:pt x="31148" y="829"/>
                      </a:cubicBezTo>
                      <a:cubicBezTo>
                        <a:pt x="31171" y="746"/>
                        <a:pt x="31124" y="660"/>
                        <a:pt x="31043" y="633"/>
                      </a:cubicBezTo>
                      <a:cubicBezTo>
                        <a:pt x="31011" y="624"/>
                        <a:pt x="28772" y="0"/>
                        <a:pt x="25353" y="0"/>
                      </a:cubicBezTo>
                      <a:close/>
                    </a:path>
                  </a:pathLst>
                </a:custGeom>
                <a:solidFill>
                  <a:srgbClr val="FFF7E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3" name="Google Shape;233;p27"/>
                <p:cNvSpPr/>
                <p:nvPr/>
              </p:nvSpPr>
              <p:spPr>
                <a:xfrm>
                  <a:off x="6037675" y="3792275"/>
                  <a:ext cx="158600" cy="1766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344" h="7065" extrusionOk="0">
                      <a:moveTo>
                        <a:pt x="2603" y="0"/>
                      </a:moveTo>
                      <a:cubicBezTo>
                        <a:pt x="2602" y="0"/>
                        <a:pt x="2601" y="0"/>
                        <a:pt x="2600" y="0"/>
                      </a:cubicBezTo>
                      <a:cubicBezTo>
                        <a:pt x="2512" y="3"/>
                        <a:pt x="2444" y="76"/>
                        <a:pt x="2447" y="164"/>
                      </a:cubicBezTo>
                      <a:cubicBezTo>
                        <a:pt x="2560" y="3392"/>
                        <a:pt x="103" y="6779"/>
                        <a:pt x="78" y="6812"/>
                      </a:cubicBezTo>
                      <a:cubicBezTo>
                        <a:pt x="0" y="6918"/>
                        <a:pt x="75" y="7065"/>
                        <a:pt x="206" y="7065"/>
                      </a:cubicBezTo>
                      <a:cubicBezTo>
                        <a:pt x="241" y="7065"/>
                        <a:pt x="276" y="7053"/>
                        <a:pt x="303" y="7030"/>
                      </a:cubicBezTo>
                      <a:cubicBezTo>
                        <a:pt x="1385" y="6176"/>
                        <a:pt x="2913" y="5970"/>
                        <a:pt x="4134" y="5970"/>
                      </a:cubicBezTo>
                      <a:cubicBezTo>
                        <a:pt x="5257" y="5970"/>
                        <a:pt x="6120" y="6144"/>
                        <a:pt x="6138" y="6148"/>
                      </a:cubicBezTo>
                      <a:cubicBezTo>
                        <a:pt x="6147" y="6150"/>
                        <a:pt x="6157" y="6151"/>
                        <a:pt x="6167" y="6151"/>
                      </a:cubicBezTo>
                      <a:cubicBezTo>
                        <a:pt x="6241" y="6151"/>
                        <a:pt x="6308" y="6099"/>
                        <a:pt x="6325" y="6024"/>
                      </a:cubicBezTo>
                      <a:cubicBezTo>
                        <a:pt x="6343" y="5938"/>
                        <a:pt x="6288" y="5854"/>
                        <a:pt x="6202" y="5836"/>
                      </a:cubicBezTo>
                      <a:cubicBezTo>
                        <a:pt x="6127" y="5820"/>
                        <a:pt x="5255" y="5644"/>
                        <a:pt x="4126" y="5644"/>
                      </a:cubicBezTo>
                      <a:cubicBezTo>
                        <a:pt x="3085" y="5644"/>
                        <a:pt x="1824" y="5794"/>
                        <a:pt x="765" y="6355"/>
                      </a:cubicBezTo>
                      <a:cubicBezTo>
                        <a:pt x="1487" y="5199"/>
                        <a:pt x="2852" y="2668"/>
                        <a:pt x="2764" y="154"/>
                      </a:cubicBezTo>
                      <a:cubicBezTo>
                        <a:pt x="2759" y="68"/>
                        <a:pt x="2688" y="0"/>
                        <a:pt x="2603" y="0"/>
                      </a:cubicBezTo>
                      <a:close/>
                    </a:path>
                  </a:pathLst>
                </a:custGeom>
                <a:solidFill>
                  <a:srgbClr val="FFF7E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4" name="Google Shape;234;p27"/>
                <p:cNvSpPr/>
                <p:nvPr/>
              </p:nvSpPr>
              <p:spPr>
                <a:xfrm>
                  <a:off x="6248225" y="3682425"/>
                  <a:ext cx="187325" cy="187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493" h="7489" extrusionOk="0">
                      <a:moveTo>
                        <a:pt x="4671" y="1"/>
                      </a:moveTo>
                      <a:cubicBezTo>
                        <a:pt x="4625" y="1"/>
                        <a:pt x="4579" y="21"/>
                        <a:pt x="4548" y="61"/>
                      </a:cubicBezTo>
                      <a:cubicBezTo>
                        <a:pt x="3381" y="1520"/>
                        <a:pt x="139" y="4573"/>
                        <a:pt x="106" y="4604"/>
                      </a:cubicBezTo>
                      <a:cubicBezTo>
                        <a:pt x="1" y="4702"/>
                        <a:pt x="70" y="4878"/>
                        <a:pt x="215" y="4878"/>
                      </a:cubicBezTo>
                      <a:cubicBezTo>
                        <a:pt x="219" y="4879"/>
                        <a:pt x="222" y="4879"/>
                        <a:pt x="226" y="4879"/>
                      </a:cubicBezTo>
                      <a:cubicBezTo>
                        <a:pt x="230" y="4879"/>
                        <a:pt x="234" y="4879"/>
                        <a:pt x="238" y="4878"/>
                      </a:cubicBezTo>
                      <a:cubicBezTo>
                        <a:pt x="2492" y="4878"/>
                        <a:pt x="7148" y="7441"/>
                        <a:pt x="7195" y="7467"/>
                      </a:cubicBezTo>
                      <a:cubicBezTo>
                        <a:pt x="7217" y="7481"/>
                        <a:pt x="7245" y="7488"/>
                        <a:pt x="7271" y="7488"/>
                      </a:cubicBezTo>
                      <a:lnTo>
                        <a:pt x="7272" y="7487"/>
                      </a:lnTo>
                      <a:cubicBezTo>
                        <a:pt x="7436" y="7487"/>
                        <a:pt x="7493" y="7268"/>
                        <a:pt x="7348" y="7190"/>
                      </a:cubicBezTo>
                      <a:cubicBezTo>
                        <a:pt x="7164" y="7087"/>
                        <a:pt x="3011" y="4801"/>
                        <a:pt x="596" y="4578"/>
                      </a:cubicBezTo>
                      <a:cubicBezTo>
                        <a:pt x="1406" y="3806"/>
                        <a:pt x="3816" y="1485"/>
                        <a:pt x="4796" y="259"/>
                      </a:cubicBezTo>
                      <a:cubicBezTo>
                        <a:pt x="4851" y="191"/>
                        <a:pt x="4839" y="91"/>
                        <a:pt x="4771" y="36"/>
                      </a:cubicBezTo>
                      <a:cubicBezTo>
                        <a:pt x="4741" y="12"/>
                        <a:pt x="4706" y="1"/>
                        <a:pt x="4671" y="1"/>
                      </a:cubicBezTo>
                      <a:close/>
                    </a:path>
                  </a:pathLst>
                </a:custGeom>
                <a:solidFill>
                  <a:srgbClr val="FFF7E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5" name="Google Shape;235;p27"/>
                <p:cNvSpPr/>
                <p:nvPr/>
              </p:nvSpPr>
              <p:spPr>
                <a:xfrm>
                  <a:off x="6469550" y="3659225"/>
                  <a:ext cx="140175" cy="1499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607" h="5997" extrusionOk="0">
                      <a:moveTo>
                        <a:pt x="4481" y="1"/>
                      </a:moveTo>
                      <a:cubicBezTo>
                        <a:pt x="4443" y="1"/>
                        <a:pt x="4405" y="15"/>
                        <a:pt x="4374" y="42"/>
                      </a:cubicBezTo>
                      <a:cubicBezTo>
                        <a:pt x="3145" y="1116"/>
                        <a:pt x="163" y="2598"/>
                        <a:pt x="133" y="2612"/>
                      </a:cubicBezTo>
                      <a:cubicBezTo>
                        <a:pt x="1" y="2678"/>
                        <a:pt x="23" y="2876"/>
                        <a:pt x="168" y="2910"/>
                      </a:cubicBezTo>
                      <a:cubicBezTo>
                        <a:pt x="2528" y="3460"/>
                        <a:pt x="5257" y="5931"/>
                        <a:pt x="5284" y="5955"/>
                      </a:cubicBezTo>
                      <a:cubicBezTo>
                        <a:pt x="5315" y="5982"/>
                        <a:pt x="5353" y="5996"/>
                        <a:pt x="5392" y="5996"/>
                      </a:cubicBezTo>
                      <a:cubicBezTo>
                        <a:pt x="5537" y="5996"/>
                        <a:pt x="5607" y="5818"/>
                        <a:pt x="5499" y="5719"/>
                      </a:cubicBezTo>
                      <a:cubicBezTo>
                        <a:pt x="5392" y="5622"/>
                        <a:pt x="2972" y="3432"/>
                        <a:pt x="644" y="2710"/>
                      </a:cubicBezTo>
                      <a:cubicBezTo>
                        <a:pt x="1493" y="2274"/>
                        <a:pt x="3573" y="1165"/>
                        <a:pt x="4583" y="282"/>
                      </a:cubicBezTo>
                      <a:cubicBezTo>
                        <a:pt x="4652" y="225"/>
                        <a:pt x="4660" y="122"/>
                        <a:pt x="4601" y="55"/>
                      </a:cubicBezTo>
                      <a:cubicBezTo>
                        <a:pt x="4570" y="19"/>
                        <a:pt x="4525" y="1"/>
                        <a:pt x="4481" y="1"/>
                      </a:cubicBezTo>
                      <a:close/>
                    </a:path>
                  </a:pathLst>
                </a:custGeom>
                <a:solidFill>
                  <a:srgbClr val="FFF7E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236" name="Google Shape;236;p27"/>
            <p:cNvGrpSpPr/>
            <p:nvPr/>
          </p:nvGrpSpPr>
          <p:grpSpPr>
            <a:xfrm>
              <a:off x="2457676" y="1479686"/>
              <a:ext cx="4228648" cy="3699342"/>
              <a:chOff x="-1577200" y="2017900"/>
              <a:chExt cx="3025650" cy="2646925"/>
            </a:xfrm>
          </p:grpSpPr>
          <p:grpSp>
            <p:nvGrpSpPr>
              <p:cNvPr id="237" name="Google Shape;237;p27"/>
              <p:cNvGrpSpPr/>
              <p:nvPr/>
            </p:nvGrpSpPr>
            <p:grpSpPr>
              <a:xfrm>
                <a:off x="-1577200" y="2017900"/>
                <a:ext cx="3025650" cy="2646925"/>
                <a:chOff x="2962150" y="2695250"/>
                <a:chExt cx="3025650" cy="2646925"/>
              </a:xfrm>
            </p:grpSpPr>
            <p:sp>
              <p:nvSpPr>
                <p:cNvPr id="238" name="Google Shape;238;p27"/>
                <p:cNvSpPr/>
                <p:nvPr/>
              </p:nvSpPr>
              <p:spPr>
                <a:xfrm>
                  <a:off x="4386875" y="4728200"/>
                  <a:ext cx="527900" cy="6103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116" h="24412" extrusionOk="0">
                      <a:moveTo>
                        <a:pt x="0" y="1"/>
                      </a:moveTo>
                      <a:lnTo>
                        <a:pt x="0" y="24411"/>
                      </a:lnTo>
                      <a:lnTo>
                        <a:pt x="21116" y="24411"/>
                      </a:lnTo>
                      <a:lnTo>
                        <a:pt x="13068" y="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grpSp>
              <p:nvGrpSpPr>
                <p:cNvPr id="239" name="Google Shape;239;p27"/>
                <p:cNvGrpSpPr/>
                <p:nvPr/>
              </p:nvGrpSpPr>
              <p:grpSpPr>
                <a:xfrm>
                  <a:off x="2962150" y="2695250"/>
                  <a:ext cx="3025650" cy="2646925"/>
                  <a:chOff x="2962150" y="2695250"/>
                  <a:chExt cx="3025650" cy="2646925"/>
                </a:xfrm>
              </p:grpSpPr>
              <p:sp>
                <p:nvSpPr>
                  <p:cNvPr id="240" name="Google Shape;240;p27"/>
                  <p:cNvSpPr/>
                  <p:nvPr/>
                </p:nvSpPr>
                <p:spPr>
                  <a:xfrm>
                    <a:off x="2962150" y="2695250"/>
                    <a:ext cx="3025650" cy="18923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1026" h="75693" extrusionOk="0">
                        <a:moveTo>
                          <a:pt x="2014" y="1"/>
                        </a:moveTo>
                        <a:cubicBezTo>
                          <a:pt x="906" y="1"/>
                          <a:pt x="0" y="966"/>
                          <a:pt x="0" y="2147"/>
                        </a:cubicBezTo>
                        <a:lnTo>
                          <a:pt x="0" y="75693"/>
                        </a:lnTo>
                        <a:lnTo>
                          <a:pt x="121026" y="75693"/>
                        </a:lnTo>
                        <a:lnTo>
                          <a:pt x="121026" y="2147"/>
                        </a:lnTo>
                        <a:cubicBezTo>
                          <a:pt x="121026" y="966"/>
                          <a:pt x="120120" y="1"/>
                          <a:pt x="119013" y="1"/>
                        </a:cubicBez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41" name="Google Shape;241;p27"/>
                  <p:cNvSpPr/>
                  <p:nvPr/>
                </p:nvSpPr>
                <p:spPr>
                  <a:xfrm>
                    <a:off x="2962150" y="4573950"/>
                    <a:ext cx="3025650" cy="308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1026" h="12343" extrusionOk="0">
                        <a:moveTo>
                          <a:pt x="0" y="1"/>
                        </a:moveTo>
                        <a:lnTo>
                          <a:pt x="0" y="10837"/>
                        </a:lnTo>
                        <a:cubicBezTo>
                          <a:pt x="0" y="11666"/>
                          <a:pt x="906" y="12342"/>
                          <a:pt x="2014" y="12342"/>
                        </a:cubicBezTo>
                        <a:lnTo>
                          <a:pt x="119013" y="12342"/>
                        </a:lnTo>
                        <a:cubicBezTo>
                          <a:pt x="120120" y="12342"/>
                          <a:pt x="121026" y="11666"/>
                          <a:pt x="121026" y="10837"/>
                        </a:cubicBezTo>
                        <a:lnTo>
                          <a:pt x="121026" y="1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42" name="Google Shape;242;p27"/>
                  <p:cNvSpPr/>
                  <p:nvPr/>
                </p:nvSpPr>
                <p:spPr>
                  <a:xfrm>
                    <a:off x="3122975" y="2856850"/>
                    <a:ext cx="2685900" cy="15648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7436" h="62595" extrusionOk="0">
                        <a:moveTo>
                          <a:pt x="1" y="0"/>
                        </a:moveTo>
                        <a:lnTo>
                          <a:pt x="1" y="62595"/>
                        </a:lnTo>
                        <a:lnTo>
                          <a:pt x="107435" y="62595"/>
                        </a:lnTo>
                        <a:lnTo>
                          <a:pt x="107435" y="0"/>
                        </a:lnTo>
                        <a:close/>
                      </a:path>
                    </a:pathLst>
                  </a:custGeom>
                  <a:solidFill>
                    <a:srgbClr val="ABE3FC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43" name="Google Shape;243;p27"/>
                  <p:cNvSpPr/>
                  <p:nvPr/>
                </p:nvSpPr>
                <p:spPr>
                  <a:xfrm>
                    <a:off x="3122975" y="2858925"/>
                    <a:ext cx="2685925" cy="15648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7437" h="62595" extrusionOk="0">
                        <a:moveTo>
                          <a:pt x="107437" y="0"/>
                        </a:moveTo>
                        <a:lnTo>
                          <a:pt x="1" y="62594"/>
                        </a:lnTo>
                        <a:lnTo>
                          <a:pt x="107437" y="62594"/>
                        </a:lnTo>
                        <a:lnTo>
                          <a:pt x="107437" y="0"/>
                        </a:lnTo>
                        <a:close/>
                      </a:path>
                    </a:pathLst>
                  </a:custGeom>
                  <a:solidFill>
                    <a:srgbClr val="99D6F8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44" name="Google Shape;244;p27"/>
                  <p:cNvSpPr/>
                  <p:nvPr/>
                </p:nvSpPr>
                <p:spPr>
                  <a:xfrm>
                    <a:off x="4017100" y="4728200"/>
                    <a:ext cx="527875" cy="6103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1115" h="24412" extrusionOk="0">
                        <a:moveTo>
                          <a:pt x="8047" y="1"/>
                        </a:moveTo>
                        <a:lnTo>
                          <a:pt x="0" y="24411"/>
                        </a:lnTo>
                        <a:lnTo>
                          <a:pt x="21115" y="24411"/>
                        </a:lnTo>
                        <a:lnTo>
                          <a:pt x="21115" y="1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45" name="Google Shape;245;p27"/>
                  <p:cNvSpPr/>
                  <p:nvPr/>
                </p:nvSpPr>
                <p:spPr>
                  <a:xfrm>
                    <a:off x="3869000" y="5239550"/>
                    <a:ext cx="1193850" cy="1026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7754" h="4105" extrusionOk="0">
                        <a:moveTo>
                          <a:pt x="1825" y="0"/>
                        </a:moveTo>
                        <a:cubicBezTo>
                          <a:pt x="815" y="0"/>
                          <a:pt x="1" y="815"/>
                          <a:pt x="1" y="1824"/>
                        </a:cubicBezTo>
                        <a:lnTo>
                          <a:pt x="1" y="2281"/>
                        </a:lnTo>
                        <a:cubicBezTo>
                          <a:pt x="1" y="3290"/>
                          <a:pt x="815" y="4104"/>
                          <a:pt x="1825" y="4104"/>
                        </a:cubicBezTo>
                        <a:lnTo>
                          <a:pt x="45929" y="4104"/>
                        </a:lnTo>
                        <a:cubicBezTo>
                          <a:pt x="46939" y="4104"/>
                          <a:pt x="47753" y="3290"/>
                          <a:pt x="47753" y="2281"/>
                        </a:cubicBezTo>
                        <a:lnTo>
                          <a:pt x="47753" y="1824"/>
                        </a:lnTo>
                        <a:cubicBezTo>
                          <a:pt x="47753" y="815"/>
                          <a:pt x="46939" y="0"/>
                          <a:pt x="45929" y="0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46" name="Google Shape;246;p27"/>
                  <p:cNvSpPr/>
                  <p:nvPr/>
                </p:nvSpPr>
                <p:spPr>
                  <a:xfrm>
                    <a:off x="4359000" y="4662200"/>
                    <a:ext cx="213850" cy="660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554" h="2642" extrusionOk="0">
                        <a:moveTo>
                          <a:pt x="1319" y="0"/>
                        </a:moveTo>
                        <a:cubicBezTo>
                          <a:pt x="592" y="0"/>
                          <a:pt x="1" y="591"/>
                          <a:pt x="1" y="1321"/>
                        </a:cubicBezTo>
                        <a:cubicBezTo>
                          <a:pt x="1" y="2051"/>
                          <a:pt x="592" y="2641"/>
                          <a:pt x="1319" y="2641"/>
                        </a:cubicBezTo>
                        <a:cubicBezTo>
                          <a:pt x="1324" y="2641"/>
                          <a:pt x="1330" y="2641"/>
                          <a:pt x="1336" y="2641"/>
                        </a:cubicBezTo>
                        <a:lnTo>
                          <a:pt x="7219" y="2641"/>
                        </a:lnTo>
                        <a:cubicBezTo>
                          <a:pt x="7224" y="2641"/>
                          <a:pt x="7230" y="2641"/>
                          <a:pt x="7235" y="2641"/>
                        </a:cubicBezTo>
                        <a:cubicBezTo>
                          <a:pt x="7963" y="2641"/>
                          <a:pt x="8553" y="2051"/>
                          <a:pt x="8553" y="1321"/>
                        </a:cubicBezTo>
                        <a:cubicBezTo>
                          <a:pt x="8553" y="591"/>
                          <a:pt x="7963" y="0"/>
                          <a:pt x="7235" y="0"/>
                        </a:cubicBezTo>
                        <a:cubicBezTo>
                          <a:pt x="7230" y="0"/>
                          <a:pt x="7224" y="0"/>
                          <a:pt x="7219" y="0"/>
                        </a:cubicBezTo>
                        <a:lnTo>
                          <a:pt x="1336" y="0"/>
                        </a:lnTo>
                        <a:cubicBezTo>
                          <a:pt x="1330" y="0"/>
                          <a:pt x="1324" y="0"/>
                          <a:pt x="1319" y="0"/>
                        </a:cubicBezTo>
                        <a:close/>
                      </a:path>
                    </a:pathLst>
                  </a:custGeom>
                  <a:solidFill>
                    <a:srgbClr val="CFDEE6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47" name="Google Shape;247;p27"/>
                  <p:cNvSpPr/>
                  <p:nvPr/>
                </p:nvSpPr>
                <p:spPr>
                  <a:xfrm>
                    <a:off x="4134800" y="4882500"/>
                    <a:ext cx="665950" cy="1101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6638" h="4405" extrusionOk="0">
                        <a:moveTo>
                          <a:pt x="1305" y="0"/>
                        </a:moveTo>
                        <a:lnTo>
                          <a:pt x="1" y="4404"/>
                        </a:lnTo>
                        <a:lnTo>
                          <a:pt x="26637" y="4404"/>
                        </a:lnTo>
                        <a:lnTo>
                          <a:pt x="25186" y="0"/>
                        </a:lnTo>
                        <a:close/>
                      </a:path>
                    </a:pathLst>
                  </a:custGeom>
                  <a:solidFill>
                    <a:srgbClr val="CFDEE6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48" name="Google Shape;248;p27"/>
                  <p:cNvSpPr/>
                  <p:nvPr/>
                </p:nvSpPr>
                <p:spPr>
                  <a:xfrm>
                    <a:off x="3309675" y="2994975"/>
                    <a:ext cx="569725" cy="1423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2789" h="56936" extrusionOk="0">
                        <a:moveTo>
                          <a:pt x="1" y="1"/>
                        </a:moveTo>
                        <a:lnTo>
                          <a:pt x="1" y="56936"/>
                        </a:lnTo>
                        <a:lnTo>
                          <a:pt x="22788" y="56936"/>
                        </a:lnTo>
                        <a:lnTo>
                          <a:pt x="22788" y="1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  <p:sp>
            <p:nvSpPr>
              <p:cNvPr id="249" name="Google Shape;249;p27"/>
              <p:cNvSpPr/>
              <p:nvPr/>
            </p:nvSpPr>
            <p:spPr>
              <a:xfrm>
                <a:off x="-1228226" y="2317477"/>
                <a:ext cx="2349888" cy="1423400"/>
              </a:xfrm>
              <a:custGeom>
                <a:avLst/>
                <a:gdLst/>
                <a:ahLst/>
                <a:cxnLst/>
                <a:rect l="l" t="t" r="r" b="b"/>
                <a:pathLst>
                  <a:path w="22789" h="56936" extrusionOk="0">
                    <a:moveTo>
                      <a:pt x="1" y="1"/>
                    </a:moveTo>
                    <a:lnTo>
                      <a:pt x="1" y="56936"/>
                    </a:lnTo>
                    <a:lnTo>
                      <a:pt x="22788" y="56936"/>
                    </a:lnTo>
                    <a:lnTo>
                      <a:pt x="22788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50" name="Google Shape;250;p27"/>
            <p:cNvGrpSpPr/>
            <p:nvPr/>
          </p:nvGrpSpPr>
          <p:grpSpPr>
            <a:xfrm>
              <a:off x="1439856" y="399026"/>
              <a:ext cx="6264288" cy="4962878"/>
              <a:chOff x="1439856" y="399026"/>
              <a:chExt cx="6264288" cy="4962878"/>
            </a:xfrm>
          </p:grpSpPr>
          <p:grpSp>
            <p:nvGrpSpPr>
              <p:cNvPr id="251" name="Google Shape;251;p27"/>
              <p:cNvGrpSpPr/>
              <p:nvPr/>
            </p:nvGrpSpPr>
            <p:grpSpPr>
              <a:xfrm>
                <a:off x="2460174" y="399026"/>
                <a:ext cx="1057284" cy="1195787"/>
                <a:chOff x="2906950" y="1925200"/>
                <a:chExt cx="756500" cy="855600"/>
              </a:xfrm>
            </p:grpSpPr>
            <p:sp>
              <p:nvSpPr>
                <p:cNvPr id="252" name="Google Shape;252;p27"/>
                <p:cNvSpPr/>
                <p:nvPr/>
              </p:nvSpPr>
              <p:spPr>
                <a:xfrm>
                  <a:off x="3055850" y="2160850"/>
                  <a:ext cx="325125" cy="44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05" h="1792" extrusionOk="0">
                      <a:moveTo>
                        <a:pt x="75" y="1"/>
                      </a:moveTo>
                      <a:cubicBezTo>
                        <a:pt x="36" y="1"/>
                        <a:pt x="1" y="48"/>
                        <a:pt x="33" y="88"/>
                      </a:cubicBezTo>
                      <a:cubicBezTo>
                        <a:pt x="604" y="721"/>
                        <a:pt x="1364" y="947"/>
                        <a:pt x="2135" y="947"/>
                      </a:cubicBezTo>
                      <a:cubicBezTo>
                        <a:pt x="3122" y="947"/>
                        <a:pt x="4127" y="577"/>
                        <a:pt x="4772" y="223"/>
                      </a:cubicBezTo>
                      <a:cubicBezTo>
                        <a:pt x="4917" y="143"/>
                        <a:pt x="5066" y="108"/>
                        <a:pt x="5220" y="108"/>
                      </a:cubicBezTo>
                      <a:cubicBezTo>
                        <a:pt x="5670" y="108"/>
                        <a:pt x="6165" y="409"/>
                        <a:pt x="6750" y="767"/>
                      </a:cubicBezTo>
                      <a:cubicBezTo>
                        <a:pt x="7437" y="1188"/>
                        <a:pt x="8215" y="1664"/>
                        <a:pt x="9148" y="1766"/>
                      </a:cubicBezTo>
                      <a:cubicBezTo>
                        <a:pt x="9309" y="1783"/>
                        <a:pt x="9470" y="1791"/>
                        <a:pt x="9632" y="1791"/>
                      </a:cubicBezTo>
                      <a:cubicBezTo>
                        <a:pt x="9644" y="1791"/>
                        <a:pt x="9656" y="1791"/>
                        <a:pt x="9669" y="1791"/>
                      </a:cubicBezTo>
                      <a:cubicBezTo>
                        <a:pt x="11434" y="1777"/>
                        <a:pt x="12957" y="771"/>
                        <a:pt x="12973" y="759"/>
                      </a:cubicBezTo>
                      <a:cubicBezTo>
                        <a:pt x="12998" y="743"/>
                        <a:pt x="13004" y="711"/>
                        <a:pt x="12989" y="686"/>
                      </a:cubicBezTo>
                      <a:cubicBezTo>
                        <a:pt x="12978" y="671"/>
                        <a:pt x="12961" y="663"/>
                        <a:pt x="12944" y="663"/>
                      </a:cubicBezTo>
                      <a:cubicBezTo>
                        <a:pt x="12934" y="663"/>
                        <a:pt x="12924" y="666"/>
                        <a:pt x="12915" y="671"/>
                      </a:cubicBezTo>
                      <a:cubicBezTo>
                        <a:pt x="12898" y="682"/>
                        <a:pt x="11380" y="1686"/>
                        <a:pt x="9634" y="1686"/>
                      </a:cubicBezTo>
                      <a:cubicBezTo>
                        <a:pt x="9478" y="1686"/>
                        <a:pt x="9319" y="1678"/>
                        <a:pt x="9160" y="1660"/>
                      </a:cubicBezTo>
                      <a:cubicBezTo>
                        <a:pt x="8250" y="1560"/>
                        <a:pt x="7482" y="1091"/>
                        <a:pt x="6805" y="677"/>
                      </a:cubicBezTo>
                      <a:cubicBezTo>
                        <a:pt x="6225" y="322"/>
                        <a:pt x="5703" y="3"/>
                        <a:pt x="5216" y="3"/>
                      </a:cubicBezTo>
                      <a:cubicBezTo>
                        <a:pt x="5047" y="3"/>
                        <a:pt x="4882" y="41"/>
                        <a:pt x="4721" y="130"/>
                      </a:cubicBezTo>
                      <a:cubicBezTo>
                        <a:pt x="4088" y="477"/>
                        <a:pt x="3101" y="842"/>
                        <a:pt x="2136" y="842"/>
                      </a:cubicBezTo>
                      <a:cubicBezTo>
                        <a:pt x="1391" y="842"/>
                        <a:pt x="659" y="625"/>
                        <a:pt x="112" y="17"/>
                      </a:cubicBezTo>
                      <a:cubicBezTo>
                        <a:pt x="101" y="6"/>
                        <a:pt x="88" y="1"/>
                        <a:pt x="75" y="1"/>
                      </a:cubicBezTo>
                      <a:close/>
                    </a:path>
                  </a:pathLst>
                </a:custGeom>
                <a:solidFill>
                  <a:srgbClr val="423F6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53" name="Google Shape;253;p27"/>
                <p:cNvSpPr/>
                <p:nvPr/>
              </p:nvSpPr>
              <p:spPr>
                <a:xfrm>
                  <a:off x="3151175" y="2268250"/>
                  <a:ext cx="405550" cy="4161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222" h="16644" extrusionOk="0">
                      <a:moveTo>
                        <a:pt x="6688" y="0"/>
                      </a:moveTo>
                      <a:cubicBezTo>
                        <a:pt x="4853" y="0"/>
                        <a:pt x="3309" y="170"/>
                        <a:pt x="2890" y="477"/>
                      </a:cubicBezTo>
                      <a:cubicBezTo>
                        <a:pt x="1880" y="1217"/>
                        <a:pt x="0" y="16644"/>
                        <a:pt x="0" y="16644"/>
                      </a:cubicBezTo>
                      <a:lnTo>
                        <a:pt x="15490" y="14696"/>
                      </a:lnTo>
                      <a:cubicBezTo>
                        <a:pt x="15490" y="14696"/>
                        <a:pt x="16221" y="2401"/>
                        <a:pt x="13833" y="1098"/>
                      </a:cubicBezTo>
                      <a:cubicBezTo>
                        <a:pt x="12435" y="337"/>
                        <a:pt x="9274" y="0"/>
                        <a:pt x="6688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54" name="Google Shape;254;p27"/>
                <p:cNvSpPr/>
                <p:nvPr/>
              </p:nvSpPr>
              <p:spPr>
                <a:xfrm>
                  <a:off x="3153075" y="2457700"/>
                  <a:ext cx="361850" cy="200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474" h="8019" extrusionOk="0">
                      <a:moveTo>
                        <a:pt x="13269" y="1"/>
                      </a:moveTo>
                      <a:cubicBezTo>
                        <a:pt x="13269" y="1"/>
                        <a:pt x="12032" y="4605"/>
                        <a:pt x="7852" y="4605"/>
                      </a:cubicBezTo>
                      <a:cubicBezTo>
                        <a:pt x="7800" y="4605"/>
                        <a:pt x="7747" y="4604"/>
                        <a:pt x="7694" y="4603"/>
                      </a:cubicBezTo>
                      <a:cubicBezTo>
                        <a:pt x="3386" y="4484"/>
                        <a:pt x="1094" y="3811"/>
                        <a:pt x="1094" y="3811"/>
                      </a:cubicBezTo>
                      <a:lnTo>
                        <a:pt x="1094" y="3811"/>
                      </a:lnTo>
                      <a:cubicBezTo>
                        <a:pt x="1094" y="3811"/>
                        <a:pt x="0" y="7029"/>
                        <a:pt x="3425" y="7704"/>
                      </a:cubicBezTo>
                      <a:cubicBezTo>
                        <a:pt x="4445" y="7905"/>
                        <a:pt x="5830" y="8018"/>
                        <a:pt x="7274" y="8018"/>
                      </a:cubicBezTo>
                      <a:cubicBezTo>
                        <a:pt x="10677" y="8018"/>
                        <a:pt x="14406" y="7391"/>
                        <a:pt x="14433" y="5824"/>
                      </a:cubicBezTo>
                      <a:cubicBezTo>
                        <a:pt x="14474" y="3591"/>
                        <a:pt x="13269" y="1"/>
                        <a:pt x="13269" y="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55" name="Google Shape;255;p27"/>
                <p:cNvSpPr/>
                <p:nvPr/>
              </p:nvSpPr>
              <p:spPr>
                <a:xfrm>
                  <a:off x="2906950" y="1925200"/>
                  <a:ext cx="592350" cy="275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694" h="11022" extrusionOk="0">
                      <a:moveTo>
                        <a:pt x="17047" y="0"/>
                      </a:moveTo>
                      <a:cubicBezTo>
                        <a:pt x="13945" y="0"/>
                        <a:pt x="13003" y="2906"/>
                        <a:pt x="11240" y="2906"/>
                      </a:cubicBezTo>
                      <a:cubicBezTo>
                        <a:pt x="10958" y="2906"/>
                        <a:pt x="10654" y="2831"/>
                        <a:pt x="10317" y="2658"/>
                      </a:cubicBezTo>
                      <a:cubicBezTo>
                        <a:pt x="9063" y="2013"/>
                        <a:pt x="8240" y="1647"/>
                        <a:pt x="7559" y="1647"/>
                      </a:cubicBezTo>
                      <a:cubicBezTo>
                        <a:pt x="6828" y="1647"/>
                        <a:pt x="6261" y="2069"/>
                        <a:pt x="5498" y="3024"/>
                      </a:cubicBezTo>
                      <a:cubicBezTo>
                        <a:pt x="4824" y="3866"/>
                        <a:pt x="4397" y="4254"/>
                        <a:pt x="3196" y="4254"/>
                      </a:cubicBezTo>
                      <a:cubicBezTo>
                        <a:pt x="3018" y="4254"/>
                        <a:pt x="2822" y="4246"/>
                        <a:pt x="2605" y="4229"/>
                      </a:cubicBezTo>
                      <a:cubicBezTo>
                        <a:pt x="2545" y="4224"/>
                        <a:pt x="2485" y="4222"/>
                        <a:pt x="2427" y="4222"/>
                      </a:cubicBezTo>
                      <a:cubicBezTo>
                        <a:pt x="512" y="4222"/>
                        <a:pt x="1" y="6723"/>
                        <a:pt x="1020" y="6877"/>
                      </a:cubicBezTo>
                      <a:cubicBezTo>
                        <a:pt x="1110" y="6891"/>
                        <a:pt x="1190" y="6897"/>
                        <a:pt x="1265" y="6897"/>
                      </a:cubicBezTo>
                      <a:cubicBezTo>
                        <a:pt x="1647" y="6897"/>
                        <a:pt x="1846" y="6745"/>
                        <a:pt x="2088" y="6745"/>
                      </a:cubicBezTo>
                      <a:cubicBezTo>
                        <a:pt x="2370" y="6745"/>
                        <a:pt x="2710" y="6950"/>
                        <a:pt x="3467" y="7840"/>
                      </a:cubicBezTo>
                      <a:cubicBezTo>
                        <a:pt x="4243" y="8752"/>
                        <a:pt x="5217" y="10001"/>
                        <a:pt x="7263" y="10001"/>
                      </a:cubicBezTo>
                      <a:cubicBezTo>
                        <a:pt x="8112" y="10001"/>
                        <a:pt x="9145" y="9787"/>
                        <a:pt x="10425" y="9244"/>
                      </a:cubicBezTo>
                      <a:cubicBezTo>
                        <a:pt x="10593" y="9173"/>
                        <a:pt x="10748" y="9141"/>
                        <a:pt x="10898" y="9141"/>
                      </a:cubicBezTo>
                      <a:cubicBezTo>
                        <a:pt x="11954" y="9141"/>
                        <a:pt x="12804" y="10690"/>
                        <a:pt x="16539" y="11002"/>
                      </a:cubicBezTo>
                      <a:cubicBezTo>
                        <a:pt x="16697" y="11015"/>
                        <a:pt x="16859" y="11022"/>
                        <a:pt x="17021" y="11022"/>
                      </a:cubicBezTo>
                      <a:cubicBezTo>
                        <a:pt x="20080" y="11022"/>
                        <a:pt x="23693" y="8673"/>
                        <a:pt x="22183" y="3645"/>
                      </a:cubicBezTo>
                      <a:cubicBezTo>
                        <a:pt x="22183" y="3645"/>
                        <a:pt x="21626" y="588"/>
                        <a:pt x="17803" y="54"/>
                      </a:cubicBezTo>
                      <a:cubicBezTo>
                        <a:pt x="17537" y="17"/>
                        <a:pt x="17286" y="0"/>
                        <a:pt x="17047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56" name="Google Shape;256;p27"/>
                <p:cNvSpPr/>
                <p:nvPr/>
              </p:nvSpPr>
              <p:spPr>
                <a:xfrm>
                  <a:off x="3089950" y="2307975"/>
                  <a:ext cx="490800" cy="4728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632" h="18913" extrusionOk="0">
                      <a:moveTo>
                        <a:pt x="3573" y="0"/>
                      </a:moveTo>
                      <a:cubicBezTo>
                        <a:pt x="3517" y="0"/>
                        <a:pt x="3460" y="4"/>
                        <a:pt x="3400" y="13"/>
                      </a:cubicBezTo>
                      <a:cubicBezTo>
                        <a:pt x="125" y="454"/>
                        <a:pt x="0" y="12410"/>
                        <a:pt x="0" y="12410"/>
                      </a:cubicBezTo>
                      <a:cubicBezTo>
                        <a:pt x="391" y="16103"/>
                        <a:pt x="3789" y="16939"/>
                        <a:pt x="7266" y="16939"/>
                      </a:cubicBezTo>
                      <a:cubicBezTo>
                        <a:pt x="10142" y="16939"/>
                        <a:pt x="13073" y="16367"/>
                        <a:pt x="14401" y="16367"/>
                      </a:cubicBezTo>
                      <a:cubicBezTo>
                        <a:pt x="14441" y="16367"/>
                        <a:pt x="14480" y="16368"/>
                        <a:pt x="14517" y="16369"/>
                      </a:cubicBezTo>
                      <a:cubicBezTo>
                        <a:pt x="17196" y="16445"/>
                        <a:pt x="16674" y="18913"/>
                        <a:pt x="18024" y="18913"/>
                      </a:cubicBezTo>
                      <a:cubicBezTo>
                        <a:pt x="18060" y="18913"/>
                        <a:pt x="18099" y="18911"/>
                        <a:pt x="18138" y="18907"/>
                      </a:cubicBezTo>
                      <a:cubicBezTo>
                        <a:pt x="19632" y="18765"/>
                        <a:pt x="19094" y="17878"/>
                        <a:pt x="17273" y="15835"/>
                      </a:cubicBezTo>
                      <a:cubicBezTo>
                        <a:pt x="15078" y="13372"/>
                        <a:pt x="7565" y="14343"/>
                        <a:pt x="5272" y="12879"/>
                      </a:cubicBezTo>
                      <a:cubicBezTo>
                        <a:pt x="3021" y="11440"/>
                        <a:pt x="6542" y="0"/>
                        <a:pt x="3573" y="0"/>
                      </a:cubicBezTo>
                      <a:close/>
                    </a:path>
                  </a:pathLst>
                </a:custGeom>
                <a:solidFill>
                  <a:srgbClr val="F1CAA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57" name="Google Shape;257;p27"/>
                <p:cNvSpPr/>
                <p:nvPr/>
              </p:nvSpPr>
              <p:spPr>
                <a:xfrm>
                  <a:off x="3274175" y="2266025"/>
                  <a:ext cx="133600" cy="73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344" h="2942" extrusionOk="0">
                      <a:moveTo>
                        <a:pt x="2346" y="1"/>
                      </a:moveTo>
                      <a:cubicBezTo>
                        <a:pt x="1032" y="1"/>
                        <a:pt x="1" y="129"/>
                        <a:pt x="1" y="129"/>
                      </a:cubicBezTo>
                      <a:cubicBezTo>
                        <a:pt x="1" y="129"/>
                        <a:pt x="174" y="2510"/>
                        <a:pt x="2538" y="2898"/>
                      </a:cubicBezTo>
                      <a:cubicBezTo>
                        <a:pt x="2718" y="2928"/>
                        <a:pt x="2887" y="2941"/>
                        <a:pt x="3044" y="2941"/>
                      </a:cubicBezTo>
                      <a:cubicBezTo>
                        <a:pt x="5230" y="2941"/>
                        <a:pt x="5344" y="295"/>
                        <a:pt x="5344" y="295"/>
                      </a:cubicBezTo>
                      <a:cubicBezTo>
                        <a:pt x="4384" y="67"/>
                        <a:pt x="3292" y="1"/>
                        <a:pt x="2346" y="1"/>
                      </a:cubicBezTo>
                      <a:close/>
                    </a:path>
                  </a:pathLst>
                </a:custGeom>
                <a:solidFill>
                  <a:srgbClr val="F1CAA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58" name="Google Shape;258;p27"/>
                <p:cNvSpPr/>
                <p:nvPr/>
              </p:nvSpPr>
              <p:spPr>
                <a:xfrm>
                  <a:off x="3302175" y="2058575"/>
                  <a:ext cx="109875" cy="259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95" h="10363" extrusionOk="0">
                      <a:moveTo>
                        <a:pt x="528" y="0"/>
                      </a:moveTo>
                      <a:lnTo>
                        <a:pt x="1" y="9328"/>
                      </a:lnTo>
                      <a:lnTo>
                        <a:pt x="3451" y="10362"/>
                      </a:lnTo>
                      <a:cubicBezTo>
                        <a:pt x="3451" y="10362"/>
                        <a:pt x="3360" y="5873"/>
                        <a:pt x="3969" y="3887"/>
                      </a:cubicBezTo>
                      <a:cubicBezTo>
                        <a:pt x="4394" y="2507"/>
                        <a:pt x="528" y="0"/>
                        <a:pt x="528" y="0"/>
                      </a:cubicBezTo>
                      <a:close/>
                    </a:path>
                  </a:pathLst>
                </a:custGeom>
                <a:solidFill>
                  <a:srgbClr val="F1CAA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59" name="Google Shape;259;p27"/>
                <p:cNvSpPr/>
                <p:nvPr/>
              </p:nvSpPr>
              <p:spPr>
                <a:xfrm>
                  <a:off x="3260875" y="1974350"/>
                  <a:ext cx="224450" cy="2218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978" h="8875" extrusionOk="0">
                      <a:moveTo>
                        <a:pt x="5018" y="1"/>
                      </a:moveTo>
                      <a:cubicBezTo>
                        <a:pt x="3489" y="1"/>
                        <a:pt x="1125" y="1018"/>
                        <a:pt x="800" y="2129"/>
                      </a:cubicBezTo>
                      <a:cubicBezTo>
                        <a:pt x="1" y="4862"/>
                        <a:pt x="3015" y="8875"/>
                        <a:pt x="5109" y="8875"/>
                      </a:cubicBezTo>
                      <a:cubicBezTo>
                        <a:pt x="5343" y="8875"/>
                        <a:pt x="5565" y="8825"/>
                        <a:pt x="5770" y="8717"/>
                      </a:cubicBezTo>
                      <a:cubicBezTo>
                        <a:pt x="8978" y="7030"/>
                        <a:pt x="6314" y="696"/>
                        <a:pt x="6314" y="696"/>
                      </a:cubicBezTo>
                      <a:cubicBezTo>
                        <a:pt x="6221" y="205"/>
                        <a:pt x="5703" y="1"/>
                        <a:pt x="5018" y="1"/>
                      </a:cubicBezTo>
                      <a:close/>
                    </a:path>
                  </a:pathLst>
                </a:custGeom>
                <a:solidFill>
                  <a:srgbClr val="F1CAA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0" name="Google Shape;260;p27"/>
                <p:cNvSpPr/>
                <p:nvPr/>
              </p:nvSpPr>
              <p:spPr>
                <a:xfrm>
                  <a:off x="3310050" y="2143950"/>
                  <a:ext cx="83875" cy="121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55" h="4849" extrusionOk="0">
                      <a:moveTo>
                        <a:pt x="167" y="1"/>
                      </a:moveTo>
                      <a:cubicBezTo>
                        <a:pt x="0" y="1"/>
                        <a:pt x="168" y="1949"/>
                        <a:pt x="1052" y="2989"/>
                      </a:cubicBezTo>
                      <a:cubicBezTo>
                        <a:pt x="2073" y="4191"/>
                        <a:pt x="3152" y="4848"/>
                        <a:pt x="3152" y="4848"/>
                      </a:cubicBezTo>
                      <a:cubicBezTo>
                        <a:pt x="3152" y="4848"/>
                        <a:pt x="3207" y="2874"/>
                        <a:pt x="3354" y="2076"/>
                      </a:cubicBezTo>
                      <a:cubicBezTo>
                        <a:pt x="3354" y="2076"/>
                        <a:pt x="1339" y="2076"/>
                        <a:pt x="226" y="61"/>
                      </a:cubicBezTo>
                      <a:cubicBezTo>
                        <a:pt x="203" y="20"/>
                        <a:pt x="183" y="1"/>
                        <a:pt x="167" y="1"/>
                      </a:cubicBezTo>
                      <a:close/>
                    </a:path>
                  </a:pathLst>
                </a:custGeom>
                <a:solidFill>
                  <a:srgbClr val="E3967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1" name="Google Shape;261;p27"/>
                <p:cNvSpPr/>
                <p:nvPr/>
              </p:nvSpPr>
              <p:spPr>
                <a:xfrm>
                  <a:off x="3069850" y="2272700"/>
                  <a:ext cx="178075" cy="2238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23" h="8954" extrusionOk="0">
                      <a:moveTo>
                        <a:pt x="7122" y="1"/>
                      </a:moveTo>
                      <a:lnTo>
                        <a:pt x="7122" y="1"/>
                      </a:lnTo>
                      <a:cubicBezTo>
                        <a:pt x="7122" y="1"/>
                        <a:pt x="5289" y="297"/>
                        <a:pt x="4007" y="1018"/>
                      </a:cubicBezTo>
                      <a:cubicBezTo>
                        <a:pt x="2153" y="2059"/>
                        <a:pt x="0" y="8041"/>
                        <a:pt x="483" y="8544"/>
                      </a:cubicBezTo>
                      <a:cubicBezTo>
                        <a:pt x="826" y="8902"/>
                        <a:pt x="3450" y="8954"/>
                        <a:pt x="4938" y="8954"/>
                      </a:cubicBezTo>
                      <a:cubicBezTo>
                        <a:pt x="5543" y="8954"/>
                        <a:pt x="5959" y="8945"/>
                        <a:pt x="5959" y="8945"/>
                      </a:cubicBezTo>
                      <a:lnTo>
                        <a:pt x="7122" y="1"/>
                      </a:lnTo>
                      <a:close/>
                    </a:path>
                  </a:pathLst>
                </a:custGeom>
                <a:solidFill>
                  <a:srgbClr val="3B698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262;p27"/>
                <p:cNvSpPr/>
                <p:nvPr/>
              </p:nvSpPr>
              <p:spPr>
                <a:xfrm>
                  <a:off x="3162375" y="2659900"/>
                  <a:ext cx="335850" cy="718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434" h="2873" extrusionOk="0">
                      <a:moveTo>
                        <a:pt x="11613" y="0"/>
                      </a:moveTo>
                      <a:cubicBezTo>
                        <a:pt x="10342" y="0"/>
                        <a:pt x="8255" y="1141"/>
                        <a:pt x="4879" y="1353"/>
                      </a:cubicBezTo>
                      <a:cubicBezTo>
                        <a:pt x="995" y="1596"/>
                        <a:pt x="1" y="2170"/>
                        <a:pt x="1" y="2170"/>
                      </a:cubicBezTo>
                      <a:cubicBezTo>
                        <a:pt x="712" y="2700"/>
                        <a:pt x="2335" y="2873"/>
                        <a:pt x="4093" y="2873"/>
                      </a:cubicBezTo>
                      <a:cubicBezTo>
                        <a:pt x="5808" y="2873"/>
                        <a:pt x="7651" y="2708"/>
                        <a:pt x="8897" y="2550"/>
                      </a:cubicBezTo>
                      <a:cubicBezTo>
                        <a:pt x="13433" y="1977"/>
                        <a:pt x="12134" y="85"/>
                        <a:pt x="12134" y="85"/>
                      </a:cubicBezTo>
                      <a:cubicBezTo>
                        <a:pt x="11978" y="26"/>
                        <a:pt x="11805" y="0"/>
                        <a:pt x="11613" y="0"/>
                      </a:cubicBezTo>
                      <a:close/>
                    </a:path>
                  </a:pathLst>
                </a:custGeom>
                <a:solidFill>
                  <a:srgbClr val="E3967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263;p27"/>
                <p:cNvSpPr/>
                <p:nvPr/>
              </p:nvSpPr>
              <p:spPr>
                <a:xfrm>
                  <a:off x="3012300" y="2330650"/>
                  <a:ext cx="651150" cy="4279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046" h="17119" extrusionOk="0">
                      <a:moveTo>
                        <a:pt x="19995" y="0"/>
                      </a:moveTo>
                      <a:cubicBezTo>
                        <a:pt x="19980" y="0"/>
                        <a:pt x="19965" y="3"/>
                        <a:pt x="19951" y="8"/>
                      </a:cubicBezTo>
                      <a:cubicBezTo>
                        <a:pt x="16377" y="1296"/>
                        <a:pt x="21617" y="10567"/>
                        <a:pt x="18246" y="10803"/>
                      </a:cubicBezTo>
                      <a:cubicBezTo>
                        <a:pt x="14873" y="11038"/>
                        <a:pt x="6865" y="13015"/>
                        <a:pt x="5188" y="13659"/>
                      </a:cubicBezTo>
                      <a:cubicBezTo>
                        <a:pt x="3655" y="14246"/>
                        <a:pt x="0" y="16758"/>
                        <a:pt x="2334" y="17085"/>
                      </a:cubicBezTo>
                      <a:cubicBezTo>
                        <a:pt x="2498" y="17108"/>
                        <a:pt x="2649" y="17118"/>
                        <a:pt x="2788" y="17118"/>
                      </a:cubicBezTo>
                      <a:cubicBezTo>
                        <a:pt x="4629" y="17118"/>
                        <a:pt x="4504" y="15251"/>
                        <a:pt x="7678" y="14946"/>
                      </a:cubicBezTo>
                      <a:cubicBezTo>
                        <a:pt x="7722" y="14942"/>
                        <a:pt x="7772" y="14940"/>
                        <a:pt x="7829" y="14940"/>
                      </a:cubicBezTo>
                      <a:cubicBezTo>
                        <a:pt x="8876" y="14940"/>
                        <a:pt x="12125" y="15616"/>
                        <a:pt x="15428" y="15616"/>
                      </a:cubicBezTo>
                      <a:cubicBezTo>
                        <a:pt x="20669" y="15616"/>
                        <a:pt x="26045" y="13915"/>
                        <a:pt x="22971" y="5117"/>
                      </a:cubicBezTo>
                      <a:cubicBezTo>
                        <a:pt x="22971" y="5117"/>
                        <a:pt x="20695" y="0"/>
                        <a:pt x="19995" y="0"/>
                      </a:cubicBezTo>
                      <a:close/>
                    </a:path>
                  </a:pathLst>
                </a:custGeom>
                <a:solidFill>
                  <a:srgbClr val="F1CAA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264;p27"/>
                <p:cNvSpPr/>
                <p:nvPr/>
              </p:nvSpPr>
              <p:spPr>
                <a:xfrm>
                  <a:off x="3403300" y="2282375"/>
                  <a:ext cx="217150" cy="2171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686" h="8685" extrusionOk="0">
                      <a:moveTo>
                        <a:pt x="1744" y="1"/>
                      </a:moveTo>
                      <a:cubicBezTo>
                        <a:pt x="1569" y="1"/>
                        <a:pt x="1392" y="11"/>
                        <a:pt x="1211" y="33"/>
                      </a:cubicBezTo>
                      <a:cubicBezTo>
                        <a:pt x="0" y="183"/>
                        <a:pt x="1957" y="2101"/>
                        <a:pt x="1957" y="2101"/>
                      </a:cubicBezTo>
                      <a:lnTo>
                        <a:pt x="3548" y="8684"/>
                      </a:lnTo>
                      <a:cubicBezTo>
                        <a:pt x="3548" y="8684"/>
                        <a:pt x="8128" y="8506"/>
                        <a:pt x="8411" y="8288"/>
                      </a:cubicBezTo>
                      <a:cubicBezTo>
                        <a:pt x="8686" y="8078"/>
                        <a:pt x="6525" y="1"/>
                        <a:pt x="1744" y="1"/>
                      </a:cubicBezTo>
                      <a:close/>
                    </a:path>
                  </a:pathLst>
                </a:custGeom>
                <a:solidFill>
                  <a:srgbClr val="3B698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265;p27"/>
                <p:cNvSpPr/>
                <p:nvPr/>
              </p:nvSpPr>
              <p:spPr>
                <a:xfrm>
                  <a:off x="3270100" y="1959975"/>
                  <a:ext cx="180025" cy="103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201" h="4122" extrusionOk="0">
                      <a:moveTo>
                        <a:pt x="3159" y="0"/>
                      </a:moveTo>
                      <a:cubicBezTo>
                        <a:pt x="0" y="0"/>
                        <a:pt x="434" y="3473"/>
                        <a:pt x="1020" y="3943"/>
                      </a:cubicBezTo>
                      <a:cubicBezTo>
                        <a:pt x="1175" y="4067"/>
                        <a:pt x="1488" y="4121"/>
                        <a:pt x="1889" y="4121"/>
                      </a:cubicBezTo>
                      <a:cubicBezTo>
                        <a:pt x="3319" y="4121"/>
                        <a:pt x="5878" y="3433"/>
                        <a:pt x="6457" y="2766"/>
                      </a:cubicBezTo>
                      <a:cubicBezTo>
                        <a:pt x="7201" y="1911"/>
                        <a:pt x="5599" y="499"/>
                        <a:pt x="5599" y="499"/>
                      </a:cubicBezTo>
                      <a:cubicBezTo>
                        <a:pt x="4613" y="147"/>
                        <a:pt x="3810" y="0"/>
                        <a:pt x="3159" y="0"/>
                      </a:cubicBezTo>
                      <a:close/>
                    </a:path>
                  </a:pathLst>
                </a:custGeom>
                <a:solidFill>
                  <a:srgbClr val="23455E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266;p27"/>
                <p:cNvSpPr/>
                <p:nvPr/>
              </p:nvSpPr>
              <p:spPr>
                <a:xfrm>
                  <a:off x="3265050" y="2010450"/>
                  <a:ext cx="46075" cy="966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43" h="3865" extrusionOk="0">
                      <a:moveTo>
                        <a:pt x="1086" y="1"/>
                      </a:moveTo>
                      <a:lnTo>
                        <a:pt x="1086" y="1"/>
                      </a:lnTo>
                      <a:cubicBezTo>
                        <a:pt x="557" y="48"/>
                        <a:pt x="0" y="1154"/>
                        <a:pt x="251" y="2115"/>
                      </a:cubicBezTo>
                      <a:cubicBezTo>
                        <a:pt x="488" y="3022"/>
                        <a:pt x="1205" y="3865"/>
                        <a:pt x="1516" y="3865"/>
                      </a:cubicBezTo>
                      <a:cubicBezTo>
                        <a:pt x="1535" y="3865"/>
                        <a:pt x="1553" y="3862"/>
                        <a:pt x="1568" y="3855"/>
                      </a:cubicBezTo>
                      <a:cubicBezTo>
                        <a:pt x="1842" y="3744"/>
                        <a:pt x="1440" y="3739"/>
                        <a:pt x="888" y="1612"/>
                      </a:cubicBezTo>
                      <a:cubicBezTo>
                        <a:pt x="644" y="671"/>
                        <a:pt x="1086" y="1"/>
                        <a:pt x="1086" y="1"/>
                      </a:cubicBezTo>
                      <a:close/>
                    </a:path>
                  </a:pathLst>
                </a:custGeom>
                <a:solidFill>
                  <a:srgbClr val="23455E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267;p27"/>
                <p:cNvSpPr/>
                <p:nvPr/>
              </p:nvSpPr>
              <p:spPr>
                <a:xfrm>
                  <a:off x="3086800" y="1925225"/>
                  <a:ext cx="267025" cy="658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81" h="2635" extrusionOk="0">
                      <a:moveTo>
                        <a:pt x="10610" y="1"/>
                      </a:moveTo>
                      <a:cubicBezTo>
                        <a:pt x="10609" y="1"/>
                        <a:pt x="10609" y="1"/>
                        <a:pt x="10609" y="1"/>
                      </a:cubicBezTo>
                      <a:cubicBezTo>
                        <a:pt x="10581" y="1"/>
                        <a:pt x="7845" y="52"/>
                        <a:pt x="6319" y="886"/>
                      </a:cubicBezTo>
                      <a:cubicBezTo>
                        <a:pt x="5663" y="1244"/>
                        <a:pt x="5346" y="1636"/>
                        <a:pt x="5091" y="1950"/>
                      </a:cubicBezTo>
                      <a:cubicBezTo>
                        <a:pt x="4812" y="2296"/>
                        <a:pt x="4622" y="2530"/>
                        <a:pt x="4151" y="2530"/>
                      </a:cubicBezTo>
                      <a:cubicBezTo>
                        <a:pt x="4039" y="2530"/>
                        <a:pt x="3911" y="2516"/>
                        <a:pt x="3762" y="2488"/>
                      </a:cubicBezTo>
                      <a:cubicBezTo>
                        <a:pt x="3244" y="2390"/>
                        <a:pt x="2735" y="2179"/>
                        <a:pt x="2244" y="1974"/>
                      </a:cubicBezTo>
                      <a:cubicBezTo>
                        <a:pt x="1663" y="1734"/>
                        <a:pt x="1106" y="1502"/>
                        <a:pt x="611" y="1502"/>
                      </a:cubicBezTo>
                      <a:cubicBezTo>
                        <a:pt x="415" y="1502"/>
                        <a:pt x="228" y="1538"/>
                        <a:pt x="54" y="1625"/>
                      </a:cubicBezTo>
                      <a:cubicBezTo>
                        <a:pt x="1" y="1653"/>
                        <a:pt x="28" y="1725"/>
                        <a:pt x="77" y="1725"/>
                      </a:cubicBezTo>
                      <a:cubicBezTo>
                        <a:pt x="85" y="1725"/>
                        <a:pt x="93" y="1723"/>
                        <a:pt x="101" y="1720"/>
                      </a:cubicBezTo>
                      <a:cubicBezTo>
                        <a:pt x="258" y="1641"/>
                        <a:pt x="428" y="1608"/>
                        <a:pt x="609" y="1608"/>
                      </a:cubicBezTo>
                      <a:cubicBezTo>
                        <a:pt x="1084" y="1608"/>
                        <a:pt x="1633" y="1836"/>
                        <a:pt x="2204" y="2072"/>
                      </a:cubicBezTo>
                      <a:cubicBezTo>
                        <a:pt x="2700" y="2278"/>
                        <a:pt x="3212" y="2491"/>
                        <a:pt x="3742" y="2592"/>
                      </a:cubicBezTo>
                      <a:cubicBezTo>
                        <a:pt x="3879" y="2620"/>
                        <a:pt x="4019" y="2633"/>
                        <a:pt x="4159" y="2635"/>
                      </a:cubicBezTo>
                      <a:cubicBezTo>
                        <a:pt x="4677" y="2631"/>
                        <a:pt x="4893" y="2362"/>
                        <a:pt x="5173" y="2017"/>
                      </a:cubicBezTo>
                      <a:cubicBezTo>
                        <a:pt x="5422" y="1709"/>
                        <a:pt x="5732" y="1325"/>
                        <a:pt x="6370" y="978"/>
                      </a:cubicBezTo>
                      <a:cubicBezTo>
                        <a:pt x="7871" y="158"/>
                        <a:pt x="10582" y="107"/>
                        <a:pt x="10610" y="106"/>
                      </a:cubicBezTo>
                      <a:cubicBezTo>
                        <a:pt x="10680" y="106"/>
                        <a:pt x="10679" y="1"/>
                        <a:pt x="10610" y="1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268" name="Google Shape;268;p27"/>
              <p:cNvGrpSpPr/>
              <p:nvPr/>
            </p:nvGrpSpPr>
            <p:grpSpPr>
              <a:xfrm>
                <a:off x="1439856" y="2761984"/>
                <a:ext cx="1403854" cy="2599920"/>
                <a:chOff x="2176900" y="3615925"/>
                <a:chExt cx="1004475" cy="1860275"/>
              </a:xfrm>
            </p:grpSpPr>
            <p:sp>
              <p:nvSpPr>
                <p:cNvPr id="269" name="Google Shape;269;p27"/>
                <p:cNvSpPr/>
                <p:nvPr/>
              </p:nvSpPr>
              <p:spPr>
                <a:xfrm>
                  <a:off x="2487025" y="5434025"/>
                  <a:ext cx="631950" cy="421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278" h="1687" extrusionOk="0">
                      <a:moveTo>
                        <a:pt x="750" y="0"/>
                      </a:moveTo>
                      <a:cubicBezTo>
                        <a:pt x="335" y="0"/>
                        <a:pt x="0" y="335"/>
                        <a:pt x="0" y="749"/>
                      </a:cubicBezTo>
                      <a:lnTo>
                        <a:pt x="0" y="937"/>
                      </a:lnTo>
                      <a:cubicBezTo>
                        <a:pt x="0" y="1352"/>
                        <a:pt x="335" y="1686"/>
                        <a:pt x="750" y="1686"/>
                      </a:cubicBezTo>
                      <a:lnTo>
                        <a:pt x="24527" y="1686"/>
                      </a:lnTo>
                      <a:cubicBezTo>
                        <a:pt x="24943" y="1686"/>
                        <a:pt x="25277" y="1352"/>
                        <a:pt x="25277" y="937"/>
                      </a:cubicBezTo>
                      <a:lnTo>
                        <a:pt x="25277" y="749"/>
                      </a:lnTo>
                      <a:cubicBezTo>
                        <a:pt x="25277" y="335"/>
                        <a:pt x="24943" y="0"/>
                        <a:pt x="24527" y="0"/>
                      </a:cubicBezTo>
                      <a:close/>
                    </a:path>
                  </a:pathLst>
                </a:custGeom>
                <a:solidFill>
                  <a:srgbClr val="CFDEE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270;p27"/>
                <p:cNvSpPr/>
                <p:nvPr/>
              </p:nvSpPr>
              <p:spPr>
                <a:xfrm>
                  <a:off x="2523375" y="4855400"/>
                  <a:ext cx="145550" cy="1867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822" h="7468" extrusionOk="0">
                      <a:moveTo>
                        <a:pt x="5231" y="0"/>
                      </a:moveTo>
                      <a:cubicBezTo>
                        <a:pt x="5166" y="0"/>
                        <a:pt x="5097" y="40"/>
                        <a:pt x="5074" y="108"/>
                      </a:cubicBezTo>
                      <a:cubicBezTo>
                        <a:pt x="4284" y="2498"/>
                        <a:pt x="4882" y="5309"/>
                        <a:pt x="5251" y="6623"/>
                      </a:cubicBezTo>
                      <a:cubicBezTo>
                        <a:pt x="3459" y="4878"/>
                        <a:pt x="324" y="4607"/>
                        <a:pt x="179" y="4597"/>
                      </a:cubicBezTo>
                      <a:cubicBezTo>
                        <a:pt x="174" y="4597"/>
                        <a:pt x="169" y="4596"/>
                        <a:pt x="164" y="4596"/>
                      </a:cubicBezTo>
                      <a:cubicBezTo>
                        <a:pt x="83" y="4596"/>
                        <a:pt x="13" y="4659"/>
                        <a:pt x="7" y="4742"/>
                      </a:cubicBezTo>
                      <a:cubicBezTo>
                        <a:pt x="0" y="4830"/>
                        <a:pt x="66" y="4906"/>
                        <a:pt x="154" y="4914"/>
                      </a:cubicBezTo>
                      <a:cubicBezTo>
                        <a:pt x="190" y="4917"/>
                        <a:pt x="3972" y="5243"/>
                        <a:pt x="5503" y="7400"/>
                      </a:cubicBezTo>
                      <a:cubicBezTo>
                        <a:pt x="5524" y="7429"/>
                        <a:pt x="5554" y="7450"/>
                        <a:pt x="5588" y="7460"/>
                      </a:cubicBezTo>
                      <a:lnTo>
                        <a:pt x="5588" y="7462"/>
                      </a:lnTo>
                      <a:cubicBezTo>
                        <a:pt x="5603" y="7466"/>
                        <a:pt x="5618" y="7468"/>
                        <a:pt x="5633" y="7468"/>
                      </a:cubicBezTo>
                      <a:cubicBezTo>
                        <a:pt x="5738" y="7468"/>
                        <a:pt x="5822" y="7362"/>
                        <a:pt x="5782" y="7255"/>
                      </a:cubicBezTo>
                      <a:cubicBezTo>
                        <a:pt x="5768" y="7214"/>
                        <a:pt x="4361" y="3274"/>
                        <a:pt x="5376" y="207"/>
                      </a:cubicBezTo>
                      <a:cubicBezTo>
                        <a:pt x="5403" y="123"/>
                        <a:pt x="5359" y="34"/>
                        <a:pt x="5275" y="7"/>
                      </a:cubicBezTo>
                      <a:cubicBezTo>
                        <a:pt x="5261" y="2"/>
                        <a:pt x="5246" y="0"/>
                        <a:pt x="5231" y="0"/>
                      </a:cubicBezTo>
                      <a:close/>
                    </a:path>
                  </a:pathLst>
                </a:custGeom>
                <a:solidFill>
                  <a:srgbClr val="FFF7E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271;p27"/>
                <p:cNvSpPr/>
                <p:nvPr/>
              </p:nvSpPr>
              <p:spPr>
                <a:xfrm>
                  <a:off x="2551950" y="4165425"/>
                  <a:ext cx="240425" cy="303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617" h="12151" extrusionOk="0">
                      <a:moveTo>
                        <a:pt x="8098" y="1"/>
                      </a:moveTo>
                      <a:cubicBezTo>
                        <a:pt x="5505" y="1"/>
                        <a:pt x="1" y="1649"/>
                        <a:pt x="1" y="1649"/>
                      </a:cubicBezTo>
                      <a:cubicBezTo>
                        <a:pt x="1" y="1649"/>
                        <a:pt x="536" y="9077"/>
                        <a:pt x="1" y="12026"/>
                      </a:cubicBezTo>
                      <a:cubicBezTo>
                        <a:pt x="1" y="12026"/>
                        <a:pt x="3709" y="12151"/>
                        <a:pt x="6499" y="12151"/>
                      </a:cubicBezTo>
                      <a:cubicBezTo>
                        <a:pt x="7894" y="12151"/>
                        <a:pt x="9059" y="12120"/>
                        <a:pt x="9416" y="12026"/>
                      </a:cubicBezTo>
                      <a:cubicBezTo>
                        <a:pt x="9416" y="12026"/>
                        <a:pt x="9616" y="2132"/>
                        <a:pt x="9416" y="511"/>
                      </a:cubicBezTo>
                      <a:cubicBezTo>
                        <a:pt x="9370" y="143"/>
                        <a:pt x="8860" y="1"/>
                        <a:pt x="8098" y="1"/>
                      </a:cubicBezTo>
                      <a:close/>
                    </a:path>
                  </a:pathLst>
                </a:custGeom>
                <a:solidFill>
                  <a:srgbClr val="B66F4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272;p27"/>
                <p:cNvSpPr/>
                <p:nvPr/>
              </p:nvSpPr>
              <p:spPr>
                <a:xfrm>
                  <a:off x="2722150" y="3811375"/>
                  <a:ext cx="459225" cy="390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369" h="15616" extrusionOk="0">
                      <a:moveTo>
                        <a:pt x="3114" y="1"/>
                      </a:moveTo>
                      <a:cubicBezTo>
                        <a:pt x="1054" y="1"/>
                        <a:pt x="0" y="1115"/>
                        <a:pt x="1153" y="1115"/>
                      </a:cubicBezTo>
                      <a:cubicBezTo>
                        <a:pt x="1244" y="1115"/>
                        <a:pt x="1348" y="1108"/>
                        <a:pt x="1467" y="1093"/>
                      </a:cubicBezTo>
                      <a:cubicBezTo>
                        <a:pt x="1612" y="1075"/>
                        <a:pt x="1761" y="1066"/>
                        <a:pt x="1915" y="1066"/>
                      </a:cubicBezTo>
                      <a:cubicBezTo>
                        <a:pt x="6223" y="1066"/>
                        <a:pt x="13692" y="7987"/>
                        <a:pt x="10855" y="10213"/>
                      </a:cubicBezTo>
                      <a:cubicBezTo>
                        <a:pt x="10368" y="10595"/>
                        <a:pt x="9821" y="10754"/>
                        <a:pt x="9246" y="10754"/>
                      </a:cubicBezTo>
                      <a:cubicBezTo>
                        <a:pt x="6373" y="10754"/>
                        <a:pt x="2773" y="6794"/>
                        <a:pt x="2185" y="6794"/>
                      </a:cubicBezTo>
                      <a:cubicBezTo>
                        <a:pt x="2180" y="6794"/>
                        <a:pt x="2175" y="6794"/>
                        <a:pt x="2170" y="6795"/>
                      </a:cubicBezTo>
                      <a:cubicBezTo>
                        <a:pt x="1524" y="6880"/>
                        <a:pt x="1682" y="10117"/>
                        <a:pt x="1682" y="10117"/>
                      </a:cubicBezTo>
                      <a:cubicBezTo>
                        <a:pt x="1682" y="10117"/>
                        <a:pt x="5181" y="15616"/>
                        <a:pt x="9352" y="15616"/>
                      </a:cubicBezTo>
                      <a:cubicBezTo>
                        <a:pt x="10490" y="15616"/>
                        <a:pt x="11679" y="15206"/>
                        <a:pt x="12859" y="14163"/>
                      </a:cubicBezTo>
                      <a:cubicBezTo>
                        <a:pt x="18369" y="9299"/>
                        <a:pt x="8524" y="659"/>
                        <a:pt x="3898" y="53"/>
                      </a:cubicBezTo>
                      <a:cubicBezTo>
                        <a:pt x="3624" y="17"/>
                        <a:pt x="3362" y="1"/>
                        <a:pt x="3114" y="1"/>
                      </a:cubicBezTo>
                      <a:close/>
                    </a:path>
                  </a:pathLst>
                </a:custGeom>
                <a:solidFill>
                  <a:srgbClr val="B66F4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273;p27"/>
                <p:cNvSpPr/>
                <p:nvPr/>
              </p:nvSpPr>
              <p:spPr>
                <a:xfrm>
                  <a:off x="2393050" y="3615925"/>
                  <a:ext cx="376550" cy="334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062" h="13375" extrusionOk="0">
                      <a:moveTo>
                        <a:pt x="9539" y="0"/>
                      </a:moveTo>
                      <a:cubicBezTo>
                        <a:pt x="5857" y="0"/>
                        <a:pt x="3510" y="1457"/>
                        <a:pt x="3033" y="3691"/>
                      </a:cubicBezTo>
                      <a:cubicBezTo>
                        <a:pt x="2507" y="6155"/>
                        <a:pt x="0" y="6180"/>
                        <a:pt x="12" y="7640"/>
                      </a:cubicBezTo>
                      <a:cubicBezTo>
                        <a:pt x="23" y="8932"/>
                        <a:pt x="1043" y="10253"/>
                        <a:pt x="2459" y="10253"/>
                      </a:cubicBezTo>
                      <a:cubicBezTo>
                        <a:pt x="2644" y="10253"/>
                        <a:pt x="2836" y="10231"/>
                        <a:pt x="3033" y="10183"/>
                      </a:cubicBezTo>
                      <a:cubicBezTo>
                        <a:pt x="3033" y="10183"/>
                        <a:pt x="3914" y="12266"/>
                        <a:pt x="5217" y="12464"/>
                      </a:cubicBezTo>
                      <a:cubicBezTo>
                        <a:pt x="5287" y="12474"/>
                        <a:pt x="5355" y="12479"/>
                        <a:pt x="5420" y="12479"/>
                      </a:cubicBezTo>
                      <a:cubicBezTo>
                        <a:pt x="6182" y="12479"/>
                        <a:pt x="6604" y="11805"/>
                        <a:pt x="7120" y="11805"/>
                      </a:cubicBezTo>
                      <a:cubicBezTo>
                        <a:pt x="7375" y="11805"/>
                        <a:pt x="7654" y="11970"/>
                        <a:pt x="8009" y="12464"/>
                      </a:cubicBezTo>
                      <a:cubicBezTo>
                        <a:pt x="8488" y="13130"/>
                        <a:pt x="9129" y="13375"/>
                        <a:pt x="9775" y="13375"/>
                      </a:cubicBezTo>
                      <a:cubicBezTo>
                        <a:pt x="10655" y="13375"/>
                        <a:pt x="11543" y="12920"/>
                        <a:pt x="12034" y="12464"/>
                      </a:cubicBezTo>
                      <a:cubicBezTo>
                        <a:pt x="12885" y="11672"/>
                        <a:pt x="15061" y="382"/>
                        <a:pt x="10708" y="46"/>
                      </a:cubicBezTo>
                      <a:cubicBezTo>
                        <a:pt x="10305" y="15"/>
                        <a:pt x="9915" y="0"/>
                        <a:pt x="9539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274;p27"/>
                <p:cNvSpPr/>
                <p:nvPr/>
              </p:nvSpPr>
              <p:spPr>
                <a:xfrm>
                  <a:off x="2578025" y="3728975"/>
                  <a:ext cx="102150" cy="2678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086" h="10714" extrusionOk="0">
                      <a:moveTo>
                        <a:pt x="0" y="0"/>
                      </a:moveTo>
                      <a:lnTo>
                        <a:pt x="0" y="10714"/>
                      </a:lnTo>
                      <a:lnTo>
                        <a:pt x="3887" y="10040"/>
                      </a:lnTo>
                      <a:cubicBezTo>
                        <a:pt x="3887" y="10040"/>
                        <a:pt x="3374" y="5578"/>
                        <a:pt x="3793" y="3544"/>
                      </a:cubicBezTo>
                      <a:cubicBezTo>
                        <a:pt x="4085" y="2131"/>
                        <a:pt x="0" y="0"/>
                        <a:pt x="0" y="0"/>
                      </a:cubicBezTo>
                      <a:close/>
                    </a:path>
                  </a:pathLst>
                </a:custGeom>
                <a:solidFill>
                  <a:srgbClr val="B66F4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275;p27"/>
                <p:cNvSpPr/>
                <p:nvPr/>
              </p:nvSpPr>
              <p:spPr>
                <a:xfrm>
                  <a:off x="2537325" y="3637975"/>
                  <a:ext cx="218575" cy="2201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43" h="8806" extrusionOk="0">
                      <a:moveTo>
                        <a:pt x="4384" y="1"/>
                      </a:moveTo>
                      <a:cubicBezTo>
                        <a:pt x="2836" y="1"/>
                        <a:pt x="251" y="1311"/>
                        <a:pt x="139" y="2534"/>
                      </a:cubicBezTo>
                      <a:cubicBezTo>
                        <a:pt x="0" y="4038"/>
                        <a:pt x="3075" y="8805"/>
                        <a:pt x="5092" y="8805"/>
                      </a:cubicBezTo>
                      <a:cubicBezTo>
                        <a:pt x="5312" y="8805"/>
                        <a:pt x="5519" y="8749"/>
                        <a:pt x="5708" y="8625"/>
                      </a:cubicBezTo>
                      <a:cubicBezTo>
                        <a:pt x="8742" y="6642"/>
                        <a:pt x="5492" y="588"/>
                        <a:pt x="5492" y="588"/>
                      </a:cubicBezTo>
                      <a:cubicBezTo>
                        <a:pt x="5373" y="174"/>
                        <a:pt x="4947" y="1"/>
                        <a:pt x="4384" y="1"/>
                      </a:cubicBezTo>
                      <a:close/>
                    </a:path>
                  </a:pathLst>
                </a:custGeom>
                <a:solidFill>
                  <a:srgbClr val="B66F4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276;p27"/>
                <p:cNvSpPr/>
                <p:nvPr/>
              </p:nvSpPr>
              <p:spPr>
                <a:xfrm>
                  <a:off x="2534750" y="3749400"/>
                  <a:ext cx="57850" cy="503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14" h="2014" extrusionOk="0">
                      <a:moveTo>
                        <a:pt x="512" y="1"/>
                      </a:moveTo>
                      <a:cubicBezTo>
                        <a:pt x="358" y="1"/>
                        <a:pt x="234" y="85"/>
                        <a:pt x="179" y="311"/>
                      </a:cubicBezTo>
                      <a:cubicBezTo>
                        <a:pt x="0" y="1045"/>
                        <a:pt x="1057" y="2014"/>
                        <a:pt x="1639" y="2014"/>
                      </a:cubicBezTo>
                      <a:cubicBezTo>
                        <a:pt x="1746" y="2014"/>
                        <a:pt x="1837" y="1981"/>
                        <a:pt x="1901" y="1908"/>
                      </a:cubicBezTo>
                      <a:cubicBezTo>
                        <a:pt x="2313" y="1436"/>
                        <a:pt x="1620" y="676"/>
                        <a:pt x="1620" y="676"/>
                      </a:cubicBezTo>
                      <a:cubicBezTo>
                        <a:pt x="1620" y="676"/>
                        <a:pt x="948" y="1"/>
                        <a:pt x="512" y="1"/>
                      </a:cubicBezTo>
                      <a:close/>
                    </a:path>
                  </a:pathLst>
                </a:custGeom>
                <a:solidFill>
                  <a:srgbClr val="B66F4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277;p27"/>
                <p:cNvSpPr/>
                <p:nvPr/>
              </p:nvSpPr>
              <p:spPr>
                <a:xfrm>
                  <a:off x="2485025" y="3635300"/>
                  <a:ext cx="188900" cy="1241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556" h="4966" extrusionOk="0">
                      <a:moveTo>
                        <a:pt x="7396" y="168"/>
                      </a:moveTo>
                      <a:cubicBezTo>
                        <a:pt x="7449" y="177"/>
                        <a:pt x="7502" y="185"/>
                        <a:pt x="7555" y="194"/>
                      </a:cubicBezTo>
                      <a:cubicBezTo>
                        <a:pt x="7555" y="194"/>
                        <a:pt x="7497" y="180"/>
                        <a:pt x="7396" y="168"/>
                      </a:cubicBezTo>
                      <a:close/>
                      <a:moveTo>
                        <a:pt x="5449" y="1"/>
                      </a:moveTo>
                      <a:cubicBezTo>
                        <a:pt x="1" y="1"/>
                        <a:pt x="1170" y="4727"/>
                        <a:pt x="1170" y="4727"/>
                      </a:cubicBezTo>
                      <a:cubicBezTo>
                        <a:pt x="1170" y="4727"/>
                        <a:pt x="1717" y="4966"/>
                        <a:pt x="2386" y="4966"/>
                      </a:cubicBezTo>
                      <a:cubicBezTo>
                        <a:pt x="3258" y="4966"/>
                        <a:pt x="4336" y="4560"/>
                        <a:pt x="4678" y="2693"/>
                      </a:cubicBezTo>
                      <a:cubicBezTo>
                        <a:pt x="5090" y="455"/>
                        <a:pt x="6436" y="153"/>
                        <a:pt x="7131" y="153"/>
                      </a:cubicBezTo>
                      <a:cubicBezTo>
                        <a:pt x="7236" y="153"/>
                        <a:pt x="7326" y="160"/>
                        <a:pt x="7396" y="168"/>
                      </a:cubicBezTo>
                      <a:lnTo>
                        <a:pt x="7396" y="168"/>
                      </a:lnTo>
                      <a:cubicBezTo>
                        <a:pt x="6668" y="53"/>
                        <a:pt x="6022" y="1"/>
                        <a:pt x="5449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278;p27"/>
                <p:cNvSpPr/>
                <p:nvPr/>
              </p:nvSpPr>
              <p:spPr>
                <a:xfrm>
                  <a:off x="2580750" y="3814075"/>
                  <a:ext cx="90800" cy="1128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32" h="4513" extrusionOk="0">
                      <a:moveTo>
                        <a:pt x="170" y="1"/>
                      </a:moveTo>
                      <a:cubicBezTo>
                        <a:pt x="0" y="1"/>
                        <a:pt x="350" y="1935"/>
                        <a:pt x="1331" y="2891"/>
                      </a:cubicBezTo>
                      <a:cubicBezTo>
                        <a:pt x="2461" y="3992"/>
                        <a:pt x="3632" y="4513"/>
                        <a:pt x="3632" y="4513"/>
                      </a:cubicBezTo>
                      <a:cubicBezTo>
                        <a:pt x="3632" y="4513"/>
                        <a:pt x="3418" y="2470"/>
                        <a:pt x="3537" y="1766"/>
                      </a:cubicBezTo>
                      <a:lnTo>
                        <a:pt x="3537" y="1766"/>
                      </a:lnTo>
                      <a:cubicBezTo>
                        <a:pt x="3537" y="1766"/>
                        <a:pt x="3481" y="1771"/>
                        <a:pt x="3383" y="1771"/>
                      </a:cubicBezTo>
                      <a:cubicBezTo>
                        <a:pt x="2888" y="1771"/>
                        <a:pt x="1315" y="1639"/>
                        <a:pt x="232" y="55"/>
                      </a:cubicBezTo>
                      <a:cubicBezTo>
                        <a:pt x="207" y="18"/>
                        <a:pt x="186" y="1"/>
                        <a:pt x="170" y="1"/>
                      </a:cubicBezTo>
                      <a:close/>
                    </a:path>
                  </a:pathLst>
                </a:custGeom>
                <a:solidFill>
                  <a:srgbClr val="AC543E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279;p27"/>
                <p:cNvSpPr/>
                <p:nvPr/>
              </p:nvSpPr>
              <p:spPr>
                <a:xfrm>
                  <a:off x="2537825" y="3638175"/>
                  <a:ext cx="133800" cy="1211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352" h="4846" extrusionOk="0">
                      <a:moveTo>
                        <a:pt x="5274" y="1"/>
                      </a:moveTo>
                      <a:cubicBezTo>
                        <a:pt x="5168" y="1"/>
                        <a:pt x="4274" y="43"/>
                        <a:pt x="3493" y="1449"/>
                      </a:cubicBezTo>
                      <a:cubicBezTo>
                        <a:pt x="3302" y="1794"/>
                        <a:pt x="3160" y="2181"/>
                        <a:pt x="3021" y="2556"/>
                      </a:cubicBezTo>
                      <a:cubicBezTo>
                        <a:pt x="2609" y="3677"/>
                        <a:pt x="2218" y="4741"/>
                        <a:pt x="594" y="4741"/>
                      </a:cubicBezTo>
                      <a:cubicBezTo>
                        <a:pt x="430" y="4741"/>
                        <a:pt x="254" y="4730"/>
                        <a:pt x="64" y="4708"/>
                      </a:cubicBezTo>
                      <a:cubicBezTo>
                        <a:pt x="61" y="4707"/>
                        <a:pt x="58" y="4707"/>
                        <a:pt x="55" y="4707"/>
                      </a:cubicBezTo>
                      <a:cubicBezTo>
                        <a:pt x="28" y="4707"/>
                        <a:pt x="7" y="4727"/>
                        <a:pt x="5" y="4753"/>
                      </a:cubicBezTo>
                      <a:cubicBezTo>
                        <a:pt x="1" y="4782"/>
                        <a:pt x="22" y="4810"/>
                        <a:pt x="50" y="4812"/>
                      </a:cubicBezTo>
                      <a:cubicBezTo>
                        <a:pt x="229" y="4835"/>
                        <a:pt x="408" y="4845"/>
                        <a:pt x="588" y="4845"/>
                      </a:cubicBezTo>
                      <a:cubicBezTo>
                        <a:pt x="2291" y="4845"/>
                        <a:pt x="2712" y="3702"/>
                        <a:pt x="3121" y="2593"/>
                      </a:cubicBezTo>
                      <a:cubicBezTo>
                        <a:pt x="3259" y="2222"/>
                        <a:pt x="3399" y="1839"/>
                        <a:pt x="3586" y="1501"/>
                      </a:cubicBezTo>
                      <a:cubicBezTo>
                        <a:pt x="4348" y="127"/>
                        <a:pt x="5232" y="107"/>
                        <a:pt x="5278" y="107"/>
                      </a:cubicBezTo>
                      <a:lnTo>
                        <a:pt x="5282" y="107"/>
                      </a:lnTo>
                      <a:cubicBezTo>
                        <a:pt x="5349" y="104"/>
                        <a:pt x="5351" y="6"/>
                        <a:pt x="5283" y="1"/>
                      </a:cubicBezTo>
                      <a:cubicBezTo>
                        <a:pt x="5281" y="1"/>
                        <a:pt x="5278" y="1"/>
                        <a:pt x="5274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280;p27"/>
                <p:cNvSpPr/>
                <p:nvPr/>
              </p:nvSpPr>
              <p:spPr>
                <a:xfrm>
                  <a:off x="2457200" y="3973775"/>
                  <a:ext cx="372375" cy="329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895" h="13169" extrusionOk="0">
                      <a:moveTo>
                        <a:pt x="10466" y="1"/>
                      </a:moveTo>
                      <a:cubicBezTo>
                        <a:pt x="7186" y="1"/>
                        <a:pt x="2178" y="922"/>
                        <a:pt x="2178" y="922"/>
                      </a:cubicBezTo>
                      <a:cubicBezTo>
                        <a:pt x="0" y="2113"/>
                        <a:pt x="3261" y="13169"/>
                        <a:pt x="3261" y="13169"/>
                      </a:cubicBezTo>
                      <a:lnTo>
                        <a:pt x="13699" y="11488"/>
                      </a:lnTo>
                      <a:cubicBezTo>
                        <a:pt x="13699" y="11488"/>
                        <a:pt x="14895" y="1231"/>
                        <a:pt x="12768" y="299"/>
                      </a:cubicBezTo>
                      <a:cubicBezTo>
                        <a:pt x="12277" y="83"/>
                        <a:pt x="11449" y="1"/>
                        <a:pt x="10466" y="1"/>
                      </a:cubicBezTo>
                      <a:close/>
                    </a:path>
                  </a:pathLst>
                </a:custGeom>
                <a:solidFill>
                  <a:srgbClr val="B66F4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281;p27"/>
                <p:cNvSpPr/>
                <p:nvPr/>
              </p:nvSpPr>
              <p:spPr>
                <a:xfrm>
                  <a:off x="2505375" y="4059125"/>
                  <a:ext cx="359475" cy="295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379" h="11803" extrusionOk="0">
                      <a:moveTo>
                        <a:pt x="9175" y="0"/>
                      </a:moveTo>
                      <a:cubicBezTo>
                        <a:pt x="1997" y="0"/>
                        <a:pt x="1" y="4205"/>
                        <a:pt x="1" y="4205"/>
                      </a:cubicBezTo>
                      <a:cubicBezTo>
                        <a:pt x="100" y="5752"/>
                        <a:pt x="949" y="11803"/>
                        <a:pt x="949" y="11803"/>
                      </a:cubicBezTo>
                      <a:lnTo>
                        <a:pt x="13400" y="11484"/>
                      </a:lnTo>
                      <a:cubicBezTo>
                        <a:pt x="13400" y="11484"/>
                        <a:pt x="14378" y="413"/>
                        <a:pt x="11137" y="98"/>
                      </a:cubicBezTo>
                      <a:cubicBezTo>
                        <a:pt x="10444" y="31"/>
                        <a:pt x="9790" y="0"/>
                        <a:pt x="9175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282;p27"/>
                <p:cNvSpPr/>
                <p:nvPr/>
              </p:nvSpPr>
              <p:spPr>
                <a:xfrm>
                  <a:off x="2547500" y="4459000"/>
                  <a:ext cx="521950" cy="9921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878" h="39685" extrusionOk="0">
                      <a:moveTo>
                        <a:pt x="180" y="283"/>
                      </a:moveTo>
                      <a:lnTo>
                        <a:pt x="180" y="283"/>
                      </a:lnTo>
                      <a:cubicBezTo>
                        <a:pt x="180" y="283"/>
                        <a:pt x="180" y="283"/>
                        <a:pt x="180" y="283"/>
                      </a:cubicBezTo>
                      <a:lnTo>
                        <a:pt x="180" y="283"/>
                      </a:lnTo>
                      <a:cubicBezTo>
                        <a:pt x="180" y="283"/>
                        <a:pt x="180" y="283"/>
                        <a:pt x="180" y="283"/>
                      </a:cubicBezTo>
                      <a:close/>
                      <a:moveTo>
                        <a:pt x="6083" y="1"/>
                      </a:moveTo>
                      <a:cubicBezTo>
                        <a:pt x="3298" y="1"/>
                        <a:pt x="189" y="283"/>
                        <a:pt x="180" y="283"/>
                      </a:cubicBezTo>
                      <a:cubicBezTo>
                        <a:pt x="180" y="283"/>
                        <a:pt x="180" y="283"/>
                        <a:pt x="180" y="283"/>
                      </a:cubicBezTo>
                      <a:lnTo>
                        <a:pt x="180" y="283"/>
                      </a:lnTo>
                      <a:cubicBezTo>
                        <a:pt x="0" y="4036"/>
                        <a:pt x="1171" y="37914"/>
                        <a:pt x="3399" y="38617"/>
                      </a:cubicBezTo>
                      <a:cubicBezTo>
                        <a:pt x="5628" y="39320"/>
                        <a:pt x="7979" y="39684"/>
                        <a:pt x="7979" y="39684"/>
                      </a:cubicBezTo>
                      <a:cubicBezTo>
                        <a:pt x="9849" y="39531"/>
                        <a:pt x="5208" y="38495"/>
                        <a:pt x="5208" y="38495"/>
                      </a:cubicBezTo>
                      <a:cubicBezTo>
                        <a:pt x="4309" y="31520"/>
                        <a:pt x="6557" y="6653"/>
                        <a:pt x="6557" y="6653"/>
                      </a:cubicBezTo>
                      <a:cubicBezTo>
                        <a:pt x="6557" y="6653"/>
                        <a:pt x="13192" y="15860"/>
                        <a:pt x="14815" y="19453"/>
                      </a:cubicBezTo>
                      <a:cubicBezTo>
                        <a:pt x="16438" y="23045"/>
                        <a:pt x="11909" y="39181"/>
                        <a:pt x="11909" y="39181"/>
                      </a:cubicBezTo>
                      <a:cubicBezTo>
                        <a:pt x="11909" y="39181"/>
                        <a:pt x="14157" y="39507"/>
                        <a:pt x="15528" y="39507"/>
                      </a:cubicBezTo>
                      <a:cubicBezTo>
                        <a:pt x="16006" y="39507"/>
                        <a:pt x="16378" y="39468"/>
                        <a:pt x="16510" y="39361"/>
                      </a:cubicBezTo>
                      <a:cubicBezTo>
                        <a:pt x="17020" y="38945"/>
                        <a:pt x="15161" y="39252"/>
                        <a:pt x="14314" y="38600"/>
                      </a:cubicBezTo>
                      <a:cubicBezTo>
                        <a:pt x="13466" y="37947"/>
                        <a:pt x="20877" y="23486"/>
                        <a:pt x="18971" y="17129"/>
                      </a:cubicBezTo>
                      <a:cubicBezTo>
                        <a:pt x="17063" y="10773"/>
                        <a:pt x="9594" y="284"/>
                        <a:pt x="9594" y="284"/>
                      </a:cubicBezTo>
                      <a:cubicBezTo>
                        <a:pt x="8792" y="71"/>
                        <a:pt x="7479" y="1"/>
                        <a:pt x="6083" y="1"/>
                      </a:cubicBezTo>
                      <a:close/>
                    </a:path>
                  </a:pathLst>
                </a:custGeom>
                <a:solidFill>
                  <a:srgbClr val="B66F4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283;p27"/>
                <p:cNvSpPr/>
                <p:nvPr/>
              </p:nvSpPr>
              <p:spPr>
                <a:xfrm>
                  <a:off x="2436925" y="4466075"/>
                  <a:ext cx="615300" cy="8176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612" h="32705" extrusionOk="0">
                      <a:moveTo>
                        <a:pt x="14017" y="1"/>
                      </a:moveTo>
                      <a:cubicBezTo>
                        <a:pt x="13504" y="194"/>
                        <a:pt x="12287" y="258"/>
                        <a:pt x="10892" y="258"/>
                      </a:cubicBezTo>
                      <a:cubicBezTo>
                        <a:pt x="8103" y="258"/>
                        <a:pt x="4602" y="1"/>
                        <a:pt x="4602" y="1"/>
                      </a:cubicBezTo>
                      <a:lnTo>
                        <a:pt x="4602" y="1"/>
                      </a:lnTo>
                      <a:cubicBezTo>
                        <a:pt x="1" y="4616"/>
                        <a:pt x="5645" y="31200"/>
                        <a:pt x="5645" y="31200"/>
                      </a:cubicBezTo>
                      <a:lnTo>
                        <a:pt x="10557" y="30919"/>
                      </a:lnTo>
                      <a:cubicBezTo>
                        <a:pt x="10220" y="28517"/>
                        <a:pt x="11278" y="7161"/>
                        <a:pt x="11278" y="7161"/>
                      </a:cubicBezTo>
                      <a:cubicBezTo>
                        <a:pt x="11278" y="7161"/>
                        <a:pt x="16785" y="15462"/>
                        <a:pt x="17778" y="17782"/>
                      </a:cubicBezTo>
                      <a:cubicBezTo>
                        <a:pt x="19160" y="21006"/>
                        <a:pt x="17143" y="31872"/>
                        <a:pt x="17143" y="31872"/>
                      </a:cubicBezTo>
                      <a:lnTo>
                        <a:pt x="21339" y="32704"/>
                      </a:lnTo>
                      <a:cubicBezTo>
                        <a:pt x="21339" y="32704"/>
                        <a:pt x="24612" y="22160"/>
                        <a:pt x="24241" y="17782"/>
                      </a:cubicBezTo>
                      <a:cubicBezTo>
                        <a:pt x="23869" y="13405"/>
                        <a:pt x="14017" y="1"/>
                        <a:pt x="14017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284;p27"/>
                <p:cNvSpPr/>
                <p:nvPr/>
              </p:nvSpPr>
              <p:spPr>
                <a:xfrm>
                  <a:off x="2844375" y="5367750"/>
                  <a:ext cx="179025" cy="839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61" h="3358" extrusionOk="0">
                      <a:moveTo>
                        <a:pt x="870" y="0"/>
                      </a:moveTo>
                      <a:cubicBezTo>
                        <a:pt x="754" y="0"/>
                        <a:pt x="681" y="13"/>
                        <a:pt x="674" y="44"/>
                      </a:cubicBezTo>
                      <a:cubicBezTo>
                        <a:pt x="442" y="1121"/>
                        <a:pt x="0" y="2925"/>
                        <a:pt x="257" y="3181"/>
                      </a:cubicBezTo>
                      <a:cubicBezTo>
                        <a:pt x="379" y="3301"/>
                        <a:pt x="1419" y="3357"/>
                        <a:pt x="2603" y="3357"/>
                      </a:cubicBezTo>
                      <a:cubicBezTo>
                        <a:pt x="3925" y="3357"/>
                        <a:pt x="5425" y="3287"/>
                        <a:pt x="6025" y="3159"/>
                      </a:cubicBezTo>
                      <a:cubicBezTo>
                        <a:pt x="7160" y="2915"/>
                        <a:pt x="2426" y="2284"/>
                        <a:pt x="2633" y="1404"/>
                      </a:cubicBezTo>
                      <a:cubicBezTo>
                        <a:pt x="2698" y="1121"/>
                        <a:pt x="3089" y="311"/>
                        <a:pt x="3089" y="311"/>
                      </a:cubicBezTo>
                      <a:cubicBezTo>
                        <a:pt x="3089" y="311"/>
                        <a:pt x="1447" y="0"/>
                        <a:pt x="870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5" name="Google Shape;285;p27"/>
                <p:cNvSpPr/>
                <p:nvPr/>
              </p:nvSpPr>
              <p:spPr>
                <a:xfrm>
                  <a:off x="2604550" y="5367725"/>
                  <a:ext cx="194250" cy="83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770" h="3336" extrusionOk="0">
                      <a:moveTo>
                        <a:pt x="2753" y="1"/>
                      </a:moveTo>
                      <a:cubicBezTo>
                        <a:pt x="2068" y="1"/>
                        <a:pt x="1" y="14"/>
                        <a:pt x="21" y="168"/>
                      </a:cubicBezTo>
                      <a:cubicBezTo>
                        <a:pt x="190" y="1572"/>
                        <a:pt x="72" y="2882"/>
                        <a:pt x="327" y="3136"/>
                      </a:cubicBezTo>
                      <a:cubicBezTo>
                        <a:pt x="461" y="3268"/>
                        <a:pt x="1845" y="3335"/>
                        <a:pt x="3305" y="3335"/>
                      </a:cubicBezTo>
                      <a:cubicBezTo>
                        <a:pt x="4662" y="3335"/>
                        <a:pt x="6085" y="3277"/>
                        <a:pt x="6633" y="3160"/>
                      </a:cubicBezTo>
                      <a:cubicBezTo>
                        <a:pt x="7769" y="2916"/>
                        <a:pt x="3219" y="2220"/>
                        <a:pt x="2918" y="1366"/>
                      </a:cubicBezTo>
                      <a:cubicBezTo>
                        <a:pt x="2778" y="972"/>
                        <a:pt x="2971" y="1"/>
                        <a:pt x="2971" y="1"/>
                      </a:cubicBezTo>
                      <a:cubicBezTo>
                        <a:pt x="2971" y="1"/>
                        <a:pt x="2889" y="1"/>
                        <a:pt x="2753" y="1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6" name="Google Shape;286;p27"/>
                <p:cNvSpPr/>
                <p:nvPr/>
              </p:nvSpPr>
              <p:spPr>
                <a:xfrm>
                  <a:off x="2526300" y="3989200"/>
                  <a:ext cx="54200" cy="127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68" h="5103" extrusionOk="0">
                      <a:moveTo>
                        <a:pt x="559" y="0"/>
                      </a:moveTo>
                      <a:cubicBezTo>
                        <a:pt x="252" y="45"/>
                        <a:pt x="0" y="202"/>
                        <a:pt x="0" y="202"/>
                      </a:cubicBezTo>
                      <a:lnTo>
                        <a:pt x="1760" y="5102"/>
                      </a:lnTo>
                      <a:lnTo>
                        <a:pt x="2167" y="4840"/>
                      </a:lnTo>
                      <a:cubicBezTo>
                        <a:pt x="2013" y="4398"/>
                        <a:pt x="559" y="0"/>
                        <a:pt x="559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7" name="Google Shape;287;p27"/>
                <p:cNvSpPr/>
                <p:nvPr/>
              </p:nvSpPr>
              <p:spPr>
                <a:xfrm>
                  <a:off x="2733900" y="3972625"/>
                  <a:ext cx="53450" cy="1302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38" h="5211" extrusionOk="0">
                      <a:moveTo>
                        <a:pt x="265" y="0"/>
                      </a:moveTo>
                      <a:cubicBezTo>
                        <a:pt x="114" y="0"/>
                        <a:pt x="1" y="46"/>
                        <a:pt x="1" y="46"/>
                      </a:cubicBezTo>
                      <a:lnTo>
                        <a:pt x="1730" y="5210"/>
                      </a:lnTo>
                      <a:lnTo>
                        <a:pt x="2138" y="4948"/>
                      </a:lnTo>
                      <a:cubicBezTo>
                        <a:pt x="1982" y="4506"/>
                        <a:pt x="508" y="46"/>
                        <a:pt x="508" y="46"/>
                      </a:cubicBezTo>
                      <a:cubicBezTo>
                        <a:pt x="424" y="12"/>
                        <a:pt x="340" y="0"/>
                        <a:pt x="265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8" name="Google Shape;288;p27"/>
                <p:cNvSpPr/>
                <p:nvPr/>
              </p:nvSpPr>
              <p:spPr>
                <a:xfrm>
                  <a:off x="2176900" y="3996800"/>
                  <a:ext cx="445275" cy="547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811" h="21900" extrusionOk="0">
                      <a:moveTo>
                        <a:pt x="13390" y="1"/>
                      </a:moveTo>
                      <a:cubicBezTo>
                        <a:pt x="13390" y="1"/>
                        <a:pt x="1" y="4798"/>
                        <a:pt x="1377" y="11764"/>
                      </a:cubicBezTo>
                      <a:cubicBezTo>
                        <a:pt x="2568" y="17784"/>
                        <a:pt x="11138" y="21900"/>
                        <a:pt x="13364" y="21900"/>
                      </a:cubicBezTo>
                      <a:cubicBezTo>
                        <a:pt x="13465" y="21900"/>
                        <a:pt x="13554" y="21891"/>
                        <a:pt x="13627" y="21874"/>
                      </a:cubicBezTo>
                      <a:cubicBezTo>
                        <a:pt x="15323" y="21479"/>
                        <a:pt x="16925" y="20288"/>
                        <a:pt x="17479" y="19892"/>
                      </a:cubicBezTo>
                      <a:cubicBezTo>
                        <a:pt x="17811" y="19655"/>
                        <a:pt x="17408" y="19260"/>
                        <a:pt x="16462" y="19260"/>
                      </a:cubicBezTo>
                      <a:cubicBezTo>
                        <a:pt x="15824" y="19260"/>
                        <a:pt x="14938" y="19440"/>
                        <a:pt x="13863" y="19970"/>
                      </a:cubicBezTo>
                      <a:cubicBezTo>
                        <a:pt x="13735" y="20034"/>
                        <a:pt x="13584" y="20063"/>
                        <a:pt x="13414" y="20063"/>
                      </a:cubicBezTo>
                      <a:cubicBezTo>
                        <a:pt x="10943" y="20063"/>
                        <a:pt x="4458" y="13736"/>
                        <a:pt x="5122" y="11695"/>
                      </a:cubicBezTo>
                      <a:cubicBezTo>
                        <a:pt x="6150" y="8531"/>
                        <a:pt x="13715" y="5970"/>
                        <a:pt x="13976" y="5180"/>
                      </a:cubicBezTo>
                      <a:cubicBezTo>
                        <a:pt x="14237" y="4389"/>
                        <a:pt x="13390" y="1"/>
                        <a:pt x="13390" y="1"/>
                      </a:cubicBezTo>
                      <a:close/>
                    </a:path>
                  </a:pathLst>
                </a:custGeom>
                <a:solidFill>
                  <a:srgbClr val="B66F4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289" name="Google Shape;289;p27"/>
              <p:cNvGrpSpPr/>
              <p:nvPr/>
            </p:nvGrpSpPr>
            <p:grpSpPr>
              <a:xfrm>
                <a:off x="6250605" y="2420760"/>
                <a:ext cx="1453539" cy="2941144"/>
                <a:chOff x="5619050" y="3371775"/>
                <a:chExt cx="1040025" cy="2104425"/>
              </a:xfrm>
            </p:grpSpPr>
            <p:sp>
              <p:nvSpPr>
                <p:cNvPr id="290" name="Google Shape;290;p27"/>
                <p:cNvSpPr/>
                <p:nvPr/>
              </p:nvSpPr>
              <p:spPr>
                <a:xfrm>
                  <a:off x="5966275" y="5434025"/>
                  <a:ext cx="631950" cy="421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278" h="1687" extrusionOk="0">
                      <a:moveTo>
                        <a:pt x="751" y="0"/>
                      </a:moveTo>
                      <a:cubicBezTo>
                        <a:pt x="335" y="0"/>
                        <a:pt x="1" y="335"/>
                        <a:pt x="1" y="749"/>
                      </a:cubicBezTo>
                      <a:lnTo>
                        <a:pt x="1" y="937"/>
                      </a:lnTo>
                      <a:cubicBezTo>
                        <a:pt x="1" y="1352"/>
                        <a:pt x="335" y="1686"/>
                        <a:pt x="751" y="1686"/>
                      </a:cubicBezTo>
                      <a:lnTo>
                        <a:pt x="24528" y="1686"/>
                      </a:lnTo>
                      <a:cubicBezTo>
                        <a:pt x="24943" y="1686"/>
                        <a:pt x="25278" y="1352"/>
                        <a:pt x="25278" y="937"/>
                      </a:cubicBezTo>
                      <a:lnTo>
                        <a:pt x="25278" y="749"/>
                      </a:lnTo>
                      <a:cubicBezTo>
                        <a:pt x="25278" y="335"/>
                        <a:pt x="24943" y="0"/>
                        <a:pt x="24528" y="0"/>
                      </a:cubicBezTo>
                      <a:close/>
                    </a:path>
                  </a:pathLst>
                </a:custGeom>
                <a:solidFill>
                  <a:srgbClr val="CFDEE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1" name="Google Shape;291;p27"/>
                <p:cNvSpPr/>
                <p:nvPr/>
              </p:nvSpPr>
              <p:spPr>
                <a:xfrm>
                  <a:off x="5847550" y="3860000"/>
                  <a:ext cx="87525" cy="63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01" h="2539" extrusionOk="0">
                      <a:moveTo>
                        <a:pt x="2121" y="0"/>
                      </a:moveTo>
                      <a:cubicBezTo>
                        <a:pt x="1952" y="0"/>
                        <a:pt x="458" y="21"/>
                        <a:pt x="144" y="718"/>
                      </a:cubicBezTo>
                      <a:cubicBezTo>
                        <a:pt x="1" y="1033"/>
                        <a:pt x="114" y="1403"/>
                        <a:pt x="478" y="1819"/>
                      </a:cubicBezTo>
                      <a:cubicBezTo>
                        <a:pt x="782" y="2163"/>
                        <a:pt x="1429" y="2229"/>
                        <a:pt x="2053" y="2292"/>
                      </a:cubicBezTo>
                      <a:cubicBezTo>
                        <a:pt x="2404" y="2327"/>
                        <a:pt x="3060" y="2393"/>
                        <a:pt x="3081" y="2538"/>
                      </a:cubicBezTo>
                      <a:lnTo>
                        <a:pt x="3500" y="2477"/>
                      </a:lnTo>
                      <a:cubicBezTo>
                        <a:pt x="3431" y="2005"/>
                        <a:pt x="2782" y="1939"/>
                        <a:pt x="2096" y="1870"/>
                      </a:cubicBezTo>
                      <a:cubicBezTo>
                        <a:pt x="1603" y="1820"/>
                        <a:pt x="991" y="1758"/>
                        <a:pt x="797" y="1538"/>
                      </a:cubicBezTo>
                      <a:cubicBezTo>
                        <a:pt x="627" y="1347"/>
                        <a:pt x="445" y="1079"/>
                        <a:pt x="529" y="893"/>
                      </a:cubicBezTo>
                      <a:cubicBezTo>
                        <a:pt x="675" y="570"/>
                        <a:pt x="1547" y="425"/>
                        <a:pt x="2121" y="425"/>
                      </a:cubicBezTo>
                      <a:lnTo>
                        <a:pt x="2121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2" name="Google Shape;292;p27"/>
                <p:cNvSpPr/>
                <p:nvPr/>
              </p:nvSpPr>
              <p:spPr>
                <a:xfrm>
                  <a:off x="5890975" y="3846975"/>
                  <a:ext cx="159150" cy="99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366" h="3992" extrusionOk="0">
                      <a:moveTo>
                        <a:pt x="1" y="0"/>
                      </a:moveTo>
                      <a:cubicBezTo>
                        <a:pt x="1" y="0"/>
                        <a:pt x="380" y="3977"/>
                        <a:pt x="3267" y="3992"/>
                      </a:cubicBezTo>
                      <a:cubicBezTo>
                        <a:pt x="3272" y="3992"/>
                        <a:pt x="3277" y="3992"/>
                        <a:pt x="3282" y="3992"/>
                      </a:cubicBezTo>
                      <a:cubicBezTo>
                        <a:pt x="6070" y="3992"/>
                        <a:pt x="6365" y="0"/>
                        <a:pt x="6365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3" name="Google Shape;293;p27"/>
                <p:cNvSpPr/>
                <p:nvPr/>
              </p:nvSpPr>
              <p:spPr>
                <a:xfrm>
                  <a:off x="5902425" y="3852525"/>
                  <a:ext cx="132225" cy="152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289" h="611" extrusionOk="0">
                      <a:moveTo>
                        <a:pt x="1" y="0"/>
                      </a:moveTo>
                      <a:cubicBezTo>
                        <a:pt x="1" y="0"/>
                        <a:pt x="829" y="581"/>
                        <a:pt x="2789" y="610"/>
                      </a:cubicBezTo>
                      <a:cubicBezTo>
                        <a:pt x="2831" y="610"/>
                        <a:pt x="2872" y="611"/>
                        <a:pt x="2912" y="611"/>
                      </a:cubicBezTo>
                      <a:cubicBezTo>
                        <a:pt x="4771" y="611"/>
                        <a:pt x="5288" y="0"/>
                        <a:pt x="5288" y="0"/>
                      </a:cubicBezTo>
                      <a:close/>
                    </a:path>
                  </a:pathLst>
                </a:custGeom>
                <a:solidFill>
                  <a:srgbClr val="23455E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4" name="Google Shape;294;p27"/>
                <p:cNvSpPr/>
                <p:nvPr/>
              </p:nvSpPr>
              <p:spPr>
                <a:xfrm>
                  <a:off x="5619050" y="3876200"/>
                  <a:ext cx="530800" cy="427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32" h="17089" extrusionOk="0">
                      <a:moveTo>
                        <a:pt x="9821" y="0"/>
                      </a:moveTo>
                      <a:cubicBezTo>
                        <a:pt x="8833" y="0"/>
                        <a:pt x="7286" y="618"/>
                        <a:pt x="5567" y="2442"/>
                      </a:cubicBezTo>
                      <a:cubicBezTo>
                        <a:pt x="3279" y="4871"/>
                        <a:pt x="1" y="13475"/>
                        <a:pt x="5822" y="16381"/>
                      </a:cubicBezTo>
                      <a:cubicBezTo>
                        <a:pt x="6813" y="16875"/>
                        <a:pt x="7815" y="17089"/>
                        <a:pt x="8808" y="17089"/>
                      </a:cubicBezTo>
                      <a:cubicBezTo>
                        <a:pt x="15212" y="17089"/>
                        <a:pt x="21232" y="8189"/>
                        <a:pt x="21232" y="8189"/>
                      </a:cubicBezTo>
                      <a:cubicBezTo>
                        <a:pt x="21232" y="8189"/>
                        <a:pt x="20368" y="3297"/>
                        <a:pt x="18501" y="2575"/>
                      </a:cubicBezTo>
                      <a:cubicBezTo>
                        <a:pt x="18501" y="2575"/>
                        <a:pt x="13193" y="10611"/>
                        <a:pt x="8409" y="12580"/>
                      </a:cubicBezTo>
                      <a:cubicBezTo>
                        <a:pt x="7976" y="12758"/>
                        <a:pt x="7604" y="12840"/>
                        <a:pt x="7285" y="12840"/>
                      </a:cubicBezTo>
                      <a:cubicBezTo>
                        <a:pt x="4085" y="12840"/>
                        <a:pt x="6327" y="4595"/>
                        <a:pt x="7288" y="3157"/>
                      </a:cubicBezTo>
                      <a:cubicBezTo>
                        <a:pt x="8800" y="895"/>
                        <a:pt x="10833" y="1522"/>
                        <a:pt x="10932" y="806"/>
                      </a:cubicBezTo>
                      <a:cubicBezTo>
                        <a:pt x="10994" y="354"/>
                        <a:pt x="10568" y="0"/>
                        <a:pt x="9821" y="0"/>
                      </a:cubicBezTo>
                      <a:close/>
                    </a:path>
                  </a:pathLst>
                </a:custGeom>
                <a:solidFill>
                  <a:srgbClr val="E3967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5" name="Google Shape;295;p27"/>
                <p:cNvSpPr/>
                <p:nvPr/>
              </p:nvSpPr>
              <p:spPr>
                <a:xfrm>
                  <a:off x="5926725" y="4463800"/>
                  <a:ext cx="518100" cy="984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724" h="39362" extrusionOk="0">
                      <a:moveTo>
                        <a:pt x="5245" y="0"/>
                      </a:moveTo>
                      <a:cubicBezTo>
                        <a:pt x="4970" y="0"/>
                        <a:pt x="4733" y="17"/>
                        <a:pt x="4539" y="54"/>
                      </a:cubicBezTo>
                      <a:cubicBezTo>
                        <a:pt x="4539" y="54"/>
                        <a:pt x="0" y="14939"/>
                        <a:pt x="1533" y="22475"/>
                      </a:cubicBezTo>
                      <a:cubicBezTo>
                        <a:pt x="2460" y="27041"/>
                        <a:pt x="8958" y="38069"/>
                        <a:pt x="8958" y="38069"/>
                      </a:cubicBezTo>
                      <a:lnTo>
                        <a:pt x="5449" y="39131"/>
                      </a:lnTo>
                      <a:cubicBezTo>
                        <a:pt x="5842" y="39315"/>
                        <a:pt x="7350" y="39361"/>
                        <a:pt x="8751" y="39361"/>
                      </a:cubicBezTo>
                      <a:cubicBezTo>
                        <a:pt x="10132" y="39361"/>
                        <a:pt x="11408" y="39317"/>
                        <a:pt x="11408" y="39317"/>
                      </a:cubicBezTo>
                      <a:cubicBezTo>
                        <a:pt x="11408" y="39317"/>
                        <a:pt x="7489" y="28457"/>
                        <a:pt x="7230" y="21959"/>
                      </a:cubicBezTo>
                      <a:cubicBezTo>
                        <a:pt x="7088" y="18432"/>
                        <a:pt x="10325" y="7732"/>
                        <a:pt x="10325" y="7732"/>
                      </a:cubicBezTo>
                      <a:cubicBezTo>
                        <a:pt x="10325" y="7732"/>
                        <a:pt x="10715" y="15062"/>
                        <a:pt x="11450" y="19757"/>
                      </a:cubicBezTo>
                      <a:cubicBezTo>
                        <a:pt x="12647" y="27378"/>
                        <a:pt x="16815" y="33882"/>
                        <a:pt x="17831" y="36491"/>
                      </a:cubicBezTo>
                      <a:cubicBezTo>
                        <a:pt x="18096" y="37172"/>
                        <a:pt x="19574" y="38479"/>
                        <a:pt x="19574" y="38479"/>
                      </a:cubicBezTo>
                      <a:cubicBezTo>
                        <a:pt x="20724" y="38227"/>
                        <a:pt x="20502" y="37026"/>
                        <a:pt x="20246" y="36224"/>
                      </a:cubicBezTo>
                      <a:cubicBezTo>
                        <a:pt x="19544" y="34019"/>
                        <a:pt x="17633" y="25671"/>
                        <a:pt x="17244" y="21337"/>
                      </a:cubicBezTo>
                      <a:cubicBezTo>
                        <a:pt x="16925" y="17797"/>
                        <a:pt x="18771" y="2936"/>
                        <a:pt x="18771" y="2936"/>
                      </a:cubicBezTo>
                      <a:cubicBezTo>
                        <a:pt x="18771" y="2936"/>
                        <a:pt x="8843" y="0"/>
                        <a:pt x="5245" y="0"/>
                      </a:cubicBezTo>
                      <a:close/>
                    </a:path>
                  </a:pathLst>
                </a:custGeom>
                <a:solidFill>
                  <a:srgbClr val="E3967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6" name="Google Shape;296;p27"/>
                <p:cNvSpPr/>
                <p:nvPr/>
              </p:nvSpPr>
              <p:spPr>
                <a:xfrm>
                  <a:off x="5918350" y="4567075"/>
                  <a:ext cx="485075" cy="3207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403" h="12829" extrusionOk="0">
                      <a:moveTo>
                        <a:pt x="12490" y="1"/>
                      </a:moveTo>
                      <a:cubicBezTo>
                        <a:pt x="8468" y="1"/>
                        <a:pt x="3869" y="340"/>
                        <a:pt x="2518" y="1049"/>
                      </a:cubicBezTo>
                      <a:cubicBezTo>
                        <a:pt x="2518" y="1049"/>
                        <a:pt x="431" y="8167"/>
                        <a:pt x="1" y="11133"/>
                      </a:cubicBezTo>
                      <a:cubicBezTo>
                        <a:pt x="1" y="11133"/>
                        <a:pt x="7718" y="12263"/>
                        <a:pt x="8729" y="12263"/>
                      </a:cubicBezTo>
                      <a:lnTo>
                        <a:pt x="10614" y="5442"/>
                      </a:lnTo>
                      <a:cubicBezTo>
                        <a:pt x="10614" y="5442"/>
                        <a:pt x="10835" y="11839"/>
                        <a:pt x="10852" y="12829"/>
                      </a:cubicBezTo>
                      <a:cubicBezTo>
                        <a:pt x="10852" y="12829"/>
                        <a:pt x="17204" y="12404"/>
                        <a:pt x="18697" y="12263"/>
                      </a:cubicBezTo>
                      <a:cubicBezTo>
                        <a:pt x="18697" y="12263"/>
                        <a:pt x="19403" y="1805"/>
                        <a:pt x="19161" y="748"/>
                      </a:cubicBezTo>
                      <a:cubicBezTo>
                        <a:pt x="19049" y="257"/>
                        <a:pt x="15988" y="1"/>
                        <a:pt x="12490" y="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7" name="Google Shape;297;p27"/>
                <p:cNvSpPr/>
                <p:nvPr/>
              </p:nvSpPr>
              <p:spPr>
                <a:xfrm>
                  <a:off x="6025900" y="5368300"/>
                  <a:ext cx="192475" cy="83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99" h="3335" extrusionOk="0">
                      <a:moveTo>
                        <a:pt x="6290" y="0"/>
                      </a:moveTo>
                      <a:cubicBezTo>
                        <a:pt x="5714" y="0"/>
                        <a:pt x="4072" y="311"/>
                        <a:pt x="4072" y="311"/>
                      </a:cubicBezTo>
                      <a:cubicBezTo>
                        <a:pt x="4072" y="311"/>
                        <a:pt x="4462" y="1123"/>
                        <a:pt x="4529" y="1405"/>
                      </a:cubicBezTo>
                      <a:cubicBezTo>
                        <a:pt x="4735" y="2285"/>
                        <a:pt x="1" y="2915"/>
                        <a:pt x="1136" y="3159"/>
                      </a:cubicBezTo>
                      <a:cubicBezTo>
                        <a:pt x="1684" y="3277"/>
                        <a:pt x="3110" y="3335"/>
                        <a:pt x="4469" y="3335"/>
                      </a:cubicBezTo>
                      <a:cubicBezTo>
                        <a:pt x="5928" y="3335"/>
                        <a:pt x="7308" y="3268"/>
                        <a:pt x="7441" y="3135"/>
                      </a:cubicBezTo>
                      <a:cubicBezTo>
                        <a:pt x="7698" y="2881"/>
                        <a:pt x="6719" y="1122"/>
                        <a:pt x="6487" y="44"/>
                      </a:cubicBezTo>
                      <a:cubicBezTo>
                        <a:pt x="6480" y="13"/>
                        <a:pt x="6407" y="0"/>
                        <a:pt x="6290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8" name="Google Shape;298;p27"/>
                <p:cNvSpPr/>
                <p:nvPr/>
              </p:nvSpPr>
              <p:spPr>
                <a:xfrm>
                  <a:off x="6270725" y="5368300"/>
                  <a:ext cx="192450" cy="83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98" h="3335" extrusionOk="0">
                      <a:moveTo>
                        <a:pt x="6290" y="0"/>
                      </a:moveTo>
                      <a:cubicBezTo>
                        <a:pt x="5714" y="0"/>
                        <a:pt x="4071" y="311"/>
                        <a:pt x="4071" y="311"/>
                      </a:cubicBezTo>
                      <a:cubicBezTo>
                        <a:pt x="4071" y="311"/>
                        <a:pt x="4462" y="1123"/>
                        <a:pt x="4529" y="1405"/>
                      </a:cubicBezTo>
                      <a:cubicBezTo>
                        <a:pt x="4735" y="2285"/>
                        <a:pt x="0" y="2915"/>
                        <a:pt x="1136" y="3159"/>
                      </a:cubicBezTo>
                      <a:cubicBezTo>
                        <a:pt x="1684" y="3277"/>
                        <a:pt x="3110" y="3335"/>
                        <a:pt x="4469" y="3335"/>
                      </a:cubicBezTo>
                      <a:cubicBezTo>
                        <a:pt x="5927" y="3335"/>
                        <a:pt x="7308" y="3268"/>
                        <a:pt x="7441" y="3135"/>
                      </a:cubicBezTo>
                      <a:cubicBezTo>
                        <a:pt x="7698" y="2881"/>
                        <a:pt x="6719" y="1122"/>
                        <a:pt x="6486" y="44"/>
                      </a:cubicBezTo>
                      <a:cubicBezTo>
                        <a:pt x="6480" y="13"/>
                        <a:pt x="6407" y="0"/>
                        <a:pt x="6290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9" name="Google Shape;299;p27"/>
                <p:cNvSpPr/>
                <p:nvPr/>
              </p:nvSpPr>
              <p:spPr>
                <a:xfrm>
                  <a:off x="5954275" y="3896450"/>
                  <a:ext cx="538050" cy="6968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522" h="27875" extrusionOk="0">
                      <a:moveTo>
                        <a:pt x="12788" y="1"/>
                      </a:moveTo>
                      <a:cubicBezTo>
                        <a:pt x="9601" y="1"/>
                        <a:pt x="6446" y="662"/>
                        <a:pt x="5517" y="2013"/>
                      </a:cubicBezTo>
                      <a:cubicBezTo>
                        <a:pt x="4242" y="3865"/>
                        <a:pt x="1" y="27370"/>
                        <a:pt x="1" y="27370"/>
                      </a:cubicBezTo>
                      <a:cubicBezTo>
                        <a:pt x="1" y="27370"/>
                        <a:pt x="2349" y="27874"/>
                        <a:pt x="8510" y="27874"/>
                      </a:cubicBezTo>
                      <a:cubicBezTo>
                        <a:pt x="11181" y="27874"/>
                        <a:pt x="14570" y="27779"/>
                        <a:pt x="18794" y="27507"/>
                      </a:cubicBezTo>
                      <a:cubicBezTo>
                        <a:pt x="18794" y="27507"/>
                        <a:pt x="21522" y="2370"/>
                        <a:pt x="19215" y="1169"/>
                      </a:cubicBezTo>
                      <a:cubicBezTo>
                        <a:pt x="17728" y="395"/>
                        <a:pt x="15248" y="1"/>
                        <a:pt x="12788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0" name="Google Shape;300;p27"/>
                <p:cNvSpPr/>
                <p:nvPr/>
              </p:nvSpPr>
              <p:spPr>
                <a:xfrm>
                  <a:off x="6298350" y="3604750"/>
                  <a:ext cx="108425" cy="159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37" h="6382" extrusionOk="0">
                      <a:moveTo>
                        <a:pt x="2458" y="0"/>
                      </a:moveTo>
                      <a:cubicBezTo>
                        <a:pt x="1287" y="223"/>
                        <a:pt x="1" y="5934"/>
                        <a:pt x="710" y="6311"/>
                      </a:cubicBezTo>
                      <a:cubicBezTo>
                        <a:pt x="800" y="6359"/>
                        <a:pt x="921" y="6382"/>
                        <a:pt x="1064" y="6382"/>
                      </a:cubicBezTo>
                      <a:cubicBezTo>
                        <a:pt x="2042" y="6382"/>
                        <a:pt x="4034" y="5294"/>
                        <a:pt x="4175" y="3671"/>
                      </a:cubicBezTo>
                      <a:cubicBezTo>
                        <a:pt x="4336" y="1812"/>
                        <a:pt x="2458" y="0"/>
                        <a:pt x="2458" y="0"/>
                      </a:cubicBezTo>
                      <a:close/>
                    </a:path>
                  </a:pathLst>
                </a:custGeom>
                <a:solidFill>
                  <a:srgbClr val="23455E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1" name="Google Shape;301;p27"/>
                <p:cNvSpPr/>
                <p:nvPr/>
              </p:nvSpPr>
              <p:spPr>
                <a:xfrm>
                  <a:off x="6220300" y="3679325"/>
                  <a:ext cx="100575" cy="2537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023" h="10149" extrusionOk="0">
                      <a:moveTo>
                        <a:pt x="4022" y="0"/>
                      </a:moveTo>
                      <a:cubicBezTo>
                        <a:pt x="4022" y="0"/>
                        <a:pt x="1" y="2249"/>
                        <a:pt x="334" y="3653"/>
                      </a:cubicBezTo>
                      <a:cubicBezTo>
                        <a:pt x="814" y="5675"/>
                        <a:pt x="430" y="10148"/>
                        <a:pt x="430" y="10148"/>
                      </a:cubicBezTo>
                      <a:lnTo>
                        <a:pt x="3941" y="9342"/>
                      </a:lnTo>
                      <a:lnTo>
                        <a:pt x="4022" y="0"/>
                      </a:lnTo>
                      <a:close/>
                    </a:path>
                  </a:pathLst>
                </a:custGeom>
                <a:solidFill>
                  <a:srgbClr val="E3967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2" name="Google Shape;302;p27"/>
                <p:cNvSpPr/>
                <p:nvPr/>
              </p:nvSpPr>
              <p:spPr>
                <a:xfrm>
                  <a:off x="6145275" y="3590450"/>
                  <a:ext cx="227200" cy="2215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088" h="8861" extrusionOk="0">
                      <a:moveTo>
                        <a:pt x="4206" y="1"/>
                      </a:moveTo>
                      <a:cubicBezTo>
                        <a:pt x="3622" y="1"/>
                        <a:pt x="3183" y="182"/>
                        <a:pt x="3071" y="617"/>
                      </a:cubicBezTo>
                      <a:cubicBezTo>
                        <a:pt x="3071" y="617"/>
                        <a:pt x="1" y="6763"/>
                        <a:pt x="3091" y="8657"/>
                      </a:cubicBezTo>
                      <a:cubicBezTo>
                        <a:pt x="3319" y="8796"/>
                        <a:pt x="3576" y="8861"/>
                        <a:pt x="3851" y="8861"/>
                      </a:cubicBezTo>
                      <a:cubicBezTo>
                        <a:pt x="5943" y="8861"/>
                        <a:pt x="9088" y="5137"/>
                        <a:pt x="8480" y="2405"/>
                      </a:cubicBezTo>
                      <a:cubicBezTo>
                        <a:pt x="8216" y="1225"/>
                        <a:pt x="5723" y="1"/>
                        <a:pt x="4206" y="1"/>
                      </a:cubicBezTo>
                      <a:close/>
                    </a:path>
                  </a:pathLst>
                </a:custGeom>
                <a:solidFill>
                  <a:srgbClr val="E3967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3" name="Google Shape;303;p27"/>
                <p:cNvSpPr/>
                <p:nvPr/>
              </p:nvSpPr>
              <p:spPr>
                <a:xfrm>
                  <a:off x="6233475" y="3764575"/>
                  <a:ext cx="87150" cy="1161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86" h="4645" extrusionOk="0">
                      <a:moveTo>
                        <a:pt x="3316" y="0"/>
                      </a:moveTo>
                      <a:cubicBezTo>
                        <a:pt x="3300" y="0"/>
                        <a:pt x="3280" y="18"/>
                        <a:pt x="3255" y="57"/>
                      </a:cubicBezTo>
                      <a:cubicBezTo>
                        <a:pt x="2161" y="1765"/>
                        <a:pt x="469" y="1867"/>
                        <a:pt x="82" y="1867"/>
                      </a:cubicBezTo>
                      <a:cubicBezTo>
                        <a:pt x="29" y="1867"/>
                        <a:pt x="1" y="1865"/>
                        <a:pt x="1" y="1865"/>
                      </a:cubicBezTo>
                      <a:lnTo>
                        <a:pt x="1" y="1865"/>
                      </a:lnTo>
                      <a:cubicBezTo>
                        <a:pt x="97" y="2668"/>
                        <a:pt x="22" y="4644"/>
                        <a:pt x="22" y="4644"/>
                      </a:cubicBezTo>
                      <a:cubicBezTo>
                        <a:pt x="22" y="4644"/>
                        <a:pt x="1142" y="4058"/>
                        <a:pt x="2239" y="2925"/>
                      </a:cubicBezTo>
                      <a:cubicBezTo>
                        <a:pt x="3191" y="1942"/>
                        <a:pt x="3485" y="0"/>
                        <a:pt x="3316" y="0"/>
                      </a:cubicBezTo>
                      <a:close/>
                    </a:path>
                  </a:pathLst>
                </a:custGeom>
                <a:solidFill>
                  <a:srgbClr val="DB774A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4" name="Google Shape;304;p27"/>
                <p:cNvSpPr/>
                <p:nvPr/>
              </p:nvSpPr>
              <p:spPr>
                <a:xfrm>
                  <a:off x="6325325" y="3701750"/>
                  <a:ext cx="57575" cy="511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03" h="2047" extrusionOk="0">
                      <a:moveTo>
                        <a:pt x="1771" y="1"/>
                      </a:moveTo>
                      <a:cubicBezTo>
                        <a:pt x="1336" y="1"/>
                        <a:pt x="671" y="707"/>
                        <a:pt x="671" y="707"/>
                      </a:cubicBezTo>
                      <a:cubicBezTo>
                        <a:pt x="671" y="707"/>
                        <a:pt x="1" y="1488"/>
                        <a:pt x="427" y="1947"/>
                      </a:cubicBezTo>
                      <a:cubicBezTo>
                        <a:pt x="490" y="2015"/>
                        <a:pt x="577" y="2046"/>
                        <a:pt x="678" y="2046"/>
                      </a:cubicBezTo>
                      <a:cubicBezTo>
                        <a:pt x="1256" y="2046"/>
                        <a:pt x="2302" y="1035"/>
                        <a:pt x="2101" y="301"/>
                      </a:cubicBezTo>
                      <a:cubicBezTo>
                        <a:pt x="2041" y="82"/>
                        <a:pt x="1919" y="1"/>
                        <a:pt x="1771" y="1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5" name="Google Shape;305;p27"/>
                <p:cNvSpPr/>
                <p:nvPr/>
              </p:nvSpPr>
              <p:spPr>
                <a:xfrm>
                  <a:off x="6186150" y="3527800"/>
                  <a:ext cx="215050" cy="211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602" h="8462" extrusionOk="0">
                      <a:moveTo>
                        <a:pt x="1168" y="0"/>
                      </a:moveTo>
                      <a:cubicBezTo>
                        <a:pt x="888" y="0"/>
                        <a:pt x="758" y="467"/>
                        <a:pt x="623" y="992"/>
                      </a:cubicBezTo>
                      <a:cubicBezTo>
                        <a:pt x="404" y="1842"/>
                        <a:pt x="1" y="3979"/>
                        <a:pt x="2121" y="4521"/>
                      </a:cubicBezTo>
                      <a:cubicBezTo>
                        <a:pt x="2533" y="4626"/>
                        <a:pt x="2912" y="4664"/>
                        <a:pt x="3258" y="4664"/>
                      </a:cubicBezTo>
                      <a:cubicBezTo>
                        <a:pt x="4228" y="4664"/>
                        <a:pt x="4936" y="4359"/>
                        <a:pt x="5385" y="4359"/>
                      </a:cubicBezTo>
                      <a:cubicBezTo>
                        <a:pt x="5599" y="4359"/>
                        <a:pt x="5755" y="4429"/>
                        <a:pt x="5852" y="4633"/>
                      </a:cubicBezTo>
                      <a:cubicBezTo>
                        <a:pt x="6226" y="5421"/>
                        <a:pt x="4989" y="6023"/>
                        <a:pt x="5607" y="6959"/>
                      </a:cubicBezTo>
                      <a:cubicBezTo>
                        <a:pt x="6225" y="7894"/>
                        <a:pt x="5451" y="7796"/>
                        <a:pt x="5581" y="8365"/>
                      </a:cubicBezTo>
                      <a:cubicBezTo>
                        <a:pt x="5596" y="8431"/>
                        <a:pt x="5629" y="8462"/>
                        <a:pt x="5674" y="8462"/>
                      </a:cubicBezTo>
                      <a:cubicBezTo>
                        <a:pt x="6019" y="8462"/>
                        <a:pt x="7099" y="6739"/>
                        <a:pt x="7007" y="5902"/>
                      </a:cubicBezTo>
                      <a:cubicBezTo>
                        <a:pt x="6904" y="4953"/>
                        <a:pt x="7810" y="4134"/>
                        <a:pt x="7810" y="4134"/>
                      </a:cubicBezTo>
                      <a:cubicBezTo>
                        <a:pt x="7810" y="4134"/>
                        <a:pt x="8602" y="2280"/>
                        <a:pt x="6834" y="1713"/>
                      </a:cubicBezTo>
                      <a:cubicBezTo>
                        <a:pt x="5067" y="1146"/>
                        <a:pt x="2740" y="1816"/>
                        <a:pt x="1894" y="632"/>
                      </a:cubicBezTo>
                      <a:cubicBezTo>
                        <a:pt x="1571" y="179"/>
                        <a:pt x="1341" y="0"/>
                        <a:pt x="1168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6" name="Google Shape;306;p27"/>
                <p:cNvSpPr/>
                <p:nvPr/>
              </p:nvSpPr>
              <p:spPr>
                <a:xfrm>
                  <a:off x="6195450" y="3896775"/>
                  <a:ext cx="152550" cy="74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102" h="2962" extrusionOk="0">
                      <a:moveTo>
                        <a:pt x="2150" y="0"/>
                      </a:moveTo>
                      <a:cubicBezTo>
                        <a:pt x="1633" y="0"/>
                        <a:pt x="1121" y="21"/>
                        <a:pt x="653" y="74"/>
                      </a:cubicBezTo>
                      <a:cubicBezTo>
                        <a:pt x="653" y="74"/>
                        <a:pt x="1" y="2003"/>
                        <a:pt x="1570" y="2831"/>
                      </a:cubicBezTo>
                      <a:cubicBezTo>
                        <a:pt x="1742" y="2921"/>
                        <a:pt x="1931" y="2962"/>
                        <a:pt x="2130" y="2962"/>
                      </a:cubicBezTo>
                      <a:cubicBezTo>
                        <a:pt x="3753" y="2962"/>
                        <a:pt x="6102" y="294"/>
                        <a:pt x="6102" y="294"/>
                      </a:cubicBezTo>
                      <a:cubicBezTo>
                        <a:pt x="6102" y="294"/>
                        <a:pt x="4093" y="0"/>
                        <a:pt x="2150" y="0"/>
                      </a:cubicBezTo>
                      <a:close/>
                    </a:path>
                  </a:pathLst>
                </a:custGeom>
                <a:solidFill>
                  <a:srgbClr val="E3967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7" name="Google Shape;307;p27"/>
                <p:cNvSpPr/>
                <p:nvPr/>
              </p:nvSpPr>
              <p:spPr>
                <a:xfrm>
                  <a:off x="6292450" y="3907325"/>
                  <a:ext cx="209550" cy="7089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382" h="28359" extrusionOk="0">
                      <a:moveTo>
                        <a:pt x="3441" y="0"/>
                      </a:moveTo>
                      <a:cubicBezTo>
                        <a:pt x="3441" y="0"/>
                        <a:pt x="1" y="26642"/>
                        <a:pt x="743" y="27439"/>
                      </a:cubicBezTo>
                      <a:cubicBezTo>
                        <a:pt x="1311" y="28050"/>
                        <a:pt x="3618" y="28359"/>
                        <a:pt x="4764" y="28359"/>
                      </a:cubicBezTo>
                      <a:cubicBezTo>
                        <a:pt x="5114" y="28359"/>
                        <a:pt x="5355" y="28330"/>
                        <a:pt x="5405" y="28272"/>
                      </a:cubicBezTo>
                      <a:cubicBezTo>
                        <a:pt x="5616" y="28024"/>
                        <a:pt x="8381" y="4609"/>
                        <a:pt x="7629" y="2919"/>
                      </a:cubicBezTo>
                      <a:cubicBezTo>
                        <a:pt x="6876" y="1227"/>
                        <a:pt x="3441" y="0"/>
                        <a:pt x="3441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8" name="Google Shape;308;p27"/>
                <p:cNvSpPr/>
                <p:nvPr/>
              </p:nvSpPr>
              <p:spPr>
                <a:xfrm>
                  <a:off x="5942250" y="3904100"/>
                  <a:ext cx="217975" cy="6973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19" h="27892" extrusionOk="0">
                      <a:moveTo>
                        <a:pt x="8437" y="1"/>
                      </a:moveTo>
                      <a:cubicBezTo>
                        <a:pt x="5744" y="1"/>
                        <a:pt x="5551" y="1080"/>
                        <a:pt x="4600" y="2668"/>
                      </a:cubicBezTo>
                      <a:cubicBezTo>
                        <a:pt x="3618" y="4309"/>
                        <a:pt x="1" y="27064"/>
                        <a:pt x="1" y="27568"/>
                      </a:cubicBezTo>
                      <a:cubicBezTo>
                        <a:pt x="1" y="27792"/>
                        <a:pt x="756" y="27891"/>
                        <a:pt x="1679" y="27891"/>
                      </a:cubicBezTo>
                      <a:cubicBezTo>
                        <a:pt x="2838" y="27891"/>
                        <a:pt x="4260" y="27736"/>
                        <a:pt x="4786" y="27477"/>
                      </a:cubicBezTo>
                      <a:cubicBezTo>
                        <a:pt x="5731" y="27011"/>
                        <a:pt x="8718" y="5"/>
                        <a:pt x="8718" y="5"/>
                      </a:cubicBezTo>
                      <a:cubicBezTo>
                        <a:pt x="8621" y="2"/>
                        <a:pt x="8528" y="1"/>
                        <a:pt x="8437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9" name="Google Shape;309;p27"/>
                <p:cNvSpPr/>
                <p:nvPr/>
              </p:nvSpPr>
              <p:spPr>
                <a:xfrm>
                  <a:off x="5918350" y="3925475"/>
                  <a:ext cx="231050" cy="2990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42" h="11961" extrusionOk="0">
                      <a:moveTo>
                        <a:pt x="6808" y="1"/>
                      </a:moveTo>
                      <a:cubicBezTo>
                        <a:pt x="6792" y="1"/>
                        <a:pt x="6778" y="3"/>
                        <a:pt x="6765" y="8"/>
                      </a:cubicBezTo>
                      <a:cubicBezTo>
                        <a:pt x="6330" y="189"/>
                        <a:pt x="1984" y="4713"/>
                        <a:pt x="1" y="7743"/>
                      </a:cubicBezTo>
                      <a:cubicBezTo>
                        <a:pt x="1" y="7743"/>
                        <a:pt x="2255" y="11960"/>
                        <a:pt x="3432" y="11960"/>
                      </a:cubicBezTo>
                      <a:cubicBezTo>
                        <a:pt x="3474" y="11960"/>
                        <a:pt x="3515" y="11955"/>
                        <a:pt x="3554" y="11944"/>
                      </a:cubicBezTo>
                      <a:cubicBezTo>
                        <a:pt x="4691" y="11620"/>
                        <a:pt x="7744" y="6921"/>
                        <a:pt x="8503" y="4841"/>
                      </a:cubicBezTo>
                      <a:cubicBezTo>
                        <a:pt x="9241" y="2822"/>
                        <a:pt x="7321" y="1"/>
                        <a:pt x="6808" y="1"/>
                      </a:cubicBezTo>
                      <a:close/>
                    </a:path>
                  </a:pathLst>
                </a:custGeom>
                <a:solidFill>
                  <a:srgbClr val="7ACFD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10" name="Google Shape;310;p27"/>
                <p:cNvSpPr/>
                <p:nvPr/>
              </p:nvSpPr>
              <p:spPr>
                <a:xfrm>
                  <a:off x="5890900" y="3925675"/>
                  <a:ext cx="768175" cy="421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727" h="16856" extrusionOk="0">
                      <a:moveTo>
                        <a:pt x="21750" y="0"/>
                      </a:moveTo>
                      <a:lnTo>
                        <a:pt x="20294" y="5362"/>
                      </a:lnTo>
                      <a:cubicBezTo>
                        <a:pt x="20294" y="5362"/>
                        <a:pt x="23634" y="8743"/>
                        <a:pt x="19289" y="11401"/>
                      </a:cubicBezTo>
                      <a:cubicBezTo>
                        <a:pt x="18745" y="11733"/>
                        <a:pt x="18190" y="11881"/>
                        <a:pt x="17628" y="11881"/>
                      </a:cubicBezTo>
                      <a:cubicBezTo>
                        <a:pt x="13540" y="11881"/>
                        <a:pt x="9090" y="4090"/>
                        <a:pt x="5724" y="3243"/>
                      </a:cubicBezTo>
                      <a:cubicBezTo>
                        <a:pt x="4770" y="3003"/>
                        <a:pt x="3889" y="2907"/>
                        <a:pt x="3162" y="2907"/>
                      </a:cubicBezTo>
                      <a:cubicBezTo>
                        <a:pt x="684" y="2907"/>
                        <a:pt x="1" y="4028"/>
                        <a:pt x="4341" y="4408"/>
                      </a:cubicBezTo>
                      <a:cubicBezTo>
                        <a:pt x="7873" y="4718"/>
                        <a:pt x="11168" y="16855"/>
                        <a:pt x="18170" y="16855"/>
                      </a:cubicBezTo>
                      <a:cubicBezTo>
                        <a:pt x="19524" y="16855"/>
                        <a:pt x="21017" y="16401"/>
                        <a:pt x="22677" y="15320"/>
                      </a:cubicBezTo>
                      <a:cubicBezTo>
                        <a:pt x="30726" y="10076"/>
                        <a:pt x="21750" y="0"/>
                        <a:pt x="21750" y="0"/>
                      </a:cubicBezTo>
                      <a:close/>
                    </a:path>
                  </a:pathLst>
                </a:custGeom>
                <a:solidFill>
                  <a:srgbClr val="E3967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11" name="Google Shape;311;p27"/>
                <p:cNvSpPr/>
                <p:nvPr/>
              </p:nvSpPr>
              <p:spPr>
                <a:xfrm>
                  <a:off x="6378000" y="3907325"/>
                  <a:ext cx="218200" cy="3175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28" h="12701" extrusionOk="0">
                      <a:moveTo>
                        <a:pt x="19" y="0"/>
                      </a:moveTo>
                      <a:lnTo>
                        <a:pt x="19" y="0"/>
                      </a:lnTo>
                      <a:cubicBezTo>
                        <a:pt x="19" y="1"/>
                        <a:pt x="1" y="9536"/>
                        <a:pt x="777" y="10876"/>
                      </a:cubicBezTo>
                      <a:cubicBezTo>
                        <a:pt x="777" y="10876"/>
                        <a:pt x="4538" y="12701"/>
                        <a:pt x="5905" y="12701"/>
                      </a:cubicBezTo>
                      <a:cubicBezTo>
                        <a:pt x="5976" y="12701"/>
                        <a:pt x="6041" y="12696"/>
                        <a:pt x="6099" y="12685"/>
                      </a:cubicBezTo>
                      <a:cubicBezTo>
                        <a:pt x="7258" y="12473"/>
                        <a:pt x="8727" y="1578"/>
                        <a:pt x="19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12" name="Google Shape;312;p27"/>
                <p:cNvSpPr/>
                <p:nvPr/>
              </p:nvSpPr>
              <p:spPr>
                <a:xfrm>
                  <a:off x="6180550" y="3704050"/>
                  <a:ext cx="162200" cy="1176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88" h="4706" extrusionOk="0">
                      <a:moveTo>
                        <a:pt x="6134" y="1"/>
                      </a:moveTo>
                      <a:cubicBezTo>
                        <a:pt x="6107" y="1"/>
                        <a:pt x="6086" y="35"/>
                        <a:pt x="6075" y="116"/>
                      </a:cubicBezTo>
                      <a:cubicBezTo>
                        <a:pt x="6017" y="557"/>
                        <a:pt x="5590" y="1665"/>
                        <a:pt x="4159" y="2410"/>
                      </a:cubicBezTo>
                      <a:cubicBezTo>
                        <a:pt x="3906" y="2542"/>
                        <a:pt x="3720" y="2598"/>
                        <a:pt x="3582" y="2598"/>
                      </a:cubicBezTo>
                      <a:cubicBezTo>
                        <a:pt x="2937" y="2598"/>
                        <a:pt x="3306" y="1386"/>
                        <a:pt x="2570" y="965"/>
                      </a:cubicBezTo>
                      <a:cubicBezTo>
                        <a:pt x="2384" y="858"/>
                        <a:pt x="2213" y="815"/>
                        <a:pt x="2057" y="815"/>
                      </a:cubicBezTo>
                      <a:cubicBezTo>
                        <a:pt x="1460" y="815"/>
                        <a:pt x="1066" y="1442"/>
                        <a:pt x="817" y="1603"/>
                      </a:cubicBezTo>
                      <a:cubicBezTo>
                        <a:pt x="796" y="1617"/>
                        <a:pt x="776" y="1623"/>
                        <a:pt x="755" y="1623"/>
                      </a:cubicBezTo>
                      <a:cubicBezTo>
                        <a:pt x="548" y="1623"/>
                        <a:pt x="377" y="983"/>
                        <a:pt x="277" y="983"/>
                      </a:cubicBezTo>
                      <a:cubicBezTo>
                        <a:pt x="239" y="983"/>
                        <a:pt x="211" y="1072"/>
                        <a:pt x="194" y="1315"/>
                      </a:cubicBezTo>
                      <a:cubicBezTo>
                        <a:pt x="0" y="4176"/>
                        <a:pt x="1420" y="4513"/>
                        <a:pt x="1420" y="4513"/>
                      </a:cubicBezTo>
                      <a:cubicBezTo>
                        <a:pt x="1810" y="4646"/>
                        <a:pt x="2177" y="4705"/>
                        <a:pt x="2520" y="4705"/>
                      </a:cubicBezTo>
                      <a:cubicBezTo>
                        <a:pt x="5194" y="4705"/>
                        <a:pt x="6451" y="1095"/>
                        <a:pt x="6471" y="870"/>
                      </a:cubicBezTo>
                      <a:cubicBezTo>
                        <a:pt x="6488" y="664"/>
                        <a:pt x="6252" y="1"/>
                        <a:pt x="6134" y="1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13" name="Google Shape;313;p27"/>
                <p:cNvSpPr/>
                <p:nvPr/>
              </p:nvSpPr>
              <p:spPr>
                <a:xfrm>
                  <a:off x="5870200" y="3371775"/>
                  <a:ext cx="585900" cy="4344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436" h="17377" extrusionOk="0">
                      <a:moveTo>
                        <a:pt x="14548" y="0"/>
                      </a:moveTo>
                      <a:cubicBezTo>
                        <a:pt x="8835" y="0"/>
                        <a:pt x="10999" y="4075"/>
                        <a:pt x="9101" y="7054"/>
                      </a:cubicBezTo>
                      <a:cubicBezTo>
                        <a:pt x="8636" y="7784"/>
                        <a:pt x="8307" y="8046"/>
                        <a:pt x="8022" y="8046"/>
                      </a:cubicBezTo>
                      <a:cubicBezTo>
                        <a:pt x="7298" y="8046"/>
                        <a:pt x="6853" y="6360"/>
                        <a:pt x="5163" y="6360"/>
                      </a:cubicBezTo>
                      <a:cubicBezTo>
                        <a:pt x="4777" y="6360"/>
                        <a:pt x="4326" y="6448"/>
                        <a:pt x="3792" y="6664"/>
                      </a:cubicBezTo>
                      <a:cubicBezTo>
                        <a:pt x="1" y="8198"/>
                        <a:pt x="2453" y="17376"/>
                        <a:pt x="2453" y="17376"/>
                      </a:cubicBezTo>
                      <a:cubicBezTo>
                        <a:pt x="2741" y="15088"/>
                        <a:pt x="3461" y="15938"/>
                        <a:pt x="4015" y="14374"/>
                      </a:cubicBezTo>
                      <a:cubicBezTo>
                        <a:pt x="4335" y="13464"/>
                        <a:pt x="3933" y="13091"/>
                        <a:pt x="3933" y="10903"/>
                      </a:cubicBezTo>
                      <a:cubicBezTo>
                        <a:pt x="3933" y="9251"/>
                        <a:pt x="4506" y="8750"/>
                        <a:pt x="5329" y="8750"/>
                      </a:cubicBezTo>
                      <a:cubicBezTo>
                        <a:pt x="6595" y="8750"/>
                        <a:pt x="8451" y="9935"/>
                        <a:pt x="9716" y="9935"/>
                      </a:cubicBezTo>
                      <a:cubicBezTo>
                        <a:pt x="9731" y="9935"/>
                        <a:pt x="9747" y="9935"/>
                        <a:pt x="9762" y="9934"/>
                      </a:cubicBezTo>
                      <a:cubicBezTo>
                        <a:pt x="11841" y="9886"/>
                        <a:pt x="10302" y="4743"/>
                        <a:pt x="14580" y="4161"/>
                      </a:cubicBezTo>
                      <a:cubicBezTo>
                        <a:pt x="15426" y="4046"/>
                        <a:pt x="16352" y="4008"/>
                        <a:pt x="17269" y="4008"/>
                      </a:cubicBezTo>
                      <a:cubicBezTo>
                        <a:pt x="19105" y="4008"/>
                        <a:pt x="20905" y="4162"/>
                        <a:pt x="21951" y="4162"/>
                      </a:cubicBezTo>
                      <a:cubicBezTo>
                        <a:pt x="21985" y="4162"/>
                        <a:pt x="22018" y="4162"/>
                        <a:pt x="22050" y="4161"/>
                      </a:cubicBezTo>
                      <a:cubicBezTo>
                        <a:pt x="23435" y="4147"/>
                        <a:pt x="20630" y="2876"/>
                        <a:pt x="18959" y="2876"/>
                      </a:cubicBezTo>
                      <a:cubicBezTo>
                        <a:pt x="18789" y="2876"/>
                        <a:pt x="18631" y="2889"/>
                        <a:pt x="18490" y="2918"/>
                      </a:cubicBezTo>
                      <a:cubicBezTo>
                        <a:pt x="18419" y="2933"/>
                        <a:pt x="18354" y="2940"/>
                        <a:pt x="18294" y="2940"/>
                      </a:cubicBezTo>
                      <a:cubicBezTo>
                        <a:pt x="17087" y="2940"/>
                        <a:pt x="18224" y="46"/>
                        <a:pt x="14708" y="1"/>
                      </a:cubicBezTo>
                      <a:cubicBezTo>
                        <a:pt x="14654" y="0"/>
                        <a:pt x="14601" y="0"/>
                        <a:pt x="14548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</p:grpSp>
      <p:sp>
        <p:nvSpPr>
          <p:cNvPr id="314" name="Google Shape;314;p27"/>
          <p:cNvSpPr/>
          <p:nvPr/>
        </p:nvSpPr>
        <p:spPr>
          <a:xfrm>
            <a:off x="3713275" y="5159846"/>
            <a:ext cx="2294475" cy="75610"/>
          </a:xfrm>
          <a:custGeom>
            <a:avLst/>
            <a:gdLst/>
            <a:ahLst/>
            <a:cxnLst/>
            <a:rect l="l" t="t" r="r" b="b"/>
            <a:pathLst>
              <a:path w="65669" h="2164" extrusionOk="0">
                <a:moveTo>
                  <a:pt x="961" y="0"/>
                </a:moveTo>
                <a:cubicBezTo>
                  <a:pt x="429" y="0"/>
                  <a:pt x="0" y="429"/>
                  <a:pt x="0" y="961"/>
                </a:cubicBezTo>
                <a:lnTo>
                  <a:pt x="0" y="1203"/>
                </a:lnTo>
                <a:cubicBezTo>
                  <a:pt x="0" y="1735"/>
                  <a:pt x="429" y="2164"/>
                  <a:pt x="961" y="2164"/>
                </a:cubicBezTo>
                <a:lnTo>
                  <a:pt x="64708" y="2164"/>
                </a:lnTo>
                <a:cubicBezTo>
                  <a:pt x="65240" y="2164"/>
                  <a:pt x="65669" y="1735"/>
                  <a:pt x="65669" y="1203"/>
                </a:cubicBezTo>
                <a:lnTo>
                  <a:pt x="65669" y="961"/>
                </a:lnTo>
                <a:cubicBezTo>
                  <a:pt x="65669" y="429"/>
                  <a:pt x="65240" y="0"/>
                  <a:pt x="64708" y="0"/>
                </a:cubicBezTo>
                <a:close/>
              </a:path>
            </a:pathLst>
          </a:custGeom>
          <a:solidFill>
            <a:srgbClr val="CFDEE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5" name="Google Shape;315;p27"/>
          <p:cNvSpPr/>
          <p:nvPr/>
        </p:nvSpPr>
        <p:spPr>
          <a:xfrm>
            <a:off x="6204043" y="1439714"/>
            <a:ext cx="239828" cy="244964"/>
          </a:xfrm>
          <a:custGeom>
            <a:avLst/>
            <a:gdLst/>
            <a:ahLst/>
            <a:cxnLst/>
            <a:rect l="l" t="t" r="r" b="b"/>
            <a:pathLst>
              <a:path w="6864" h="7011" extrusionOk="0">
                <a:moveTo>
                  <a:pt x="6688" y="1"/>
                </a:moveTo>
                <a:cubicBezTo>
                  <a:pt x="6645" y="1"/>
                  <a:pt x="6602" y="18"/>
                  <a:pt x="6570" y="53"/>
                </a:cubicBezTo>
                <a:cubicBezTo>
                  <a:pt x="4871" y="1910"/>
                  <a:pt x="4268" y="4722"/>
                  <a:pt x="4069" y="6071"/>
                </a:cubicBezTo>
                <a:cubicBezTo>
                  <a:pt x="3145" y="3746"/>
                  <a:pt x="395" y="2219"/>
                  <a:pt x="266" y="2148"/>
                </a:cubicBezTo>
                <a:cubicBezTo>
                  <a:pt x="240" y="2132"/>
                  <a:pt x="212" y="2125"/>
                  <a:pt x="184" y="2125"/>
                </a:cubicBezTo>
                <a:cubicBezTo>
                  <a:pt x="127" y="2125"/>
                  <a:pt x="72" y="2154"/>
                  <a:pt x="43" y="2207"/>
                </a:cubicBezTo>
                <a:cubicBezTo>
                  <a:pt x="0" y="2287"/>
                  <a:pt x="32" y="2386"/>
                  <a:pt x="114" y="2427"/>
                </a:cubicBezTo>
                <a:cubicBezTo>
                  <a:pt x="147" y="2445"/>
                  <a:pt x="3464" y="4288"/>
                  <a:pt x="3979" y="6884"/>
                </a:cubicBezTo>
                <a:cubicBezTo>
                  <a:pt x="3995" y="6957"/>
                  <a:pt x="4059" y="7011"/>
                  <a:pt x="4135" y="7011"/>
                </a:cubicBezTo>
                <a:lnTo>
                  <a:pt x="4146" y="7011"/>
                </a:lnTo>
                <a:cubicBezTo>
                  <a:pt x="4226" y="7007"/>
                  <a:pt x="4289" y="6944"/>
                  <a:pt x="4294" y="6864"/>
                </a:cubicBezTo>
                <a:cubicBezTo>
                  <a:pt x="4297" y="6822"/>
                  <a:pt x="4623" y="2654"/>
                  <a:pt x="6805" y="268"/>
                </a:cubicBezTo>
                <a:cubicBezTo>
                  <a:pt x="6864" y="203"/>
                  <a:pt x="6860" y="102"/>
                  <a:pt x="6794" y="42"/>
                </a:cubicBezTo>
                <a:cubicBezTo>
                  <a:pt x="6764" y="15"/>
                  <a:pt x="6726" y="1"/>
                  <a:pt x="6688" y="1"/>
                </a:cubicBezTo>
                <a:close/>
              </a:path>
            </a:pathLst>
          </a:custGeom>
          <a:solidFill>
            <a:srgbClr val="FFF7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6" name="Google Shape;316;p27"/>
          <p:cNvSpPr/>
          <p:nvPr/>
        </p:nvSpPr>
        <p:spPr>
          <a:xfrm>
            <a:off x="5173278" y="4709120"/>
            <a:ext cx="222428" cy="240247"/>
          </a:xfrm>
          <a:custGeom>
            <a:avLst/>
            <a:gdLst/>
            <a:ahLst/>
            <a:cxnLst/>
            <a:rect l="l" t="t" r="r" b="b"/>
            <a:pathLst>
              <a:path w="6366" h="6876" extrusionOk="0">
                <a:moveTo>
                  <a:pt x="3055" y="0"/>
                </a:moveTo>
                <a:cubicBezTo>
                  <a:pt x="2969" y="0"/>
                  <a:pt x="2897" y="67"/>
                  <a:pt x="2895" y="154"/>
                </a:cubicBezTo>
                <a:cubicBezTo>
                  <a:pt x="2774" y="3382"/>
                  <a:pt x="80" y="6581"/>
                  <a:pt x="53" y="6614"/>
                </a:cubicBezTo>
                <a:cubicBezTo>
                  <a:pt x="1" y="6674"/>
                  <a:pt x="2" y="6763"/>
                  <a:pt x="56" y="6823"/>
                </a:cubicBezTo>
                <a:cubicBezTo>
                  <a:pt x="64" y="6833"/>
                  <a:pt x="74" y="6840"/>
                  <a:pt x="85" y="6848"/>
                </a:cubicBezTo>
                <a:cubicBezTo>
                  <a:pt x="112" y="6867"/>
                  <a:pt x="143" y="6876"/>
                  <a:pt x="174" y="6876"/>
                </a:cubicBezTo>
                <a:cubicBezTo>
                  <a:pt x="205" y="6876"/>
                  <a:pt x="236" y="6867"/>
                  <a:pt x="263" y="6848"/>
                </a:cubicBezTo>
                <a:cubicBezTo>
                  <a:pt x="1186" y="6221"/>
                  <a:pt x="2371" y="6039"/>
                  <a:pt x="3435" y="6039"/>
                </a:cubicBezTo>
                <a:cubicBezTo>
                  <a:pt x="4893" y="6039"/>
                  <a:pt x="6124" y="6381"/>
                  <a:pt x="6145" y="6387"/>
                </a:cubicBezTo>
                <a:cubicBezTo>
                  <a:pt x="6160" y="6391"/>
                  <a:pt x="6175" y="6393"/>
                  <a:pt x="6189" y="6393"/>
                </a:cubicBezTo>
                <a:cubicBezTo>
                  <a:pt x="6259" y="6393"/>
                  <a:pt x="6322" y="6347"/>
                  <a:pt x="6341" y="6278"/>
                </a:cubicBezTo>
                <a:cubicBezTo>
                  <a:pt x="6365" y="6193"/>
                  <a:pt x="6317" y="6105"/>
                  <a:pt x="6233" y="6081"/>
                </a:cubicBezTo>
                <a:cubicBezTo>
                  <a:pt x="6144" y="6057"/>
                  <a:pt x="4911" y="5714"/>
                  <a:pt x="3440" y="5714"/>
                </a:cubicBezTo>
                <a:cubicBezTo>
                  <a:pt x="2572" y="5714"/>
                  <a:pt x="1621" y="5833"/>
                  <a:pt x="772" y="6207"/>
                </a:cubicBezTo>
                <a:cubicBezTo>
                  <a:pt x="1576" y="5106"/>
                  <a:pt x="3119" y="2680"/>
                  <a:pt x="3212" y="166"/>
                </a:cubicBezTo>
                <a:cubicBezTo>
                  <a:pt x="3216" y="78"/>
                  <a:pt x="3148" y="4"/>
                  <a:pt x="3060" y="0"/>
                </a:cubicBezTo>
                <a:cubicBezTo>
                  <a:pt x="3058" y="0"/>
                  <a:pt x="3056" y="0"/>
                  <a:pt x="3055" y="0"/>
                </a:cubicBezTo>
                <a:close/>
              </a:path>
            </a:pathLst>
          </a:custGeom>
          <a:solidFill>
            <a:srgbClr val="FFF7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7" name="Google Shape;317;p27"/>
          <p:cNvSpPr/>
          <p:nvPr/>
        </p:nvSpPr>
        <p:spPr>
          <a:xfrm>
            <a:off x="4315116" y="4652692"/>
            <a:ext cx="216838" cy="254293"/>
          </a:xfrm>
          <a:custGeom>
            <a:avLst/>
            <a:gdLst/>
            <a:ahLst/>
            <a:cxnLst/>
            <a:rect l="l" t="t" r="r" b="b"/>
            <a:pathLst>
              <a:path w="6206" h="7278" extrusionOk="0">
                <a:moveTo>
                  <a:pt x="4318" y="0"/>
                </a:moveTo>
                <a:cubicBezTo>
                  <a:pt x="4240" y="0"/>
                  <a:pt x="4172" y="58"/>
                  <a:pt x="4158" y="136"/>
                </a:cubicBezTo>
                <a:cubicBezTo>
                  <a:pt x="3812" y="2630"/>
                  <a:pt x="4907" y="5286"/>
                  <a:pt x="5506" y="6512"/>
                </a:cubicBezTo>
                <a:cubicBezTo>
                  <a:pt x="4078" y="5554"/>
                  <a:pt x="2150" y="5396"/>
                  <a:pt x="1038" y="5396"/>
                </a:cubicBezTo>
                <a:cubicBezTo>
                  <a:pt x="533" y="5396"/>
                  <a:pt x="197" y="5428"/>
                  <a:pt x="151" y="5433"/>
                </a:cubicBezTo>
                <a:cubicBezTo>
                  <a:pt x="64" y="5442"/>
                  <a:pt x="1" y="5520"/>
                  <a:pt x="10" y="5608"/>
                </a:cubicBezTo>
                <a:cubicBezTo>
                  <a:pt x="20" y="5689"/>
                  <a:pt x="88" y="5750"/>
                  <a:pt x="168" y="5750"/>
                </a:cubicBezTo>
                <a:cubicBezTo>
                  <a:pt x="173" y="5750"/>
                  <a:pt x="178" y="5750"/>
                  <a:pt x="183" y="5749"/>
                </a:cubicBezTo>
                <a:cubicBezTo>
                  <a:pt x="194" y="5748"/>
                  <a:pt x="505" y="5718"/>
                  <a:pt x="989" y="5718"/>
                </a:cubicBezTo>
                <a:cubicBezTo>
                  <a:pt x="2212" y="5718"/>
                  <a:pt x="4537" y="5909"/>
                  <a:pt x="5894" y="7232"/>
                </a:cubicBezTo>
                <a:cubicBezTo>
                  <a:pt x="5920" y="7257"/>
                  <a:pt x="5953" y="7273"/>
                  <a:pt x="5989" y="7277"/>
                </a:cubicBezTo>
                <a:cubicBezTo>
                  <a:pt x="5994" y="7277"/>
                  <a:pt x="6000" y="7278"/>
                  <a:pt x="6006" y="7278"/>
                </a:cubicBezTo>
                <a:cubicBezTo>
                  <a:pt x="6126" y="7278"/>
                  <a:pt x="6206" y="7146"/>
                  <a:pt x="6143" y="7038"/>
                </a:cubicBezTo>
                <a:cubicBezTo>
                  <a:pt x="6122" y="7001"/>
                  <a:pt x="4028" y="3380"/>
                  <a:pt x="4474" y="180"/>
                </a:cubicBezTo>
                <a:cubicBezTo>
                  <a:pt x="4486" y="93"/>
                  <a:pt x="4426" y="13"/>
                  <a:pt x="4338" y="1"/>
                </a:cubicBezTo>
                <a:cubicBezTo>
                  <a:pt x="4331" y="1"/>
                  <a:pt x="4325" y="0"/>
                  <a:pt x="4318" y="0"/>
                </a:cubicBezTo>
                <a:close/>
              </a:path>
            </a:pathLst>
          </a:custGeom>
          <a:solidFill>
            <a:srgbClr val="FFF7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8" name="Google Shape;318;p27"/>
          <p:cNvSpPr/>
          <p:nvPr/>
        </p:nvSpPr>
        <p:spPr>
          <a:xfrm>
            <a:off x="5679977" y="4205844"/>
            <a:ext cx="223476" cy="173407"/>
          </a:xfrm>
          <a:custGeom>
            <a:avLst/>
            <a:gdLst/>
            <a:ahLst/>
            <a:cxnLst/>
            <a:rect l="l" t="t" r="r" b="b"/>
            <a:pathLst>
              <a:path w="6396" h="4963" extrusionOk="0">
                <a:moveTo>
                  <a:pt x="2845" y="1"/>
                </a:moveTo>
                <a:cubicBezTo>
                  <a:pt x="2782" y="1"/>
                  <a:pt x="2722" y="38"/>
                  <a:pt x="2697" y="100"/>
                </a:cubicBezTo>
                <a:cubicBezTo>
                  <a:pt x="2087" y="1614"/>
                  <a:pt x="101" y="4285"/>
                  <a:pt x="81" y="4313"/>
                </a:cubicBezTo>
                <a:cubicBezTo>
                  <a:pt x="0" y="4421"/>
                  <a:pt x="82" y="4567"/>
                  <a:pt x="207" y="4567"/>
                </a:cubicBezTo>
                <a:cubicBezTo>
                  <a:pt x="219" y="4567"/>
                  <a:pt x="233" y="4565"/>
                  <a:pt x="246" y="4562"/>
                </a:cubicBezTo>
                <a:cubicBezTo>
                  <a:pt x="788" y="4429"/>
                  <a:pt x="1393" y="4378"/>
                  <a:pt x="2004" y="4378"/>
                </a:cubicBezTo>
                <a:cubicBezTo>
                  <a:pt x="4048" y="4378"/>
                  <a:pt x="6160" y="4951"/>
                  <a:pt x="6187" y="4958"/>
                </a:cubicBezTo>
                <a:cubicBezTo>
                  <a:pt x="6200" y="4962"/>
                  <a:pt x="6213" y="4963"/>
                  <a:pt x="6226" y="4963"/>
                </a:cubicBezTo>
                <a:cubicBezTo>
                  <a:pt x="6227" y="4963"/>
                  <a:pt x="6228" y="4963"/>
                  <a:pt x="6229" y="4963"/>
                </a:cubicBezTo>
                <a:cubicBezTo>
                  <a:pt x="6307" y="4963"/>
                  <a:pt x="6373" y="4904"/>
                  <a:pt x="6384" y="4828"/>
                </a:cubicBezTo>
                <a:cubicBezTo>
                  <a:pt x="6396" y="4749"/>
                  <a:pt x="6348" y="4674"/>
                  <a:pt x="6272" y="4652"/>
                </a:cubicBezTo>
                <a:cubicBezTo>
                  <a:pt x="6159" y="4620"/>
                  <a:pt x="4082" y="4058"/>
                  <a:pt x="2023" y="4058"/>
                </a:cubicBezTo>
                <a:cubicBezTo>
                  <a:pt x="1532" y="4058"/>
                  <a:pt x="1042" y="4090"/>
                  <a:pt x="581" y="4168"/>
                </a:cubicBezTo>
                <a:cubicBezTo>
                  <a:pt x="1139" y="3395"/>
                  <a:pt x="2491" y="1465"/>
                  <a:pt x="2992" y="219"/>
                </a:cubicBezTo>
                <a:cubicBezTo>
                  <a:pt x="3025" y="137"/>
                  <a:pt x="2985" y="45"/>
                  <a:pt x="2904" y="12"/>
                </a:cubicBezTo>
                <a:cubicBezTo>
                  <a:pt x="2885" y="4"/>
                  <a:pt x="2864" y="1"/>
                  <a:pt x="2845" y="1"/>
                </a:cubicBezTo>
                <a:close/>
              </a:path>
            </a:pathLst>
          </a:custGeom>
          <a:solidFill>
            <a:srgbClr val="FFF7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" name="Google Shape;319;p27"/>
          <p:cNvSpPr txBox="1">
            <a:spLocks noGrp="1"/>
          </p:cNvSpPr>
          <p:nvPr>
            <p:ph type="ctrTitle"/>
          </p:nvPr>
        </p:nvSpPr>
        <p:spPr>
          <a:xfrm>
            <a:off x="2936721" y="1890719"/>
            <a:ext cx="3296886" cy="199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 smtClean="0">
                <a:latin typeface="Cheerful Dynamite Personal Use" pitchFamily="2" charset="0"/>
              </a:rPr>
              <a:t>Permasalahan Moral</a:t>
            </a:r>
            <a:br>
              <a:rPr lang="en" sz="1800" dirty="0" smtClean="0">
                <a:latin typeface="Cheerful Dynamite Personal Use" pitchFamily="2" charset="0"/>
              </a:rPr>
            </a:br>
            <a:r>
              <a:rPr lang="en" sz="1800" dirty="0" smtClean="0">
                <a:latin typeface="Cheerful Dynamite Personal Use" pitchFamily="2" charset="0"/>
              </a:rPr>
              <a:t>Di Indonesia</a:t>
            </a:r>
            <a:endParaRPr sz="1800" dirty="0">
              <a:latin typeface="Cheerful Dynamite Personal Use" pitchFamily="2" charset="0"/>
            </a:endParaRPr>
          </a:p>
        </p:txBody>
      </p:sp>
      <p:pic>
        <p:nvPicPr>
          <p:cNvPr id="156" name="Picture 15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55" t="14546" r="15455" b="16767"/>
          <a:stretch/>
        </p:blipFill>
        <p:spPr>
          <a:xfrm>
            <a:off x="197500" y="193063"/>
            <a:ext cx="1000066" cy="994218"/>
          </a:xfrm>
          <a:prstGeom prst="rect">
            <a:avLst/>
          </a:prstGeom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3" name="Google Shape;783;p39"/>
          <p:cNvSpPr txBox="1">
            <a:spLocks noGrp="1"/>
          </p:cNvSpPr>
          <p:nvPr>
            <p:ph type="title"/>
          </p:nvPr>
        </p:nvSpPr>
        <p:spPr>
          <a:xfrm>
            <a:off x="1367644" y="267494"/>
            <a:ext cx="6408712" cy="69335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b="1" dirty="0" smtClean="0">
                <a:latin typeface="Footlight MT Light" pitchFamily="18" charset="0"/>
              </a:rPr>
              <a:t>Solusi Penyalahgunaan Narkoba</a:t>
            </a:r>
            <a:endParaRPr sz="3600" b="1" dirty="0">
              <a:latin typeface="Footlight MT Light" pitchFamily="18" charset="0"/>
            </a:endParaRPr>
          </a:p>
        </p:txBody>
      </p:sp>
      <p:grpSp>
        <p:nvGrpSpPr>
          <p:cNvPr id="785" name="Google Shape;785;p39"/>
          <p:cNvGrpSpPr/>
          <p:nvPr/>
        </p:nvGrpSpPr>
        <p:grpSpPr>
          <a:xfrm>
            <a:off x="4825523" y="1223699"/>
            <a:ext cx="3796654" cy="3434848"/>
            <a:chOff x="-6013250" y="101100"/>
            <a:chExt cx="5496025" cy="4972275"/>
          </a:xfrm>
        </p:grpSpPr>
        <p:grpSp>
          <p:nvGrpSpPr>
            <p:cNvPr id="786" name="Google Shape;786;p39"/>
            <p:cNvGrpSpPr/>
            <p:nvPr/>
          </p:nvGrpSpPr>
          <p:grpSpPr>
            <a:xfrm>
              <a:off x="-2448150" y="101100"/>
              <a:ext cx="1715575" cy="1715575"/>
              <a:chOff x="-2448150" y="101100"/>
              <a:chExt cx="1715575" cy="1715575"/>
            </a:xfrm>
          </p:grpSpPr>
          <p:sp>
            <p:nvSpPr>
              <p:cNvPr id="787" name="Google Shape;787;p39"/>
              <p:cNvSpPr/>
              <p:nvPr/>
            </p:nvSpPr>
            <p:spPr>
              <a:xfrm>
                <a:off x="-2253975" y="295300"/>
                <a:ext cx="1327225" cy="1327200"/>
              </a:xfrm>
              <a:custGeom>
                <a:avLst/>
                <a:gdLst/>
                <a:ahLst/>
                <a:cxnLst/>
                <a:rect l="l" t="t" r="r" b="b"/>
                <a:pathLst>
                  <a:path w="53089" h="53088" fill="none" extrusionOk="0">
                    <a:moveTo>
                      <a:pt x="53088" y="26543"/>
                    </a:moveTo>
                    <a:cubicBezTo>
                      <a:pt x="53088" y="33584"/>
                      <a:pt x="50292" y="40335"/>
                      <a:pt x="45315" y="45314"/>
                    </a:cubicBezTo>
                    <a:cubicBezTo>
                      <a:pt x="40336" y="50291"/>
                      <a:pt x="33584" y="53088"/>
                      <a:pt x="26544" y="53088"/>
                    </a:cubicBezTo>
                    <a:cubicBezTo>
                      <a:pt x="19505" y="53088"/>
                      <a:pt x="12753" y="50291"/>
                      <a:pt x="7775" y="45314"/>
                    </a:cubicBezTo>
                    <a:cubicBezTo>
                      <a:pt x="2797" y="40335"/>
                      <a:pt x="1" y="33584"/>
                      <a:pt x="1" y="26543"/>
                    </a:cubicBezTo>
                    <a:cubicBezTo>
                      <a:pt x="1" y="19504"/>
                      <a:pt x="2797" y="12752"/>
                      <a:pt x="7775" y="7774"/>
                    </a:cubicBezTo>
                    <a:cubicBezTo>
                      <a:pt x="12753" y="2797"/>
                      <a:pt x="19505" y="0"/>
                      <a:pt x="26544" y="0"/>
                    </a:cubicBezTo>
                    <a:cubicBezTo>
                      <a:pt x="33584" y="0"/>
                      <a:pt x="40336" y="2797"/>
                      <a:pt x="45315" y="7774"/>
                    </a:cubicBezTo>
                    <a:cubicBezTo>
                      <a:pt x="50292" y="12752"/>
                      <a:pt x="53088" y="19504"/>
                      <a:pt x="53088" y="26543"/>
                    </a:cubicBezTo>
                    <a:close/>
                  </a:path>
                </a:pathLst>
              </a:custGeom>
              <a:noFill/>
              <a:ln w="30000" cap="flat" cmpd="sng">
                <a:solidFill>
                  <a:schemeClr val="accent1"/>
                </a:solidFill>
                <a:prstDash val="solid"/>
                <a:miter lim="127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8" name="Google Shape;788;p39"/>
              <p:cNvSpPr/>
              <p:nvPr/>
            </p:nvSpPr>
            <p:spPr>
              <a:xfrm>
                <a:off x="-2448150" y="101100"/>
                <a:ext cx="1715575" cy="1715575"/>
              </a:xfrm>
              <a:custGeom>
                <a:avLst/>
                <a:gdLst/>
                <a:ahLst/>
                <a:cxnLst/>
                <a:rect l="l" t="t" r="r" b="b"/>
                <a:pathLst>
                  <a:path w="68623" h="68623" fill="none" extrusionOk="0">
                    <a:moveTo>
                      <a:pt x="58574" y="10050"/>
                    </a:moveTo>
                    <a:cubicBezTo>
                      <a:pt x="65008" y="16485"/>
                      <a:pt x="68622" y="25212"/>
                      <a:pt x="68622" y="34311"/>
                    </a:cubicBezTo>
                    <a:cubicBezTo>
                      <a:pt x="68622" y="43412"/>
                      <a:pt x="65008" y="52139"/>
                      <a:pt x="58574" y="58574"/>
                    </a:cubicBezTo>
                    <a:cubicBezTo>
                      <a:pt x="52139" y="65009"/>
                      <a:pt x="43412" y="68623"/>
                      <a:pt x="34312" y="68623"/>
                    </a:cubicBezTo>
                    <a:cubicBezTo>
                      <a:pt x="25211" y="68623"/>
                      <a:pt x="16484" y="65009"/>
                      <a:pt x="10050" y="58574"/>
                    </a:cubicBezTo>
                    <a:cubicBezTo>
                      <a:pt x="3615" y="52139"/>
                      <a:pt x="1" y="43412"/>
                      <a:pt x="1" y="34311"/>
                    </a:cubicBezTo>
                    <a:cubicBezTo>
                      <a:pt x="1" y="25212"/>
                      <a:pt x="3615" y="16485"/>
                      <a:pt x="10050" y="10050"/>
                    </a:cubicBezTo>
                    <a:cubicBezTo>
                      <a:pt x="16484" y="3615"/>
                      <a:pt x="25211" y="1"/>
                      <a:pt x="34312" y="1"/>
                    </a:cubicBezTo>
                    <a:cubicBezTo>
                      <a:pt x="43412" y="1"/>
                      <a:pt x="52139" y="3615"/>
                      <a:pt x="58574" y="10050"/>
                    </a:cubicBezTo>
                    <a:close/>
                  </a:path>
                </a:pathLst>
              </a:custGeom>
              <a:noFill/>
              <a:ln w="30125" cap="flat" cmpd="sng">
                <a:solidFill>
                  <a:schemeClr val="accent1"/>
                </a:solidFill>
                <a:prstDash val="solid"/>
                <a:miter lim="127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9" name="Google Shape;789;p39"/>
              <p:cNvSpPr/>
              <p:nvPr/>
            </p:nvSpPr>
            <p:spPr>
              <a:xfrm>
                <a:off x="-1880025" y="295300"/>
                <a:ext cx="579350" cy="1327200"/>
              </a:xfrm>
              <a:custGeom>
                <a:avLst/>
                <a:gdLst/>
                <a:ahLst/>
                <a:cxnLst/>
                <a:rect l="l" t="t" r="r" b="b"/>
                <a:pathLst>
                  <a:path w="23174" h="53088" fill="none" extrusionOk="0">
                    <a:moveTo>
                      <a:pt x="23173" y="26543"/>
                    </a:moveTo>
                    <a:cubicBezTo>
                      <a:pt x="23173" y="33584"/>
                      <a:pt x="21953" y="40335"/>
                      <a:pt x="19780" y="45314"/>
                    </a:cubicBezTo>
                    <a:cubicBezTo>
                      <a:pt x="17607" y="50291"/>
                      <a:pt x="14660" y="53088"/>
                      <a:pt x="11586" y="53088"/>
                    </a:cubicBezTo>
                    <a:cubicBezTo>
                      <a:pt x="8514" y="53088"/>
                      <a:pt x="5566" y="50291"/>
                      <a:pt x="3393" y="45314"/>
                    </a:cubicBezTo>
                    <a:cubicBezTo>
                      <a:pt x="1220" y="40335"/>
                      <a:pt x="0" y="33584"/>
                      <a:pt x="0" y="26543"/>
                    </a:cubicBezTo>
                    <a:cubicBezTo>
                      <a:pt x="0" y="19504"/>
                      <a:pt x="1220" y="12752"/>
                      <a:pt x="3393" y="7774"/>
                    </a:cubicBezTo>
                    <a:cubicBezTo>
                      <a:pt x="5566" y="2797"/>
                      <a:pt x="8514" y="0"/>
                      <a:pt x="11586" y="0"/>
                    </a:cubicBezTo>
                    <a:cubicBezTo>
                      <a:pt x="14660" y="0"/>
                      <a:pt x="17607" y="2797"/>
                      <a:pt x="19780" y="7774"/>
                    </a:cubicBezTo>
                    <a:cubicBezTo>
                      <a:pt x="21953" y="12752"/>
                      <a:pt x="23173" y="19504"/>
                      <a:pt x="23173" y="26543"/>
                    </a:cubicBezTo>
                    <a:close/>
                  </a:path>
                </a:pathLst>
              </a:custGeom>
              <a:noFill/>
              <a:ln w="30000" cap="flat" cmpd="sng">
                <a:solidFill>
                  <a:schemeClr val="accent1"/>
                </a:solidFill>
                <a:prstDash val="solid"/>
                <a:miter lim="127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0" name="Google Shape;790;p39"/>
              <p:cNvSpPr/>
              <p:nvPr/>
            </p:nvSpPr>
            <p:spPr>
              <a:xfrm>
                <a:off x="-2097625" y="295300"/>
                <a:ext cx="1014575" cy="338750"/>
              </a:xfrm>
              <a:custGeom>
                <a:avLst/>
                <a:gdLst/>
                <a:ahLst/>
                <a:cxnLst/>
                <a:rect l="l" t="t" r="r" b="b"/>
                <a:pathLst>
                  <a:path w="40583" h="13550" fill="none" extrusionOk="0">
                    <a:moveTo>
                      <a:pt x="20291" y="13550"/>
                    </a:moveTo>
                    <a:cubicBezTo>
                      <a:pt x="28430" y="13550"/>
                      <a:pt x="35713" y="11950"/>
                      <a:pt x="40582" y="9432"/>
                    </a:cubicBezTo>
                    <a:cubicBezTo>
                      <a:pt x="35713" y="3664"/>
                      <a:pt x="28430" y="0"/>
                      <a:pt x="20291" y="0"/>
                    </a:cubicBezTo>
                    <a:cubicBezTo>
                      <a:pt x="12152" y="0"/>
                      <a:pt x="4869" y="3664"/>
                      <a:pt x="0" y="9432"/>
                    </a:cubicBezTo>
                    <a:cubicBezTo>
                      <a:pt x="4869" y="11950"/>
                      <a:pt x="12151" y="13550"/>
                      <a:pt x="20291" y="13550"/>
                    </a:cubicBezTo>
                    <a:close/>
                  </a:path>
                </a:pathLst>
              </a:custGeom>
              <a:noFill/>
              <a:ln w="30000" cap="flat" cmpd="sng">
                <a:solidFill>
                  <a:schemeClr val="accent1"/>
                </a:solidFill>
                <a:prstDash val="solid"/>
                <a:miter lim="127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1" name="Google Shape;791;p39"/>
              <p:cNvSpPr/>
              <p:nvPr/>
            </p:nvSpPr>
            <p:spPr>
              <a:xfrm>
                <a:off x="-2097625" y="1283750"/>
                <a:ext cx="1014575" cy="338750"/>
              </a:xfrm>
              <a:custGeom>
                <a:avLst/>
                <a:gdLst/>
                <a:ahLst/>
                <a:cxnLst/>
                <a:rect l="l" t="t" r="r" b="b"/>
                <a:pathLst>
                  <a:path w="40583" h="13550" fill="none" extrusionOk="0">
                    <a:moveTo>
                      <a:pt x="20291" y="0"/>
                    </a:moveTo>
                    <a:cubicBezTo>
                      <a:pt x="12152" y="0"/>
                      <a:pt x="4869" y="1600"/>
                      <a:pt x="0" y="4118"/>
                    </a:cubicBezTo>
                    <a:cubicBezTo>
                      <a:pt x="4869" y="9886"/>
                      <a:pt x="12152" y="13550"/>
                      <a:pt x="20291" y="13550"/>
                    </a:cubicBezTo>
                    <a:cubicBezTo>
                      <a:pt x="28430" y="13550"/>
                      <a:pt x="35713" y="9886"/>
                      <a:pt x="40582" y="4118"/>
                    </a:cubicBezTo>
                    <a:cubicBezTo>
                      <a:pt x="35712" y="1600"/>
                      <a:pt x="28430" y="0"/>
                      <a:pt x="20291" y="0"/>
                    </a:cubicBezTo>
                    <a:close/>
                  </a:path>
                </a:pathLst>
              </a:custGeom>
              <a:noFill/>
              <a:ln w="30000" cap="flat" cmpd="sng">
                <a:solidFill>
                  <a:schemeClr val="accent1"/>
                </a:solidFill>
                <a:prstDash val="solid"/>
                <a:miter lim="127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2" name="Google Shape;792;p39"/>
              <p:cNvSpPr/>
              <p:nvPr/>
            </p:nvSpPr>
            <p:spPr>
              <a:xfrm>
                <a:off x="-2253975" y="958875"/>
                <a:ext cx="13272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53089" h="1" fill="none" extrusionOk="0">
                    <a:moveTo>
                      <a:pt x="1" y="0"/>
                    </a:moveTo>
                    <a:lnTo>
                      <a:pt x="53088" y="0"/>
                    </a:lnTo>
                  </a:path>
                </a:pathLst>
              </a:custGeom>
              <a:noFill/>
              <a:ln w="30000" cap="flat" cmpd="sng">
                <a:solidFill>
                  <a:schemeClr val="accent1"/>
                </a:solidFill>
                <a:prstDash val="solid"/>
                <a:miter lim="127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93" name="Google Shape;793;p39"/>
            <p:cNvGrpSpPr/>
            <p:nvPr/>
          </p:nvGrpSpPr>
          <p:grpSpPr>
            <a:xfrm>
              <a:off x="-2033600" y="2297575"/>
              <a:ext cx="1516375" cy="2775800"/>
              <a:chOff x="-1636000" y="2062275"/>
              <a:chExt cx="1516375" cy="2775800"/>
            </a:xfrm>
          </p:grpSpPr>
          <p:sp>
            <p:nvSpPr>
              <p:cNvPr id="794" name="Google Shape;794;p39"/>
              <p:cNvSpPr/>
              <p:nvPr/>
            </p:nvSpPr>
            <p:spPr>
              <a:xfrm>
                <a:off x="-1636000" y="2062275"/>
                <a:ext cx="1358925" cy="1905450"/>
              </a:xfrm>
              <a:custGeom>
                <a:avLst/>
                <a:gdLst/>
                <a:ahLst/>
                <a:cxnLst/>
                <a:rect l="l" t="t" r="r" b="b"/>
                <a:pathLst>
                  <a:path w="54357" h="76218" extrusionOk="0">
                    <a:moveTo>
                      <a:pt x="38581" y="0"/>
                    </a:moveTo>
                    <a:cubicBezTo>
                      <a:pt x="34890" y="0"/>
                      <a:pt x="30724" y="5375"/>
                      <a:pt x="28096" y="12332"/>
                    </a:cubicBezTo>
                    <a:cubicBezTo>
                      <a:pt x="27431" y="14092"/>
                      <a:pt x="25768" y="15159"/>
                      <a:pt x="24030" y="15159"/>
                    </a:cubicBezTo>
                    <a:cubicBezTo>
                      <a:pt x="23346" y="15159"/>
                      <a:pt x="22651" y="14994"/>
                      <a:pt x="22001" y="14642"/>
                    </a:cubicBezTo>
                    <a:cubicBezTo>
                      <a:pt x="21177" y="14195"/>
                      <a:pt x="20324" y="13957"/>
                      <a:pt x="19459" y="13957"/>
                    </a:cubicBezTo>
                    <a:cubicBezTo>
                      <a:pt x="19186" y="13957"/>
                      <a:pt x="18911" y="13981"/>
                      <a:pt x="18636" y="14030"/>
                    </a:cubicBezTo>
                    <a:cubicBezTo>
                      <a:pt x="13337" y="14962"/>
                      <a:pt x="10573" y="23777"/>
                      <a:pt x="10950" y="32808"/>
                    </a:cubicBezTo>
                    <a:cubicBezTo>
                      <a:pt x="11075" y="35816"/>
                      <a:pt x="9642" y="38729"/>
                      <a:pt x="7069" y="40295"/>
                    </a:cubicBezTo>
                    <a:cubicBezTo>
                      <a:pt x="1314" y="43800"/>
                      <a:pt x="1" y="54323"/>
                      <a:pt x="5185" y="63822"/>
                    </a:cubicBezTo>
                    <a:cubicBezTo>
                      <a:pt x="8757" y="70370"/>
                      <a:pt x="14321" y="74255"/>
                      <a:pt x="19258" y="74255"/>
                    </a:cubicBezTo>
                    <a:cubicBezTo>
                      <a:pt x="19390" y="74255"/>
                      <a:pt x="19521" y="74252"/>
                      <a:pt x="19651" y="74247"/>
                    </a:cubicBezTo>
                    <a:cubicBezTo>
                      <a:pt x="21329" y="75564"/>
                      <a:pt x="23533" y="76218"/>
                      <a:pt x="26007" y="76218"/>
                    </a:cubicBezTo>
                    <a:cubicBezTo>
                      <a:pt x="29953" y="76218"/>
                      <a:pt x="34583" y="74555"/>
                      <a:pt x="38852" y="71269"/>
                    </a:cubicBezTo>
                    <a:cubicBezTo>
                      <a:pt x="47597" y="64536"/>
                      <a:pt x="50681" y="54411"/>
                      <a:pt x="46942" y="49006"/>
                    </a:cubicBezTo>
                    <a:cubicBezTo>
                      <a:pt x="45020" y="46230"/>
                      <a:pt x="45018" y="42557"/>
                      <a:pt x="46828" y="39707"/>
                    </a:cubicBezTo>
                    <a:cubicBezTo>
                      <a:pt x="52418" y="30908"/>
                      <a:pt x="54356" y="19962"/>
                      <a:pt x="49524" y="16704"/>
                    </a:cubicBezTo>
                    <a:cubicBezTo>
                      <a:pt x="48913" y="16292"/>
                      <a:pt x="48229" y="16041"/>
                      <a:pt x="47491" y="15940"/>
                    </a:cubicBezTo>
                    <a:cubicBezTo>
                      <a:pt x="45180" y="15621"/>
                      <a:pt x="43536" y="13512"/>
                      <a:pt x="43637" y="11182"/>
                    </a:cubicBezTo>
                    <a:cubicBezTo>
                      <a:pt x="43887" y="5353"/>
                      <a:pt x="42442" y="948"/>
                      <a:pt x="39579" y="138"/>
                    </a:cubicBezTo>
                    <a:cubicBezTo>
                      <a:pt x="39252" y="45"/>
                      <a:pt x="38918" y="0"/>
                      <a:pt x="385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5" name="Google Shape;795;p39"/>
              <p:cNvSpPr/>
              <p:nvPr/>
            </p:nvSpPr>
            <p:spPr>
              <a:xfrm>
                <a:off x="-1341500" y="2422650"/>
                <a:ext cx="606975" cy="2044925"/>
              </a:xfrm>
              <a:custGeom>
                <a:avLst/>
                <a:gdLst/>
                <a:ahLst/>
                <a:cxnLst/>
                <a:rect l="l" t="t" r="r" b="b"/>
                <a:pathLst>
                  <a:path w="24279" h="81797" fill="none" extrusionOk="0">
                    <a:moveTo>
                      <a:pt x="24279" y="0"/>
                    </a:moveTo>
                    <a:cubicBezTo>
                      <a:pt x="24279" y="0"/>
                      <a:pt x="1" y="63999"/>
                      <a:pt x="9438" y="81796"/>
                    </a:cubicBezTo>
                  </a:path>
                </a:pathLst>
              </a:custGeom>
              <a:noFill/>
              <a:ln w="14125" cap="flat" cmpd="sng">
                <a:solidFill>
                  <a:schemeClr val="accent4"/>
                </a:solidFill>
                <a:prstDash val="solid"/>
                <a:miter lim="127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6" name="Google Shape;796;p39"/>
              <p:cNvSpPr/>
              <p:nvPr/>
            </p:nvSpPr>
            <p:spPr>
              <a:xfrm>
                <a:off x="-1070000" y="2757800"/>
                <a:ext cx="132600" cy="366800"/>
              </a:xfrm>
              <a:custGeom>
                <a:avLst/>
                <a:gdLst/>
                <a:ahLst/>
                <a:cxnLst/>
                <a:rect l="l" t="t" r="r" b="b"/>
                <a:pathLst>
                  <a:path w="5304" h="14672" fill="none" extrusionOk="0">
                    <a:moveTo>
                      <a:pt x="1" y="1"/>
                    </a:moveTo>
                    <a:cubicBezTo>
                      <a:pt x="1" y="1"/>
                      <a:pt x="5304" y="7875"/>
                      <a:pt x="4167" y="14672"/>
                    </a:cubicBezTo>
                  </a:path>
                </a:pathLst>
              </a:custGeom>
              <a:noFill/>
              <a:ln w="14125" cap="flat" cmpd="sng">
                <a:solidFill>
                  <a:schemeClr val="accent4"/>
                </a:solidFill>
                <a:prstDash val="solid"/>
                <a:miter lim="127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7" name="Google Shape;797;p39"/>
              <p:cNvSpPr/>
              <p:nvPr/>
            </p:nvSpPr>
            <p:spPr>
              <a:xfrm>
                <a:off x="-926250" y="2760175"/>
                <a:ext cx="352950" cy="231625"/>
              </a:xfrm>
              <a:custGeom>
                <a:avLst/>
                <a:gdLst/>
                <a:ahLst/>
                <a:cxnLst/>
                <a:rect l="l" t="t" r="r" b="b"/>
                <a:pathLst>
                  <a:path w="14118" h="9265" fill="none" extrusionOk="0">
                    <a:moveTo>
                      <a:pt x="14117" y="1370"/>
                    </a:moveTo>
                    <a:cubicBezTo>
                      <a:pt x="14117" y="1370"/>
                      <a:pt x="4551" y="0"/>
                      <a:pt x="1" y="9265"/>
                    </a:cubicBezTo>
                  </a:path>
                </a:pathLst>
              </a:custGeom>
              <a:noFill/>
              <a:ln w="14125" cap="flat" cmpd="sng">
                <a:solidFill>
                  <a:schemeClr val="accent4"/>
                </a:solidFill>
                <a:prstDash val="solid"/>
                <a:miter lim="127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8" name="Google Shape;798;p39"/>
              <p:cNvSpPr/>
              <p:nvPr/>
            </p:nvSpPr>
            <p:spPr>
              <a:xfrm>
                <a:off x="-1299400" y="3337875"/>
                <a:ext cx="234675" cy="397575"/>
              </a:xfrm>
              <a:custGeom>
                <a:avLst/>
                <a:gdLst/>
                <a:ahLst/>
                <a:cxnLst/>
                <a:rect l="l" t="t" r="r" b="b"/>
                <a:pathLst>
                  <a:path w="9387" h="15903" fill="none" extrusionOk="0">
                    <a:moveTo>
                      <a:pt x="0" y="0"/>
                    </a:moveTo>
                    <a:cubicBezTo>
                      <a:pt x="0" y="0"/>
                      <a:pt x="9386" y="8582"/>
                      <a:pt x="7438" y="15903"/>
                    </a:cubicBezTo>
                  </a:path>
                </a:pathLst>
              </a:custGeom>
              <a:noFill/>
              <a:ln w="14125" cap="flat" cmpd="sng">
                <a:solidFill>
                  <a:schemeClr val="accent4"/>
                </a:solidFill>
                <a:prstDash val="solid"/>
                <a:miter lim="127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9" name="Google Shape;799;p39"/>
              <p:cNvSpPr/>
              <p:nvPr/>
            </p:nvSpPr>
            <p:spPr>
              <a:xfrm>
                <a:off x="-1125850" y="3464750"/>
                <a:ext cx="380000" cy="342250"/>
              </a:xfrm>
              <a:custGeom>
                <a:avLst/>
                <a:gdLst/>
                <a:ahLst/>
                <a:cxnLst/>
                <a:rect l="l" t="t" r="r" b="b"/>
                <a:pathLst>
                  <a:path w="15200" h="13690" fill="none" extrusionOk="0">
                    <a:moveTo>
                      <a:pt x="15199" y="1"/>
                    </a:moveTo>
                    <a:cubicBezTo>
                      <a:pt x="15199" y="1"/>
                      <a:pt x="1227" y="3322"/>
                      <a:pt x="0" y="13689"/>
                    </a:cubicBezTo>
                  </a:path>
                </a:pathLst>
              </a:custGeom>
              <a:noFill/>
              <a:ln w="14125" cap="flat" cmpd="sng">
                <a:solidFill>
                  <a:schemeClr val="accent4"/>
                </a:solidFill>
                <a:prstDash val="solid"/>
                <a:miter lim="127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0" name="Google Shape;800;p39"/>
              <p:cNvSpPr/>
              <p:nvPr/>
            </p:nvSpPr>
            <p:spPr>
              <a:xfrm>
                <a:off x="-1032300" y="3232375"/>
                <a:ext cx="134100" cy="136775"/>
              </a:xfrm>
              <a:custGeom>
                <a:avLst/>
                <a:gdLst/>
                <a:ahLst/>
                <a:cxnLst/>
                <a:rect l="l" t="t" r="r" b="b"/>
                <a:pathLst>
                  <a:path w="5364" h="5471" fill="none" extrusionOk="0">
                    <a:moveTo>
                      <a:pt x="5363" y="0"/>
                    </a:moveTo>
                    <a:cubicBezTo>
                      <a:pt x="5363" y="0"/>
                      <a:pt x="758" y="2424"/>
                      <a:pt x="0" y="5471"/>
                    </a:cubicBezTo>
                  </a:path>
                </a:pathLst>
              </a:custGeom>
              <a:noFill/>
              <a:ln w="14125" cap="flat" cmpd="sng">
                <a:solidFill>
                  <a:schemeClr val="accent4"/>
                </a:solidFill>
                <a:prstDash val="solid"/>
                <a:miter lim="127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1" name="Google Shape;801;p39"/>
              <p:cNvSpPr/>
              <p:nvPr/>
            </p:nvSpPr>
            <p:spPr>
              <a:xfrm>
                <a:off x="-1128825" y="3167200"/>
                <a:ext cx="111150" cy="288375"/>
              </a:xfrm>
              <a:custGeom>
                <a:avLst/>
                <a:gdLst/>
                <a:ahLst/>
                <a:cxnLst/>
                <a:rect l="l" t="t" r="r" b="b"/>
                <a:pathLst>
                  <a:path w="4446" h="11535" fill="none" extrusionOk="0">
                    <a:moveTo>
                      <a:pt x="1" y="0"/>
                    </a:moveTo>
                    <a:cubicBezTo>
                      <a:pt x="1" y="0"/>
                      <a:pt x="4445" y="5157"/>
                      <a:pt x="3004" y="11535"/>
                    </a:cubicBezTo>
                  </a:path>
                </a:pathLst>
              </a:custGeom>
              <a:noFill/>
              <a:ln w="14125" cap="flat" cmpd="sng">
                <a:solidFill>
                  <a:schemeClr val="accent4"/>
                </a:solidFill>
                <a:prstDash val="solid"/>
                <a:miter lim="127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2" name="Google Shape;802;p39"/>
              <p:cNvSpPr/>
              <p:nvPr/>
            </p:nvSpPr>
            <p:spPr>
              <a:xfrm>
                <a:off x="-864050" y="2549125"/>
                <a:ext cx="55525" cy="143175"/>
              </a:xfrm>
              <a:custGeom>
                <a:avLst/>
                <a:gdLst/>
                <a:ahLst/>
                <a:cxnLst/>
                <a:rect l="l" t="t" r="r" b="b"/>
                <a:pathLst>
                  <a:path w="2221" h="5727" fill="none" extrusionOk="0">
                    <a:moveTo>
                      <a:pt x="0" y="0"/>
                    </a:moveTo>
                    <a:cubicBezTo>
                      <a:pt x="0" y="0"/>
                      <a:pt x="2221" y="3158"/>
                      <a:pt x="1362" y="5726"/>
                    </a:cubicBezTo>
                  </a:path>
                </a:pathLst>
              </a:custGeom>
              <a:noFill/>
              <a:ln w="14125" cap="flat" cmpd="sng">
                <a:solidFill>
                  <a:schemeClr val="accent4"/>
                </a:solidFill>
                <a:prstDash val="solid"/>
                <a:miter lim="127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3" name="Google Shape;803;p39"/>
              <p:cNvSpPr/>
              <p:nvPr/>
            </p:nvSpPr>
            <p:spPr>
              <a:xfrm>
                <a:off x="-798700" y="2521300"/>
                <a:ext cx="114125" cy="79675"/>
              </a:xfrm>
              <a:custGeom>
                <a:avLst/>
                <a:gdLst/>
                <a:ahLst/>
                <a:cxnLst/>
                <a:rect l="l" t="t" r="r" b="b"/>
                <a:pathLst>
                  <a:path w="4565" h="3187" fill="none" extrusionOk="0">
                    <a:moveTo>
                      <a:pt x="4565" y="1"/>
                    </a:moveTo>
                    <a:cubicBezTo>
                      <a:pt x="4565" y="1"/>
                      <a:pt x="936" y="337"/>
                      <a:pt x="0" y="3187"/>
                    </a:cubicBezTo>
                  </a:path>
                </a:pathLst>
              </a:custGeom>
              <a:noFill/>
              <a:ln w="14125" cap="flat" cmpd="sng">
                <a:solidFill>
                  <a:schemeClr val="accent4"/>
                </a:solidFill>
                <a:prstDash val="solid"/>
                <a:miter lim="127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4" name="Google Shape;804;p39"/>
              <p:cNvSpPr/>
              <p:nvPr/>
            </p:nvSpPr>
            <p:spPr>
              <a:xfrm>
                <a:off x="-1245375" y="3355800"/>
                <a:ext cx="1125750" cy="1179450"/>
              </a:xfrm>
              <a:custGeom>
                <a:avLst/>
                <a:gdLst/>
                <a:ahLst/>
                <a:cxnLst/>
                <a:rect l="l" t="t" r="r" b="b"/>
                <a:pathLst>
                  <a:path w="45030" h="47178" extrusionOk="0">
                    <a:moveTo>
                      <a:pt x="39514" y="1"/>
                    </a:moveTo>
                    <a:cubicBezTo>
                      <a:pt x="36382" y="1"/>
                      <a:pt x="32018" y="1966"/>
                      <a:pt x="28064" y="5436"/>
                    </a:cubicBezTo>
                    <a:cubicBezTo>
                      <a:pt x="9006" y="22158"/>
                      <a:pt x="1" y="40003"/>
                      <a:pt x="1" y="40003"/>
                    </a:cubicBezTo>
                    <a:cubicBezTo>
                      <a:pt x="1605" y="44167"/>
                      <a:pt x="7177" y="47177"/>
                      <a:pt x="13807" y="47177"/>
                    </a:cubicBezTo>
                    <a:cubicBezTo>
                      <a:pt x="14001" y="47177"/>
                      <a:pt x="14195" y="47175"/>
                      <a:pt x="14391" y="47170"/>
                    </a:cubicBezTo>
                    <a:cubicBezTo>
                      <a:pt x="22451" y="46956"/>
                      <a:pt x="28869" y="42375"/>
                      <a:pt x="28725" y="36938"/>
                    </a:cubicBezTo>
                    <a:cubicBezTo>
                      <a:pt x="28703" y="36164"/>
                      <a:pt x="28550" y="35398"/>
                      <a:pt x="28271" y="34675"/>
                    </a:cubicBezTo>
                    <a:cubicBezTo>
                      <a:pt x="27742" y="33289"/>
                      <a:pt x="28527" y="31733"/>
                      <a:pt x="29942" y="31294"/>
                    </a:cubicBezTo>
                    <a:cubicBezTo>
                      <a:pt x="31075" y="30941"/>
                      <a:pt x="32184" y="30512"/>
                      <a:pt x="33261" y="30012"/>
                    </a:cubicBezTo>
                    <a:cubicBezTo>
                      <a:pt x="40576" y="26619"/>
                      <a:pt x="45030" y="20687"/>
                      <a:pt x="43208" y="16761"/>
                    </a:cubicBezTo>
                    <a:cubicBezTo>
                      <a:pt x="42928" y="16154"/>
                      <a:pt x="42513" y="15633"/>
                      <a:pt x="41988" y="15193"/>
                    </a:cubicBezTo>
                    <a:cubicBezTo>
                      <a:pt x="40566" y="14010"/>
                      <a:pt x="40279" y="11936"/>
                      <a:pt x="41313" y="10403"/>
                    </a:cubicBezTo>
                    <a:cubicBezTo>
                      <a:pt x="43792" y="6723"/>
                      <a:pt x="44536" y="3164"/>
                      <a:pt x="42880" y="1277"/>
                    </a:cubicBezTo>
                    <a:cubicBezTo>
                      <a:pt x="42120" y="411"/>
                      <a:pt x="40946" y="1"/>
                      <a:pt x="3951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5" name="Google Shape;805;p39"/>
              <p:cNvSpPr/>
              <p:nvPr/>
            </p:nvSpPr>
            <p:spPr>
              <a:xfrm>
                <a:off x="-1424975" y="3532300"/>
                <a:ext cx="1022325" cy="1305775"/>
              </a:xfrm>
              <a:custGeom>
                <a:avLst/>
                <a:gdLst/>
                <a:ahLst/>
                <a:cxnLst/>
                <a:rect l="l" t="t" r="r" b="b"/>
                <a:pathLst>
                  <a:path w="40893" h="52231" fill="none" extrusionOk="0">
                    <a:moveTo>
                      <a:pt x="40892" y="1"/>
                    </a:moveTo>
                    <a:cubicBezTo>
                      <a:pt x="40892" y="1"/>
                      <a:pt x="3418" y="23837"/>
                      <a:pt x="0" y="52231"/>
                    </a:cubicBezTo>
                  </a:path>
                </a:pathLst>
              </a:custGeom>
              <a:noFill/>
              <a:ln w="11875" cap="flat" cmpd="sng">
                <a:solidFill>
                  <a:schemeClr val="accent4"/>
                </a:solidFill>
                <a:prstDash val="solid"/>
                <a:miter lim="127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6" name="Google Shape;806;p39"/>
              <p:cNvSpPr/>
              <p:nvPr/>
            </p:nvSpPr>
            <p:spPr>
              <a:xfrm>
                <a:off x="-907225" y="3779575"/>
                <a:ext cx="445025" cy="164400"/>
              </a:xfrm>
              <a:custGeom>
                <a:avLst/>
                <a:gdLst/>
                <a:ahLst/>
                <a:cxnLst/>
                <a:rect l="l" t="t" r="r" b="b"/>
                <a:pathLst>
                  <a:path w="17801" h="6576" fill="none" extrusionOk="0">
                    <a:moveTo>
                      <a:pt x="17801" y="4470"/>
                    </a:moveTo>
                    <a:cubicBezTo>
                      <a:pt x="17801" y="4470"/>
                      <a:pt x="8490" y="0"/>
                      <a:pt x="0" y="6576"/>
                    </a:cubicBezTo>
                  </a:path>
                </a:pathLst>
              </a:custGeom>
              <a:noFill/>
              <a:ln w="11875" cap="flat" cmpd="sng">
                <a:solidFill>
                  <a:schemeClr val="accent4"/>
                </a:solidFill>
                <a:prstDash val="solid"/>
                <a:miter lim="127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7" name="Google Shape;807;p39"/>
              <p:cNvSpPr/>
              <p:nvPr/>
            </p:nvSpPr>
            <p:spPr>
              <a:xfrm>
                <a:off x="-1175700" y="4171250"/>
                <a:ext cx="203625" cy="84525"/>
              </a:xfrm>
              <a:custGeom>
                <a:avLst/>
                <a:gdLst/>
                <a:ahLst/>
                <a:cxnLst/>
                <a:rect l="l" t="t" r="r" b="b"/>
                <a:pathLst>
                  <a:path w="8145" h="3381" fill="none" extrusionOk="0">
                    <a:moveTo>
                      <a:pt x="8144" y="1930"/>
                    </a:moveTo>
                    <a:cubicBezTo>
                      <a:pt x="8144" y="1930"/>
                      <a:pt x="3305" y="1"/>
                      <a:pt x="0" y="3381"/>
                    </a:cubicBezTo>
                  </a:path>
                </a:pathLst>
              </a:custGeom>
              <a:noFill/>
              <a:ln w="11875" cap="flat" cmpd="sng">
                <a:solidFill>
                  <a:schemeClr val="accent4"/>
                </a:solidFill>
                <a:prstDash val="solid"/>
                <a:miter lim="127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8" name="Google Shape;808;p39"/>
              <p:cNvSpPr/>
              <p:nvPr/>
            </p:nvSpPr>
            <p:spPr>
              <a:xfrm>
                <a:off x="-732450" y="3619425"/>
                <a:ext cx="90375" cy="163350"/>
              </a:xfrm>
              <a:custGeom>
                <a:avLst/>
                <a:gdLst/>
                <a:ahLst/>
                <a:cxnLst/>
                <a:rect l="l" t="t" r="r" b="b"/>
                <a:pathLst>
                  <a:path w="3615" h="6534" fill="none" extrusionOk="0">
                    <a:moveTo>
                      <a:pt x="1" y="6534"/>
                    </a:moveTo>
                    <a:cubicBezTo>
                      <a:pt x="1" y="6534"/>
                      <a:pt x="2243" y="4648"/>
                      <a:pt x="3615" y="1"/>
                    </a:cubicBezTo>
                  </a:path>
                </a:pathLst>
              </a:custGeom>
              <a:noFill/>
              <a:ln w="11875" cap="flat" cmpd="sng">
                <a:solidFill>
                  <a:schemeClr val="accent4"/>
                </a:solidFill>
                <a:prstDash val="solid"/>
                <a:miter lim="127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809" name="Google Shape;809;p39"/>
            <p:cNvSpPr/>
            <p:nvPr/>
          </p:nvSpPr>
          <p:spPr>
            <a:xfrm>
              <a:off x="-3591175" y="1696150"/>
              <a:ext cx="1015625" cy="141425"/>
            </a:xfrm>
            <a:custGeom>
              <a:avLst/>
              <a:gdLst/>
              <a:ahLst/>
              <a:cxnLst/>
              <a:rect l="l" t="t" r="r" b="b"/>
              <a:pathLst>
                <a:path w="40625" h="5657" extrusionOk="0">
                  <a:moveTo>
                    <a:pt x="1" y="1"/>
                  </a:moveTo>
                  <a:lnTo>
                    <a:pt x="1" y="5656"/>
                  </a:lnTo>
                  <a:lnTo>
                    <a:pt x="40624" y="5656"/>
                  </a:lnTo>
                  <a:lnTo>
                    <a:pt x="40624" y="1"/>
                  </a:lnTo>
                  <a:close/>
                </a:path>
              </a:pathLst>
            </a:custGeom>
            <a:solidFill>
              <a:srgbClr val="41A0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39"/>
            <p:cNvSpPr/>
            <p:nvPr/>
          </p:nvSpPr>
          <p:spPr>
            <a:xfrm>
              <a:off x="-3591175" y="1428300"/>
              <a:ext cx="1015625" cy="141400"/>
            </a:xfrm>
            <a:custGeom>
              <a:avLst/>
              <a:gdLst/>
              <a:ahLst/>
              <a:cxnLst/>
              <a:rect l="l" t="t" r="r" b="b"/>
              <a:pathLst>
                <a:path w="40625" h="5656" extrusionOk="0">
                  <a:moveTo>
                    <a:pt x="1" y="0"/>
                  </a:moveTo>
                  <a:lnTo>
                    <a:pt x="1" y="5656"/>
                  </a:lnTo>
                  <a:lnTo>
                    <a:pt x="40624" y="5656"/>
                  </a:lnTo>
                  <a:lnTo>
                    <a:pt x="40624" y="0"/>
                  </a:lnTo>
                  <a:close/>
                </a:path>
              </a:pathLst>
            </a:custGeom>
            <a:solidFill>
              <a:srgbClr val="41A0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39"/>
            <p:cNvSpPr/>
            <p:nvPr/>
          </p:nvSpPr>
          <p:spPr>
            <a:xfrm>
              <a:off x="-3591175" y="1964000"/>
              <a:ext cx="1015625" cy="141425"/>
            </a:xfrm>
            <a:custGeom>
              <a:avLst/>
              <a:gdLst/>
              <a:ahLst/>
              <a:cxnLst/>
              <a:rect l="l" t="t" r="r" b="b"/>
              <a:pathLst>
                <a:path w="40625" h="5657" extrusionOk="0">
                  <a:moveTo>
                    <a:pt x="1" y="0"/>
                  </a:moveTo>
                  <a:lnTo>
                    <a:pt x="1" y="5657"/>
                  </a:lnTo>
                  <a:lnTo>
                    <a:pt x="40624" y="5657"/>
                  </a:lnTo>
                  <a:lnTo>
                    <a:pt x="40624" y="0"/>
                  </a:lnTo>
                  <a:close/>
                </a:path>
              </a:pathLst>
            </a:custGeom>
            <a:solidFill>
              <a:srgbClr val="41A0D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12" name="Google Shape;812;p39"/>
            <p:cNvGrpSpPr/>
            <p:nvPr/>
          </p:nvGrpSpPr>
          <p:grpSpPr>
            <a:xfrm>
              <a:off x="-4183400" y="811500"/>
              <a:ext cx="2514275" cy="3313600"/>
              <a:chOff x="-3892800" y="832900"/>
              <a:chExt cx="2514275" cy="3313600"/>
            </a:xfrm>
          </p:grpSpPr>
          <p:sp>
            <p:nvSpPr>
              <p:cNvPr id="813" name="Google Shape;813;p39"/>
              <p:cNvSpPr/>
              <p:nvPr/>
            </p:nvSpPr>
            <p:spPr>
              <a:xfrm>
                <a:off x="-3892800" y="832900"/>
                <a:ext cx="2514275" cy="3313600"/>
              </a:xfrm>
              <a:custGeom>
                <a:avLst/>
                <a:gdLst/>
                <a:ahLst/>
                <a:cxnLst/>
                <a:rect l="l" t="t" r="r" b="b"/>
                <a:pathLst>
                  <a:path w="100571" h="132544" extrusionOk="0">
                    <a:moveTo>
                      <a:pt x="1" y="1"/>
                    </a:moveTo>
                    <a:lnTo>
                      <a:pt x="1" y="132543"/>
                    </a:lnTo>
                    <a:lnTo>
                      <a:pt x="100571" y="132543"/>
                    </a:lnTo>
                    <a:lnTo>
                      <a:pt x="100571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4" name="Google Shape;814;p39"/>
              <p:cNvSpPr/>
              <p:nvPr/>
            </p:nvSpPr>
            <p:spPr>
              <a:xfrm>
                <a:off x="-3591175" y="1160425"/>
                <a:ext cx="1015625" cy="141425"/>
              </a:xfrm>
              <a:custGeom>
                <a:avLst/>
                <a:gdLst/>
                <a:ahLst/>
                <a:cxnLst/>
                <a:rect l="l" t="t" r="r" b="b"/>
                <a:pathLst>
                  <a:path w="40625" h="5657" extrusionOk="0">
                    <a:moveTo>
                      <a:pt x="1" y="1"/>
                    </a:moveTo>
                    <a:lnTo>
                      <a:pt x="1" y="5656"/>
                    </a:lnTo>
                    <a:lnTo>
                      <a:pt x="40624" y="5656"/>
                    </a:lnTo>
                    <a:lnTo>
                      <a:pt x="40624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5" name="Google Shape;815;p39"/>
              <p:cNvSpPr/>
              <p:nvPr/>
            </p:nvSpPr>
            <p:spPr>
              <a:xfrm>
                <a:off x="-2716400" y="3439325"/>
                <a:ext cx="1015625" cy="141425"/>
              </a:xfrm>
              <a:custGeom>
                <a:avLst/>
                <a:gdLst/>
                <a:ahLst/>
                <a:cxnLst/>
                <a:rect l="l" t="t" r="r" b="b"/>
                <a:pathLst>
                  <a:path w="40625" h="5657" extrusionOk="0">
                    <a:moveTo>
                      <a:pt x="1" y="1"/>
                    </a:moveTo>
                    <a:lnTo>
                      <a:pt x="1" y="5656"/>
                    </a:lnTo>
                    <a:lnTo>
                      <a:pt x="40625" y="5656"/>
                    </a:lnTo>
                    <a:lnTo>
                      <a:pt x="40625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6" name="Google Shape;816;p39"/>
              <p:cNvSpPr/>
              <p:nvPr/>
            </p:nvSpPr>
            <p:spPr>
              <a:xfrm>
                <a:off x="-2716400" y="3171475"/>
                <a:ext cx="1015625" cy="141400"/>
              </a:xfrm>
              <a:custGeom>
                <a:avLst/>
                <a:gdLst/>
                <a:ahLst/>
                <a:cxnLst/>
                <a:rect l="l" t="t" r="r" b="b"/>
                <a:pathLst>
                  <a:path w="40625" h="5656" extrusionOk="0">
                    <a:moveTo>
                      <a:pt x="1" y="0"/>
                    </a:moveTo>
                    <a:lnTo>
                      <a:pt x="1" y="5656"/>
                    </a:lnTo>
                    <a:lnTo>
                      <a:pt x="40625" y="5656"/>
                    </a:lnTo>
                    <a:lnTo>
                      <a:pt x="40625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7" name="Google Shape;817;p39"/>
              <p:cNvSpPr/>
              <p:nvPr/>
            </p:nvSpPr>
            <p:spPr>
              <a:xfrm>
                <a:off x="-2716400" y="3707150"/>
                <a:ext cx="1015625" cy="141450"/>
              </a:xfrm>
              <a:custGeom>
                <a:avLst/>
                <a:gdLst/>
                <a:ahLst/>
                <a:cxnLst/>
                <a:rect l="l" t="t" r="r" b="b"/>
                <a:pathLst>
                  <a:path w="40625" h="5658" extrusionOk="0">
                    <a:moveTo>
                      <a:pt x="1" y="1"/>
                    </a:moveTo>
                    <a:lnTo>
                      <a:pt x="1" y="5658"/>
                    </a:lnTo>
                    <a:lnTo>
                      <a:pt x="40625" y="5658"/>
                    </a:lnTo>
                    <a:lnTo>
                      <a:pt x="40625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8" name="Google Shape;818;p39"/>
              <p:cNvSpPr/>
              <p:nvPr/>
            </p:nvSpPr>
            <p:spPr>
              <a:xfrm>
                <a:off x="-2716400" y="2903600"/>
                <a:ext cx="1015625" cy="141450"/>
              </a:xfrm>
              <a:custGeom>
                <a:avLst/>
                <a:gdLst/>
                <a:ahLst/>
                <a:cxnLst/>
                <a:rect l="l" t="t" r="r" b="b"/>
                <a:pathLst>
                  <a:path w="40625" h="5658" extrusionOk="0">
                    <a:moveTo>
                      <a:pt x="1" y="1"/>
                    </a:moveTo>
                    <a:lnTo>
                      <a:pt x="1" y="5657"/>
                    </a:lnTo>
                    <a:lnTo>
                      <a:pt x="40625" y="5657"/>
                    </a:lnTo>
                    <a:lnTo>
                      <a:pt x="40625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9" name="Google Shape;819;p39"/>
              <p:cNvSpPr/>
              <p:nvPr/>
            </p:nvSpPr>
            <p:spPr>
              <a:xfrm>
                <a:off x="-2450475" y="1160425"/>
                <a:ext cx="749700" cy="1480725"/>
              </a:xfrm>
              <a:custGeom>
                <a:avLst/>
                <a:gdLst/>
                <a:ahLst/>
                <a:cxnLst/>
                <a:rect l="l" t="t" r="r" b="b"/>
                <a:pathLst>
                  <a:path w="29988" h="59229" extrusionOk="0">
                    <a:moveTo>
                      <a:pt x="0" y="1"/>
                    </a:moveTo>
                    <a:lnTo>
                      <a:pt x="0" y="59229"/>
                    </a:lnTo>
                    <a:lnTo>
                      <a:pt x="29988" y="59229"/>
                    </a:lnTo>
                    <a:lnTo>
                      <a:pt x="29988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20" name="Google Shape;820;p39"/>
            <p:cNvGrpSpPr/>
            <p:nvPr/>
          </p:nvGrpSpPr>
          <p:grpSpPr>
            <a:xfrm>
              <a:off x="-4980800" y="107950"/>
              <a:ext cx="1098200" cy="1299350"/>
              <a:chOff x="-4980800" y="107950"/>
              <a:chExt cx="1098200" cy="1299350"/>
            </a:xfrm>
          </p:grpSpPr>
          <p:sp>
            <p:nvSpPr>
              <p:cNvPr id="821" name="Google Shape;821;p39"/>
              <p:cNvSpPr/>
              <p:nvPr/>
            </p:nvSpPr>
            <p:spPr>
              <a:xfrm>
                <a:off x="-4903275" y="179125"/>
                <a:ext cx="658875" cy="658850"/>
              </a:xfrm>
              <a:custGeom>
                <a:avLst/>
                <a:gdLst/>
                <a:ahLst/>
                <a:cxnLst/>
                <a:rect l="l" t="t" r="r" b="b"/>
                <a:pathLst>
                  <a:path w="26355" h="26354" extrusionOk="0">
                    <a:moveTo>
                      <a:pt x="2618" y="2617"/>
                    </a:moveTo>
                    <a:lnTo>
                      <a:pt x="24547" y="8808"/>
                    </a:lnTo>
                    <a:lnTo>
                      <a:pt x="24547" y="24546"/>
                    </a:lnTo>
                    <a:lnTo>
                      <a:pt x="8809" y="24546"/>
                    </a:lnTo>
                    <a:lnTo>
                      <a:pt x="2618" y="2617"/>
                    </a:lnTo>
                    <a:close/>
                    <a:moveTo>
                      <a:pt x="0" y="1"/>
                    </a:moveTo>
                    <a:lnTo>
                      <a:pt x="7441" y="26354"/>
                    </a:lnTo>
                    <a:lnTo>
                      <a:pt x="26354" y="26354"/>
                    </a:lnTo>
                    <a:lnTo>
                      <a:pt x="26354" y="744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2" name="Google Shape;822;p39"/>
              <p:cNvSpPr/>
              <p:nvPr/>
            </p:nvSpPr>
            <p:spPr>
              <a:xfrm>
                <a:off x="-4769325" y="310825"/>
                <a:ext cx="524925" cy="527150"/>
              </a:xfrm>
              <a:custGeom>
                <a:avLst/>
                <a:gdLst/>
                <a:ahLst/>
                <a:cxnLst/>
                <a:rect l="l" t="t" r="r" b="b"/>
                <a:pathLst>
                  <a:path w="20997" h="21086" extrusionOk="0">
                    <a:moveTo>
                      <a:pt x="13303" y="0"/>
                    </a:moveTo>
                    <a:lnTo>
                      <a:pt x="12811" y="1740"/>
                    </a:lnTo>
                    <a:lnTo>
                      <a:pt x="19189" y="3540"/>
                    </a:lnTo>
                    <a:lnTo>
                      <a:pt x="19189" y="19278"/>
                    </a:lnTo>
                    <a:lnTo>
                      <a:pt x="3451" y="19278"/>
                    </a:lnTo>
                    <a:lnTo>
                      <a:pt x="1739" y="13217"/>
                    </a:lnTo>
                    <a:lnTo>
                      <a:pt x="0" y="13708"/>
                    </a:lnTo>
                    <a:lnTo>
                      <a:pt x="2083" y="21086"/>
                    </a:lnTo>
                    <a:lnTo>
                      <a:pt x="20996" y="21086"/>
                    </a:lnTo>
                    <a:lnTo>
                      <a:pt x="20996" y="2173"/>
                    </a:lnTo>
                    <a:lnTo>
                      <a:pt x="13303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3" name="Google Shape;823;p39"/>
              <p:cNvSpPr/>
              <p:nvPr/>
            </p:nvSpPr>
            <p:spPr>
              <a:xfrm>
                <a:off x="-4443375" y="709950"/>
                <a:ext cx="509050" cy="697350"/>
              </a:xfrm>
              <a:custGeom>
                <a:avLst/>
                <a:gdLst/>
                <a:ahLst/>
                <a:cxnLst/>
                <a:rect l="l" t="t" r="r" b="b"/>
                <a:pathLst>
                  <a:path w="20362" h="27894" extrusionOk="0">
                    <a:moveTo>
                      <a:pt x="10181" y="0"/>
                    </a:moveTo>
                    <a:lnTo>
                      <a:pt x="1" y="27894"/>
                    </a:lnTo>
                    <a:lnTo>
                      <a:pt x="20362" y="27894"/>
                    </a:lnTo>
                    <a:lnTo>
                      <a:pt x="1018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4" name="Google Shape;824;p39"/>
              <p:cNvSpPr/>
              <p:nvPr/>
            </p:nvSpPr>
            <p:spPr>
              <a:xfrm>
                <a:off x="-4974400" y="107950"/>
                <a:ext cx="1091800" cy="1032750"/>
              </a:xfrm>
              <a:custGeom>
                <a:avLst/>
                <a:gdLst/>
                <a:ahLst/>
                <a:cxnLst/>
                <a:rect l="l" t="t" r="r" b="b"/>
                <a:pathLst>
                  <a:path w="43672" h="41310" extrusionOk="0">
                    <a:moveTo>
                      <a:pt x="34221" y="0"/>
                    </a:moveTo>
                    <a:lnTo>
                      <a:pt x="0" y="34223"/>
                    </a:lnTo>
                    <a:cubicBezTo>
                      <a:pt x="4725" y="38947"/>
                      <a:pt x="10918" y="41310"/>
                      <a:pt x="17111" y="41310"/>
                    </a:cubicBezTo>
                    <a:cubicBezTo>
                      <a:pt x="23304" y="41310"/>
                      <a:pt x="29496" y="38947"/>
                      <a:pt x="34221" y="34223"/>
                    </a:cubicBezTo>
                    <a:cubicBezTo>
                      <a:pt x="43671" y="24773"/>
                      <a:pt x="43671" y="9451"/>
                      <a:pt x="3422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5" name="Google Shape;825;p39"/>
              <p:cNvSpPr/>
              <p:nvPr/>
            </p:nvSpPr>
            <p:spPr>
              <a:xfrm>
                <a:off x="-4980800" y="111225"/>
                <a:ext cx="216925" cy="197625"/>
              </a:xfrm>
              <a:custGeom>
                <a:avLst/>
                <a:gdLst/>
                <a:ahLst/>
                <a:cxnLst/>
                <a:rect l="l" t="t" r="r" b="b"/>
                <a:pathLst>
                  <a:path w="8677" h="7905" extrusionOk="0">
                    <a:moveTo>
                      <a:pt x="4339" y="1"/>
                    </a:moveTo>
                    <a:cubicBezTo>
                      <a:pt x="3327" y="1"/>
                      <a:pt x="2316" y="387"/>
                      <a:pt x="1544" y="1158"/>
                    </a:cubicBezTo>
                    <a:cubicBezTo>
                      <a:pt x="1" y="2702"/>
                      <a:pt x="1" y="5204"/>
                      <a:pt x="1544" y="6748"/>
                    </a:cubicBezTo>
                    <a:cubicBezTo>
                      <a:pt x="2316" y="7519"/>
                      <a:pt x="3327" y="7905"/>
                      <a:pt x="4339" y="7905"/>
                    </a:cubicBezTo>
                    <a:cubicBezTo>
                      <a:pt x="5350" y="7905"/>
                      <a:pt x="6362" y="7519"/>
                      <a:pt x="7133" y="6748"/>
                    </a:cubicBezTo>
                    <a:cubicBezTo>
                      <a:pt x="8677" y="5204"/>
                      <a:pt x="8677" y="2702"/>
                      <a:pt x="7133" y="1158"/>
                    </a:cubicBezTo>
                    <a:cubicBezTo>
                      <a:pt x="6362" y="387"/>
                      <a:pt x="5350" y="1"/>
                      <a:pt x="4339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26" name="Google Shape;826;p39"/>
            <p:cNvGrpSpPr/>
            <p:nvPr/>
          </p:nvGrpSpPr>
          <p:grpSpPr>
            <a:xfrm>
              <a:off x="-5942400" y="3079513"/>
              <a:ext cx="1542550" cy="1653750"/>
              <a:chOff x="-6357500" y="3232375"/>
              <a:chExt cx="1542550" cy="1653750"/>
            </a:xfrm>
          </p:grpSpPr>
          <p:sp>
            <p:nvSpPr>
              <p:cNvPr id="827" name="Google Shape;827;p39"/>
              <p:cNvSpPr/>
              <p:nvPr/>
            </p:nvSpPr>
            <p:spPr>
              <a:xfrm>
                <a:off x="-6357500" y="3232375"/>
                <a:ext cx="1264000" cy="1353200"/>
              </a:xfrm>
              <a:custGeom>
                <a:avLst/>
                <a:gdLst/>
                <a:ahLst/>
                <a:cxnLst/>
                <a:rect l="l" t="t" r="r" b="b"/>
                <a:pathLst>
                  <a:path w="50560" h="54128" extrusionOk="0">
                    <a:moveTo>
                      <a:pt x="4843" y="0"/>
                    </a:moveTo>
                    <a:cubicBezTo>
                      <a:pt x="3094" y="0"/>
                      <a:pt x="1775" y="644"/>
                      <a:pt x="1151" y="1987"/>
                    </a:cubicBezTo>
                    <a:cubicBezTo>
                      <a:pt x="0" y="4463"/>
                      <a:pt x="1504" y="8675"/>
                      <a:pt x="4682" y="12825"/>
                    </a:cubicBezTo>
                    <a:cubicBezTo>
                      <a:pt x="6008" y="14556"/>
                      <a:pt x="6200" y="17096"/>
                      <a:pt x="5113" y="18694"/>
                    </a:cubicBezTo>
                    <a:cubicBezTo>
                      <a:pt x="4712" y="19286"/>
                      <a:pt x="4436" y="19967"/>
                      <a:pt x="4304" y="20731"/>
                    </a:cubicBezTo>
                    <a:cubicBezTo>
                      <a:pt x="3452" y="25689"/>
                      <a:pt x="9012" y="32329"/>
                      <a:pt x="16722" y="35564"/>
                    </a:cubicBezTo>
                    <a:cubicBezTo>
                      <a:pt x="17892" y="36055"/>
                      <a:pt x="19045" y="36439"/>
                      <a:pt x="20162" y="36720"/>
                    </a:cubicBezTo>
                    <a:cubicBezTo>
                      <a:pt x="21606" y="37083"/>
                      <a:pt x="22699" y="38870"/>
                      <a:pt x="22506" y="40608"/>
                    </a:cubicBezTo>
                    <a:cubicBezTo>
                      <a:pt x="22404" y="41535"/>
                      <a:pt x="22430" y="42473"/>
                      <a:pt x="22583" y="43395"/>
                    </a:cubicBezTo>
                    <a:cubicBezTo>
                      <a:pt x="23592" y="49552"/>
                      <a:pt x="29885" y="54127"/>
                      <a:pt x="36998" y="54127"/>
                    </a:cubicBezTo>
                    <a:cubicBezTo>
                      <a:pt x="37492" y="54127"/>
                      <a:pt x="37990" y="54105"/>
                      <a:pt x="38491" y="54060"/>
                    </a:cubicBezTo>
                    <a:cubicBezTo>
                      <a:pt x="45074" y="53466"/>
                      <a:pt x="49949" y="49072"/>
                      <a:pt x="50559" y="43699"/>
                    </a:cubicBezTo>
                    <a:cubicBezTo>
                      <a:pt x="50559" y="43699"/>
                      <a:pt x="38008" y="23207"/>
                      <a:pt x="16157" y="5257"/>
                    </a:cubicBezTo>
                    <a:cubicBezTo>
                      <a:pt x="12004" y="1846"/>
                      <a:pt x="7805" y="0"/>
                      <a:pt x="4843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8" name="Google Shape;828;p39"/>
              <p:cNvSpPr/>
              <p:nvPr/>
            </p:nvSpPr>
            <p:spPr>
              <a:xfrm>
                <a:off x="-6078525" y="3429600"/>
                <a:ext cx="1263575" cy="1456525"/>
              </a:xfrm>
              <a:custGeom>
                <a:avLst/>
                <a:gdLst/>
                <a:ahLst/>
                <a:cxnLst/>
                <a:rect l="l" t="t" r="r" b="b"/>
                <a:pathLst>
                  <a:path w="50543" h="58261" fill="none" extrusionOk="0">
                    <a:moveTo>
                      <a:pt x="0" y="0"/>
                    </a:moveTo>
                    <a:cubicBezTo>
                      <a:pt x="0" y="0"/>
                      <a:pt x="40940" y="24362"/>
                      <a:pt x="50543" y="58260"/>
                    </a:cubicBezTo>
                  </a:path>
                </a:pathLst>
              </a:custGeom>
              <a:noFill/>
              <a:ln w="12875" cap="flat" cmpd="sng">
                <a:solidFill>
                  <a:schemeClr val="accent3"/>
                </a:solidFill>
                <a:prstDash val="solid"/>
                <a:miter lim="127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9" name="Google Shape;829;p39"/>
              <p:cNvSpPr/>
              <p:nvPr/>
            </p:nvSpPr>
            <p:spPr>
              <a:xfrm>
                <a:off x="-5941600" y="3693725"/>
                <a:ext cx="434600" cy="173525"/>
              </a:xfrm>
              <a:custGeom>
                <a:avLst/>
                <a:gdLst/>
                <a:ahLst/>
                <a:cxnLst/>
                <a:rect l="l" t="t" r="r" b="b"/>
                <a:pathLst>
                  <a:path w="17384" h="6941" fill="none" extrusionOk="0">
                    <a:moveTo>
                      <a:pt x="0" y="6501"/>
                    </a:moveTo>
                    <a:cubicBezTo>
                      <a:pt x="0" y="6501"/>
                      <a:pt x="7845" y="0"/>
                      <a:pt x="17383" y="6941"/>
                    </a:cubicBezTo>
                  </a:path>
                </a:pathLst>
              </a:custGeom>
              <a:noFill/>
              <a:ln w="12875" cap="flat" cmpd="sng">
                <a:solidFill>
                  <a:schemeClr val="accent3"/>
                </a:solidFill>
                <a:prstDash val="solid"/>
                <a:miter lim="127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0" name="Google Shape;830;p39"/>
              <p:cNvSpPr/>
              <p:nvPr/>
            </p:nvSpPr>
            <p:spPr>
              <a:xfrm>
                <a:off x="-5383725" y="4119800"/>
                <a:ext cx="201600" cy="92350"/>
              </a:xfrm>
              <a:custGeom>
                <a:avLst/>
                <a:gdLst/>
                <a:ahLst/>
                <a:cxnLst/>
                <a:rect l="l" t="t" r="r" b="b"/>
                <a:pathLst>
                  <a:path w="8064" h="3694" fill="none" extrusionOk="0">
                    <a:moveTo>
                      <a:pt x="1" y="2903"/>
                    </a:moveTo>
                    <a:cubicBezTo>
                      <a:pt x="1" y="2903"/>
                      <a:pt x="4167" y="1"/>
                      <a:pt x="8063" y="3694"/>
                    </a:cubicBezTo>
                  </a:path>
                </a:pathLst>
              </a:custGeom>
              <a:noFill/>
              <a:ln w="12875" cap="flat" cmpd="sng">
                <a:solidFill>
                  <a:schemeClr val="accent3"/>
                </a:solidFill>
                <a:prstDash val="solid"/>
                <a:miter lim="127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1" name="Google Shape;831;p39"/>
              <p:cNvSpPr/>
              <p:nvPr/>
            </p:nvSpPr>
            <p:spPr>
              <a:xfrm>
                <a:off x="-5831575" y="3506525"/>
                <a:ext cx="122475" cy="186675"/>
              </a:xfrm>
              <a:custGeom>
                <a:avLst/>
                <a:gdLst/>
                <a:ahLst/>
                <a:cxnLst/>
                <a:rect l="l" t="t" r="r" b="b"/>
                <a:pathLst>
                  <a:path w="4899" h="7467" fill="none" extrusionOk="0">
                    <a:moveTo>
                      <a:pt x="4898" y="7466"/>
                    </a:moveTo>
                    <a:cubicBezTo>
                      <a:pt x="4898" y="7466"/>
                      <a:pt x="2344" y="5453"/>
                      <a:pt x="0" y="1"/>
                    </a:cubicBezTo>
                  </a:path>
                </a:pathLst>
              </a:custGeom>
              <a:noFill/>
              <a:ln w="12875" cap="flat" cmpd="sng">
                <a:solidFill>
                  <a:schemeClr val="accent3"/>
                </a:solidFill>
                <a:prstDash val="solid"/>
                <a:miter lim="127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32" name="Google Shape;832;p39"/>
            <p:cNvGrpSpPr/>
            <p:nvPr/>
          </p:nvGrpSpPr>
          <p:grpSpPr>
            <a:xfrm>
              <a:off x="-4817700" y="1279600"/>
              <a:ext cx="2514225" cy="3313575"/>
              <a:chOff x="-4527100" y="1301000"/>
              <a:chExt cx="2514225" cy="3313575"/>
            </a:xfrm>
          </p:grpSpPr>
          <p:sp>
            <p:nvSpPr>
              <p:cNvPr id="833" name="Google Shape;833;p39"/>
              <p:cNvSpPr/>
              <p:nvPr/>
            </p:nvSpPr>
            <p:spPr>
              <a:xfrm>
                <a:off x="-4527100" y="1301000"/>
                <a:ext cx="2514225" cy="3313575"/>
              </a:xfrm>
              <a:custGeom>
                <a:avLst/>
                <a:gdLst/>
                <a:ahLst/>
                <a:cxnLst/>
                <a:rect l="l" t="t" r="r" b="b"/>
                <a:pathLst>
                  <a:path w="100569" h="132543" extrusionOk="0">
                    <a:moveTo>
                      <a:pt x="0" y="0"/>
                    </a:moveTo>
                    <a:lnTo>
                      <a:pt x="0" y="132543"/>
                    </a:lnTo>
                    <a:lnTo>
                      <a:pt x="100569" y="132543"/>
                    </a:lnTo>
                    <a:lnTo>
                      <a:pt x="100569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834" name="Google Shape;834;p39"/>
              <p:cNvGrpSpPr/>
              <p:nvPr/>
            </p:nvGrpSpPr>
            <p:grpSpPr>
              <a:xfrm>
                <a:off x="-4034525" y="1505425"/>
                <a:ext cx="1396600" cy="607250"/>
                <a:chOff x="-4034525" y="1505425"/>
                <a:chExt cx="1396600" cy="607250"/>
              </a:xfrm>
            </p:grpSpPr>
            <p:sp>
              <p:nvSpPr>
                <p:cNvPr id="835" name="Google Shape;835;p39"/>
                <p:cNvSpPr/>
                <p:nvPr/>
              </p:nvSpPr>
              <p:spPr>
                <a:xfrm>
                  <a:off x="-4034525" y="1513850"/>
                  <a:ext cx="290950" cy="590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638" h="23616" extrusionOk="0">
                      <a:moveTo>
                        <a:pt x="0" y="1"/>
                      </a:moveTo>
                      <a:lnTo>
                        <a:pt x="0" y="23616"/>
                      </a:lnTo>
                      <a:lnTo>
                        <a:pt x="3305" y="23616"/>
                      </a:lnTo>
                      <a:lnTo>
                        <a:pt x="3305" y="6377"/>
                      </a:lnTo>
                      <a:lnTo>
                        <a:pt x="3373" y="6377"/>
                      </a:lnTo>
                      <a:lnTo>
                        <a:pt x="7826" y="23616"/>
                      </a:lnTo>
                      <a:lnTo>
                        <a:pt x="11637" y="23616"/>
                      </a:lnTo>
                      <a:lnTo>
                        <a:pt x="11637" y="1"/>
                      </a:lnTo>
                      <a:lnTo>
                        <a:pt x="8332" y="1"/>
                      </a:lnTo>
                      <a:lnTo>
                        <a:pt x="8332" y="14135"/>
                      </a:lnTo>
                      <a:lnTo>
                        <a:pt x="8264" y="14135"/>
                      </a:lnTo>
                      <a:lnTo>
                        <a:pt x="4655" y="1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36" name="Google Shape;836;p39"/>
                <p:cNvSpPr/>
                <p:nvPr/>
              </p:nvSpPr>
              <p:spPr>
                <a:xfrm>
                  <a:off x="-3674425" y="1513850"/>
                  <a:ext cx="253025" cy="590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21" h="23616" extrusionOk="0">
                      <a:moveTo>
                        <a:pt x="0" y="1"/>
                      </a:moveTo>
                      <a:lnTo>
                        <a:pt x="0" y="23616"/>
                      </a:lnTo>
                      <a:lnTo>
                        <a:pt x="10121" y="23616"/>
                      </a:lnTo>
                      <a:lnTo>
                        <a:pt x="10121" y="20242"/>
                      </a:lnTo>
                      <a:lnTo>
                        <a:pt x="3711" y="20242"/>
                      </a:lnTo>
                      <a:lnTo>
                        <a:pt x="3711" y="12988"/>
                      </a:lnTo>
                      <a:lnTo>
                        <a:pt x="8805" y="12988"/>
                      </a:lnTo>
                      <a:lnTo>
                        <a:pt x="8805" y="9615"/>
                      </a:lnTo>
                      <a:lnTo>
                        <a:pt x="3711" y="9615"/>
                      </a:lnTo>
                      <a:lnTo>
                        <a:pt x="3711" y="3375"/>
                      </a:lnTo>
                      <a:lnTo>
                        <a:pt x="10121" y="3375"/>
                      </a:lnTo>
                      <a:lnTo>
                        <a:pt x="10121" y="1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37" name="Google Shape;837;p39"/>
                <p:cNvSpPr/>
                <p:nvPr/>
              </p:nvSpPr>
              <p:spPr>
                <a:xfrm>
                  <a:off x="-3390225" y="1513850"/>
                  <a:ext cx="444475" cy="590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779" h="23616" extrusionOk="0">
                      <a:moveTo>
                        <a:pt x="1" y="1"/>
                      </a:moveTo>
                      <a:lnTo>
                        <a:pt x="2396" y="23616"/>
                      </a:lnTo>
                      <a:lnTo>
                        <a:pt x="7321" y="23616"/>
                      </a:lnTo>
                      <a:lnTo>
                        <a:pt x="9007" y="7693"/>
                      </a:lnTo>
                      <a:lnTo>
                        <a:pt x="9075" y="7693"/>
                      </a:lnTo>
                      <a:lnTo>
                        <a:pt x="10761" y="23614"/>
                      </a:lnTo>
                      <a:lnTo>
                        <a:pt x="15383" y="23614"/>
                      </a:lnTo>
                      <a:lnTo>
                        <a:pt x="17779" y="1"/>
                      </a:lnTo>
                      <a:lnTo>
                        <a:pt x="14573" y="1"/>
                      </a:lnTo>
                      <a:lnTo>
                        <a:pt x="12920" y="18150"/>
                      </a:lnTo>
                      <a:lnTo>
                        <a:pt x="12854" y="18150"/>
                      </a:lnTo>
                      <a:lnTo>
                        <a:pt x="11100" y="1"/>
                      </a:lnTo>
                      <a:lnTo>
                        <a:pt x="7050" y="1"/>
                      </a:lnTo>
                      <a:lnTo>
                        <a:pt x="5296" y="18150"/>
                      </a:lnTo>
                      <a:lnTo>
                        <a:pt x="5230" y="18150"/>
                      </a:lnTo>
                      <a:lnTo>
                        <a:pt x="3577" y="1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38" name="Google Shape;838;p39"/>
                <p:cNvSpPr/>
                <p:nvPr/>
              </p:nvSpPr>
              <p:spPr>
                <a:xfrm>
                  <a:off x="-2914575" y="1505425"/>
                  <a:ext cx="276650" cy="6072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066" h="24290" extrusionOk="0">
                      <a:moveTo>
                        <a:pt x="5601" y="0"/>
                      </a:moveTo>
                      <a:cubicBezTo>
                        <a:pt x="3801" y="0"/>
                        <a:pt x="2429" y="511"/>
                        <a:pt x="1485" y="1535"/>
                      </a:cubicBezTo>
                      <a:cubicBezTo>
                        <a:pt x="540" y="2559"/>
                        <a:pt x="69" y="4004"/>
                        <a:pt x="69" y="5871"/>
                      </a:cubicBezTo>
                      <a:cubicBezTo>
                        <a:pt x="69" y="7243"/>
                        <a:pt x="373" y="8473"/>
                        <a:pt x="979" y="9564"/>
                      </a:cubicBezTo>
                      <a:cubicBezTo>
                        <a:pt x="1586" y="10655"/>
                        <a:pt x="2654" y="11875"/>
                        <a:pt x="4185" y="13224"/>
                      </a:cubicBezTo>
                      <a:cubicBezTo>
                        <a:pt x="5398" y="14282"/>
                        <a:pt x="6230" y="15186"/>
                        <a:pt x="6680" y="15940"/>
                      </a:cubicBezTo>
                      <a:cubicBezTo>
                        <a:pt x="7129" y="16694"/>
                        <a:pt x="7354" y="17565"/>
                        <a:pt x="7354" y="18555"/>
                      </a:cubicBezTo>
                      <a:cubicBezTo>
                        <a:pt x="7354" y="19387"/>
                        <a:pt x="7192" y="19989"/>
                        <a:pt x="6865" y="20359"/>
                      </a:cubicBezTo>
                      <a:cubicBezTo>
                        <a:pt x="6539" y="20731"/>
                        <a:pt x="6061" y="20916"/>
                        <a:pt x="5432" y="20916"/>
                      </a:cubicBezTo>
                      <a:cubicBezTo>
                        <a:pt x="4150" y="20916"/>
                        <a:pt x="3509" y="20152"/>
                        <a:pt x="3509" y="18622"/>
                      </a:cubicBezTo>
                      <a:lnTo>
                        <a:pt x="3509" y="17003"/>
                      </a:lnTo>
                      <a:lnTo>
                        <a:pt x="1" y="17003"/>
                      </a:lnTo>
                      <a:lnTo>
                        <a:pt x="1" y="18352"/>
                      </a:lnTo>
                      <a:cubicBezTo>
                        <a:pt x="1" y="20264"/>
                        <a:pt x="462" y="21731"/>
                        <a:pt x="1383" y="22754"/>
                      </a:cubicBezTo>
                      <a:cubicBezTo>
                        <a:pt x="2305" y="23778"/>
                        <a:pt x="3666" y="24290"/>
                        <a:pt x="5466" y="24290"/>
                      </a:cubicBezTo>
                      <a:cubicBezTo>
                        <a:pt x="7287" y="24290"/>
                        <a:pt x="8675" y="23773"/>
                        <a:pt x="9632" y="22739"/>
                      </a:cubicBezTo>
                      <a:cubicBezTo>
                        <a:pt x="10588" y="21704"/>
                        <a:pt x="11065" y="20220"/>
                        <a:pt x="11065" y="18286"/>
                      </a:cubicBezTo>
                      <a:cubicBezTo>
                        <a:pt x="11065" y="16801"/>
                        <a:pt x="10774" y="15508"/>
                        <a:pt x="10189" y="14406"/>
                      </a:cubicBezTo>
                      <a:cubicBezTo>
                        <a:pt x="9604" y="13305"/>
                        <a:pt x="8536" y="12078"/>
                        <a:pt x="6984" y="10729"/>
                      </a:cubicBezTo>
                      <a:cubicBezTo>
                        <a:pt x="5769" y="9671"/>
                        <a:pt x="4931" y="8772"/>
                        <a:pt x="4470" y="8030"/>
                      </a:cubicBezTo>
                      <a:cubicBezTo>
                        <a:pt x="4010" y="7289"/>
                        <a:pt x="3778" y="6490"/>
                        <a:pt x="3778" y="5634"/>
                      </a:cubicBezTo>
                      <a:cubicBezTo>
                        <a:pt x="3778" y="4128"/>
                        <a:pt x="4397" y="3374"/>
                        <a:pt x="5633" y="3374"/>
                      </a:cubicBezTo>
                      <a:cubicBezTo>
                        <a:pt x="6242" y="3374"/>
                        <a:pt x="6703" y="3560"/>
                        <a:pt x="7017" y="3931"/>
                      </a:cubicBezTo>
                      <a:cubicBezTo>
                        <a:pt x="7333" y="4303"/>
                        <a:pt x="7490" y="4893"/>
                        <a:pt x="7490" y="5702"/>
                      </a:cubicBezTo>
                      <a:lnTo>
                        <a:pt x="7490" y="6916"/>
                      </a:lnTo>
                      <a:lnTo>
                        <a:pt x="10999" y="6916"/>
                      </a:lnTo>
                      <a:lnTo>
                        <a:pt x="10999" y="5937"/>
                      </a:lnTo>
                      <a:cubicBezTo>
                        <a:pt x="10999" y="4026"/>
                        <a:pt x="10543" y="2558"/>
                        <a:pt x="9632" y="1535"/>
                      </a:cubicBezTo>
                      <a:cubicBezTo>
                        <a:pt x="8721" y="511"/>
                        <a:pt x="7377" y="0"/>
                        <a:pt x="5601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839" name="Google Shape;839;p39"/>
              <p:cNvGrpSpPr/>
              <p:nvPr/>
            </p:nvGrpSpPr>
            <p:grpSpPr>
              <a:xfrm>
                <a:off x="-4259475" y="2291425"/>
                <a:ext cx="2010225" cy="2015525"/>
                <a:chOff x="-4259475" y="2291425"/>
                <a:chExt cx="2010225" cy="2015525"/>
              </a:xfrm>
            </p:grpSpPr>
            <p:sp>
              <p:nvSpPr>
                <p:cNvPr id="840" name="Google Shape;840;p39"/>
                <p:cNvSpPr/>
                <p:nvPr/>
              </p:nvSpPr>
              <p:spPr>
                <a:xfrm>
                  <a:off x="-4259475" y="2291425"/>
                  <a:ext cx="826875" cy="9450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075" h="37801" extrusionOk="0">
                      <a:moveTo>
                        <a:pt x="1" y="0"/>
                      </a:moveTo>
                      <a:lnTo>
                        <a:pt x="1" y="37801"/>
                      </a:lnTo>
                      <a:lnTo>
                        <a:pt x="33074" y="37801"/>
                      </a:lnTo>
                      <a:lnTo>
                        <a:pt x="33074" y="0"/>
                      </a:ln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41" name="Google Shape;841;p39"/>
                <p:cNvSpPr/>
                <p:nvPr/>
              </p:nvSpPr>
              <p:spPr>
                <a:xfrm>
                  <a:off x="-3264850" y="2291425"/>
                  <a:ext cx="787250" cy="1414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490" h="5658" extrusionOk="0">
                      <a:moveTo>
                        <a:pt x="0" y="0"/>
                      </a:moveTo>
                      <a:lnTo>
                        <a:pt x="0" y="5657"/>
                      </a:lnTo>
                      <a:lnTo>
                        <a:pt x="31490" y="5657"/>
                      </a:lnTo>
                      <a:lnTo>
                        <a:pt x="31490" y="0"/>
                      </a:ln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42" name="Google Shape;842;p39"/>
                <p:cNvSpPr/>
                <p:nvPr/>
              </p:nvSpPr>
              <p:spPr>
                <a:xfrm>
                  <a:off x="-3264850" y="3095000"/>
                  <a:ext cx="1015600" cy="1414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0624" h="5658" extrusionOk="0">
                      <a:moveTo>
                        <a:pt x="0" y="1"/>
                      </a:moveTo>
                      <a:lnTo>
                        <a:pt x="0" y="5658"/>
                      </a:lnTo>
                      <a:lnTo>
                        <a:pt x="40624" y="5658"/>
                      </a:lnTo>
                      <a:lnTo>
                        <a:pt x="40624" y="1"/>
                      </a:ln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43" name="Google Shape;843;p39"/>
                <p:cNvSpPr/>
                <p:nvPr/>
              </p:nvSpPr>
              <p:spPr>
                <a:xfrm>
                  <a:off x="-3264850" y="2827150"/>
                  <a:ext cx="1015600" cy="1414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0624" h="5658" extrusionOk="0">
                      <a:moveTo>
                        <a:pt x="0" y="0"/>
                      </a:moveTo>
                      <a:lnTo>
                        <a:pt x="0" y="5657"/>
                      </a:lnTo>
                      <a:lnTo>
                        <a:pt x="40624" y="5657"/>
                      </a:lnTo>
                      <a:lnTo>
                        <a:pt x="40624" y="0"/>
                      </a:ln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44" name="Google Shape;844;p39"/>
                <p:cNvSpPr/>
                <p:nvPr/>
              </p:nvSpPr>
              <p:spPr>
                <a:xfrm>
                  <a:off x="-3264850" y="2559275"/>
                  <a:ext cx="1015600" cy="1414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0624" h="5658" extrusionOk="0">
                      <a:moveTo>
                        <a:pt x="0" y="1"/>
                      </a:moveTo>
                      <a:lnTo>
                        <a:pt x="0" y="5658"/>
                      </a:lnTo>
                      <a:lnTo>
                        <a:pt x="40624" y="5658"/>
                      </a:lnTo>
                      <a:lnTo>
                        <a:pt x="40624" y="1"/>
                      </a:ln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45" name="Google Shape;845;p39"/>
                <p:cNvSpPr/>
                <p:nvPr/>
              </p:nvSpPr>
              <p:spPr>
                <a:xfrm>
                  <a:off x="-4259475" y="3401450"/>
                  <a:ext cx="2010225" cy="3465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0409" h="13861" extrusionOk="0">
                      <a:moveTo>
                        <a:pt x="1" y="1"/>
                      </a:moveTo>
                      <a:lnTo>
                        <a:pt x="1" y="13860"/>
                      </a:lnTo>
                      <a:lnTo>
                        <a:pt x="80409" y="13860"/>
                      </a:lnTo>
                      <a:lnTo>
                        <a:pt x="80409" y="1"/>
                      </a:ln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46" name="Google Shape;846;p39"/>
                <p:cNvSpPr/>
                <p:nvPr/>
              </p:nvSpPr>
              <p:spPr>
                <a:xfrm>
                  <a:off x="-4259475" y="3908950"/>
                  <a:ext cx="2010225" cy="1419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0409" h="5679" extrusionOk="0">
                      <a:moveTo>
                        <a:pt x="1" y="0"/>
                      </a:moveTo>
                      <a:lnTo>
                        <a:pt x="1" y="5679"/>
                      </a:lnTo>
                      <a:lnTo>
                        <a:pt x="80409" y="5679"/>
                      </a:lnTo>
                      <a:lnTo>
                        <a:pt x="80409" y="0"/>
                      </a:ln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47" name="Google Shape;847;p39"/>
                <p:cNvSpPr/>
                <p:nvPr/>
              </p:nvSpPr>
              <p:spPr>
                <a:xfrm>
                  <a:off x="-4259475" y="4165000"/>
                  <a:ext cx="2010225" cy="1419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0409" h="5678" extrusionOk="0">
                      <a:moveTo>
                        <a:pt x="1" y="0"/>
                      </a:moveTo>
                      <a:lnTo>
                        <a:pt x="1" y="5678"/>
                      </a:lnTo>
                      <a:lnTo>
                        <a:pt x="80409" y="5678"/>
                      </a:lnTo>
                      <a:lnTo>
                        <a:pt x="80409" y="0"/>
                      </a:ln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848" name="Google Shape;848;p39"/>
            <p:cNvGrpSpPr/>
            <p:nvPr/>
          </p:nvGrpSpPr>
          <p:grpSpPr>
            <a:xfrm>
              <a:off x="-6013250" y="4491900"/>
              <a:ext cx="5045650" cy="554600"/>
              <a:chOff x="-6013250" y="4491900"/>
              <a:chExt cx="5045650" cy="554600"/>
            </a:xfrm>
          </p:grpSpPr>
          <p:sp>
            <p:nvSpPr>
              <p:cNvPr id="849" name="Google Shape;849;p39"/>
              <p:cNvSpPr/>
              <p:nvPr/>
            </p:nvSpPr>
            <p:spPr>
              <a:xfrm>
                <a:off x="-5720575" y="4967650"/>
                <a:ext cx="4752975" cy="78850"/>
              </a:xfrm>
              <a:custGeom>
                <a:avLst/>
                <a:gdLst/>
                <a:ahLst/>
                <a:cxnLst/>
                <a:rect l="l" t="t" r="r" b="b"/>
                <a:pathLst>
                  <a:path w="190119" h="3154" extrusionOk="0">
                    <a:moveTo>
                      <a:pt x="1577" y="1"/>
                    </a:moveTo>
                    <a:cubicBezTo>
                      <a:pt x="706" y="1"/>
                      <a:pt x="1" y="706"/>
                      <a:pt x="1" y="1577"/>
                    </a:cubicBezTo>
                    <a:cubicBezTo>
                      <a:pt x="1" y="2449"/>
                      <a:pt x="706" y="3154"/>
                      <a:pt x="1577" y="3154"/>
                    </a:cubicBezTo>
                    <a:lnTo>
                      <a:pt x="188541" y="3154"/>
                    </a:lnTo>
                    <a:cubicBezTo>
                      <a:pt x="189412" y="3154"/>
                      <a:pt x="190118" y="2449"/>
                      <a:pt x="190118" y="1577"/>
                    </a:cubicBezTo>
                    <a:cubicBezTo>
                      <a:pt x="190118" y="706"/>
                      <a:pt x="189412" y="1"/>
                      <a:pt x="188541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850" name="Google Shape;850;p39"/>
              <p:cNvGrpSpPr/>
              <p:nvPr/>
            </p:nvGrpSpPr>
            <p:grpSpPr>
              <a:xfrm>
                <a:off x="-6013250" y="4491900"/>
                <a:ext cx="5024987" cy="487761"/>
                <a:chOff x="-6013250" y="4491900"/>
                <a:chExt cx="5024987" cy="487761"/>
              </a:xfrm>
            </p:grpSpPr>
            <p:sp>
              <p:nvSpPr>
                <p:cNvPr id="851" name="Google Shape;851;p39"/>
                <p:cNvSpPr/>
                <p:nvPr/>
              </p:nvSpPr>
              <p:spPr>
                <a:xfrm>
                  <a:off x="-5419625" y="4491900"/>
                  <a:ext cx="4151075" cy="487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6043" h="19510" extrusionOk="0">
                      <a:moveTo>
                        <a:pt x="1" y="1"/>
                      </a:moveTo>
                      <a:lnTo>
                        <a:pt x="1" y="19510"/>
                      </a:lnTo>
                      <a:lnTo>
                        <a:pt x="166042" y="19510"/>
                      </a:lnTo>
                      <a:lnTo>
                        <a:pt x="166042" y="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52" name="Google Shape;852;p39"/>
                <p:cNvSpPr/>
                <p:nvPr/>
              </p:nvSpPr>
              <p:spPr>
                <a:xfrm>
                  <a:off x="-5863450" y="4491900"/>
                  <a:ext cx="443825" cy="487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753" h="19510" extrusionOk="0">
                      <a:moveTo>
                        <a:pt x="17753" y="1"/>
                      </a:moveTo>
                      <a:lnTo>
                        <a:pt x="1787" y="6560"/>
                      </a:lnTo>
                      <a:lnTo>
                        <a:pt x="0" y="9755"/>
                      </a:lnTo>
                      <a:lnTo>
                        <a:pt x="1787" y="12951"/>
                      </a:lnTo>
                      <a:lnTo>
                        <a:pt x="17753" y="19510"/>
                      </a:lnTo>
                      <a:lnTo>
                        <a:pt x="17753" y="1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53" name="Google Shape;853;p39"/>
                <p:cNvSpPr/>
                <p:nvPr/>
              </p:nvSpPr>
              <p:spPr>
                <a:xfrm>
                  <a:off x="-6013250" y="4655875"/>
                  <a:ext cx="194500" cy="1598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780" h="6393" extrusionOk="0">
                      <a:moveTo>
                        <a:pt x="7779" y="1"/>
                      </a:moveTo>
                      <a:lnTo>
                        <a:pt x="1" y="3196"/>
                      </a:lnTo>
                      <a:lnTo>
                        <a:pt x="7779" y="6392"/>
                      </a:lnTo>
                      <a:lnTo>
                        <a:pt x="7779" y="1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54" name="Google Shape;854;p39"/>
                <p:cNvSpPr/>
                <p:nvPr/>
              </p:nvSpPr>
              <p:spPr>
                <a:xfrm>
                  <a:off x="-5419650" y="4642075"/>
                  <a:ext cx="4151100" cy="1942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6044" h="7771" extrusionOk="0">
                      <a:moveTo>
                        <a:pt x="1" y="1"/>
                      </a:moveTo>
                      <a:lnTo>
                        <a:pt x="1" y="7771"/>
                      </a:lnTo>
                      <a:lnTo>
                        <a:pt x="166043" y="7771"/>
                      </a:lnTo>
                      <a:lnTo>
                        <a:pt x="166043" y="1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55" name="Google Shape;855;p39"/>
                <p:cNvSpPr/>
                <p:nvPr/>
              </p:nvSpPr>
              <p:spPr>
                <a:xfrm>
                  <a:off x="-1290213" y="4491911"/>
                  <a:ext cx="301950" cy="487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078" h="19510" extrusionOk="0">
                      <a:moveTo>
                        <a:pt x="0" y="1"/>
                      </a:moveTo>
                      <a:lnTo>
                        <a:pt x="0" y="19510"/>
                      </a:lnTo>
                      <a:lnTo>
                        <a:pt x="8873" y="19510"/>
                      </a:lnTo>
                      <a:cubicBezTo>
                        <a:pt x="10642" y="19510"/>
                        <a:pt x="12078" y="18075"/>
                        <a:pt x="12078" y="16306"/>
                      </a:cubicBezTo>
                      <a:lnTo>
                        <a:pt x="12078" y="3206"/>
                      </a:lnTo>
                      <a:cubicBezTo>
                        <a:pt x="12078" y="1435"/>
                        <a:pt x="10642" y="1"/>
                        <a:pt x="8873" y="1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856" name="Google Shape;856;p39"/>
            <p:cNvGrpSpPr/>
            <p:nvPr/>
          </p:nvGrpSpPr>
          <p:grpSpPr>
            <a:xfrm>
              <a:off x="-5867025" y="1700725"/>
              <a:ext cx="745475" cy="644925"/>
              <a:chOff x="-5867025" y="1700725"/>
              <a:chExt cx="745475" cy="644925"/>
            </a:xfrm>
          </p:grpSpPr>
          <p:sp>
            <p:nvSpPr>
              <p:cNvPr id="857" name="Google Shape;857;p39"/>
              <p:cNvSpPr/>
              <p:nvPr/>
            </p:nvSpPr>
            <p:spPr>
              <a:xfrm>
                <a:off x="-5664250" y="1700725"/>
                <a:ext cx="542700" cy="596950"/>
              </a:xfrm>
              <a:custGeom>
                <a:avLst/>
                <a:gdLst/>
                <a:ahLst/>
                <a:cxnLst/>
                <a:rect l="l" t="t" r="r" b="b"/>
                <a:pathLst>
                  <a:path w="21708" h="23878" extrusionOk="0">
                    <a:moveTo>
                      <a:pt x="21708" y="0"/>
                    </a:moveTo>
                    <a:lnTo>
                      <a:pt x="0" y="13945"/>
                    </a:lnTo>
                    <a:lnTo>
                      <a:pt x="1996" y="23877"/>
                    </a:lnTo>
                    <a:lnTo>
                      <a:pt x="7992" y="15881"/>
                    </a:lnTo>
                    <a:lnTo>
                      <a:pt x="2170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8" name="Google Shape;858;p39"/>
              <p:cNvSpPr/>
              <p:nvPr/>
            </p:nvSpPr>
            <p:spPr>
              <a:xfrm>
                <a:off x="-5538500" y="1700725"/>
                <a:ext cx="416950" cy="644925"/>
              </a:xfrm>
              <a:custGeom>
                <a:avLst/>
                <a:gdLst/>
                <a:ahLst/>
                <a:cxnLst/>
                <a:rect l="l" t="t" r="r" b="b"/>
                <a:pathLst>
                  <a:path w="16678" h="25797" extrusionOk="0">
                    <a:moveTo>
                      <a:pt x="16678" y="0"/>
                    </a:moveTo>
                    <a:lnTo>
                      <a:pt x="1" y="17198"/>
                    </a:lnTo>
                    <a:lnTo>
                      <a:pt x="9205" y="25796"/>
                    </a:lnTo>
                    <a:lnTo>
                      <a:pt x="16678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9" name="Google Shape;859;p39"/>
              <p:cNvSpPr/>
              <p:nvPr/>
            </p:nvSpPr>
            <p:spPr>
              <a:xfrm>
                <a:off x="-5867025" y="1700725"/>
                <a:ext cx="745475" cy="348625"/>
              </a:xfrm>
              <a:custGeom>
                <a:avLst/>
                <a:gdLst/>
                <a:ahLst/>
                <a:cxnLst/>
                <a:rect l="l" t="t" r="r" b="b"/>
                <a:pathLst>
                  <a:path w="29819" h="13945" extrusionOk="0">
                    <a:moveTo>
                      <a:pt x="29819" y="0"/>
                    </a:moveTo>
                    <a:lnTo>
                      <a:pt x="0" y="10328"/>
                    </a:lnTo>
                    <a:lnTo>
                      <a:pt x="8111" y="13945"/>
                    </a:lnTo>
                    <a:lnTo>
                      <a:pt x="29819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0" name="Google Shape;860;p39"/>
              <p:cNvSpPr/>
              <p:nvPr/>
            </p:nvSpPr>
            <p:spPr>
              <a:xfrm>
                <a:off x="-5614375" y="2130675"/>
                <a:ext cx="147450" cy="167000"/>
              </a:xfrm>
              <a:custGeom>
                <a:avLst/>
                <a:gdLst/>
                <a:ahLst/>
                <a:cxnLst/>
                <a:rect l="l" t="t" r="r" b="b"/>
                <a:pathLst>
                  <a:path w="5898" h="6680" extrusionOk="0">
                    <a:moveTo>
                      <a:pt x="3036" y="0"/>
                    </a:moveTo>
                    <a:lnTo>
                      <a:pt x="1" y="6679"/>
                    </a:lnTo>
                    <a:lnTo>
                      <a:pt x="1" y="6679"/>
                    </a:lnTo>
                    <a:lnTo>
                      <a:pt x="5898" y="2673"/>
                    </a:lnTo>
                    <a:lnTo>
                      <a:pt x="3036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80" name="Google Shape;470;p32"/>
          <p:cNvSpPr txBox="1">
            <a:spLocks/>
          </p:cNvSpPr>
          <p:nvPr/>
        </p:nvSpPr>
        <p:spPr>
          <a:xfrm>
            <a:off x="399818" y="980417"/>
            <a:ext cx="4431936" cy="504056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Terdapat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beberapa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solusi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dari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permasalah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moral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berupa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penyalahgunaan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narkoba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,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yaitu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:</a:t>
            </a:r>
            <a:endParaRPr lang="en-US" dirty="0">
              <a:solidFill>
                <a:schemeClr val="accent6">
                  <a:lumMod val="50000"/>
                </a:schemeClr>
              </a:solidFill>
              <a:latin typeface="Baskerville Old Face" pitchFamily="18" charset="0"/>
            </a:endParaRPr>
          </a:p>
        </p:txBody>
      </p:sp>
      <p:sp>
        <p:nvSpPr>
          <p:cNvPr id="82" name="Google Shape;1092;p44"/>
          <p:cNvSpPr txBox="1">
            <a:spLocks noGrp="1"/>
          </p:cNvSpPr>
          <p:nvPr>
            <p:ph type="body" idx="4294967295"/>
          </p:nvPr>
        </p:nvSpPr>
        <p:spPr>
          <a:xfrm>
            <a:off x="399819" y="1658498"/>
            <a:ext cx="4803106" cy="3217508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114300" indent="0" fontAlgn="base">
              <a:buNone/>
            </a:pPr>
            <a:endParaRPr lang="en-US" sz="1400" b="1" dirty="0" smtClean="0">
              <a:latin typeface="Baskerville Old Face" pitchFamily="18" charset="0"/>
            </a:endParaRPr>
          </a:p>
          <a:p>
            <a:pPr marL="0" indent="0" fontAlgn="base">
              <a:buNone/>
            </a:pPr>
            <a:r>
              <a:rPr lang="en-US" sz="1400" b="1" dirty="0" err="1" smtClean="0">
                <a:latin typeface="Baskerville Old Face" pitchFamily="18" charset="0"/>
              </a:rPr>
              <a:t>Solusi</a:t>
            </a:r>
            <a:r>
              <a:rPr lang="en-US" sz="1400" b="1" dirty="0" smtClean="0">
                <a:latin typeface="Baskerville Old Face" pitchFamily="18" charset="0"/>
              </a:rPr>
              <a:t> </a:t>
            </a:r>
            <a:r>
              <a:rPr lang="en-US" sz="1400" b="1" dirty="0" err="1" smtClean="0">
                <a:latin typeface="Baskerville Old Face" pitchFamily="18" charset="0"/>
              </a:rPr>
              <a:t>Pemerintah</a:t>
            </a:r>
            <a:endParaRPr lang="en-US" sz="1400" b="1" dirty="0" smtClean="0">
              <a:latin typeface="Baskerville Old Face" pitchFamily="18" charset="0"/>
            </a:endParaRPr>
          </a:p>
          <a:p>
            <a:pPr marL="0" indent="0" fontAlgn="base">
              <a:buNone/>
            </a:pPr>
            <a:endParaRPr lang="en-US" sz="1400" dirty="0">
              <a:latin typeface="Baskerville Old Face" pitchFamily="18" charset="0"/>
            </a:endParaRPr>
          </a:p>
          <a:p>
            <a:pPr marL="0" indent="0" fontAlgn="base">
              <a:buNone/>
            </a:pPr>
            <a:r>
              <a:rPr lang="en-US" sz="1400" b="1" dirty="0" smtClean="0">
                <a:latin typeface="Baskerville Old Face" pitchFamily="18" charset="0"/>
              </a:rPr>
              <a:t>Primer</a:t>
            </a:r>
          </a:p>
          <a:p>
            <a:pPr marL="228600" indent="-228600" fontAlgn="base">
              <a:buFont typeface="+mj-lt"/>
              <a:buAutoNum type="alphaLcPeriod"/>
            </a:pPr>
            <a:r>
              <a:rPr lang="en-US" sz="1400" dirty="0" err="1" smtClean="0">
                <a:latin typeface="Baskerville Old Face" pitchFamily="18" charset="0"/>
              </a:rPr>
              <a:t>Mengedukasi</a:t>
            </a:r>
            <a:r>
              <a:rPr lang="en-US" sz="1400" dirty="0" smtClean="0">
                <a:latin typeface="Baskerville Old Face" pitchFamily="18" charset="0"/>
              </a:rPr>
              <a:t> </a:t>
            </a:r>
            <a:r>
              <a:rPr lang="en-US" sz="1400" dirty="0" err="1" smtClean="0">
                <a:latin typeface="Baskerville Old Face" pitchFamily="18" charset="0"/>
              </a:rPr>
              <a:t>tentang</a:t>
            </a:r>
            <a:r>
              <a:rPr lang="en-US" sz="1400" dirty="0" smtClean="0">
                <a:latin typeface="Baskerville Old Face" pitchFamily="18" charset="0"/>
              </a:rPr>
              <a:t> </a:t>
            </a:r>
            <a:r>
              <a:rPr lang="en-US" sz="1400" dirty="0" err="1">
                <a:latin typeface="Baskerville Old Face" pitchFamily="18" charset="0"/>
              </a:rPr>
              <a:t>bahaya</a:t>
            </a:r>
            <a:r>
              <a:rPr lang="en-US" sz="1400" dirty="0">
                <a:latin typeface="Baskerville Old Face" pitchFamily="18" charset="0"/>
              </a:rPr>
              <a:t> </a:t>
            </a:r>
            <a:r>
              <a:rPr lang="en-US" sz="1400" dirty="0" err="1">
                <a:latin typeface="Baskerville Old Face" pitchFamily="18" charset="0"/>
              </a:rPr>
              <a:t>penyalahgunaan</a:t>
            </a:r>
            <a:r>
              <a:rPr lang="en-US" sz="1400" dirty="0">
                <a:latin typeface="Baskerville Old Face" pitchFamily="18" charset="0"/>
              </a:rPr>
              <a:t> </a:t>
            </a:r>
            <a:r>
              <a:rPr lang="en-US" sz="1400" dirty="0" err="1" smtClean="0">
                <a:latin typeface="Baskerville Old Face" pitchFamily="18" charset="0"/>
              </a:rPr>
              <a:t>narkoba</a:t>
            </a:r>
            <a:endParaRPr lang="en-US" sz="1400" dirty="0" smtClean="0">
              <a:latin typeface="Baskerville Old Face" pitchFamily="18" charset="0"/>
            </a:endParaRPr>
          </a:p>
          <a:p>
            <a:pPr marL="228600" indent="-228600" fontAlgn="base">
              <a:buFont typeface="+mj-lt"/>
              <a:buAutoNum type="alphaLcPeriod"/>
            </a:pPr>
            <a:r>
              <a:rPr lang="en-US" sz="1400" dirty="0" err="1">
                <a:latin typeface="Baskerville Old Face" pitchFamily="18" charset="0"/>
              </a:rPr>
              <a:t>M</a:t>
            </a:r>
            <a:r>
              <a:rPr lang="en-US" sz="1400" dirty="0" err="1" smtClean="0">
                <a:latin typeface="Baskerville Old Face" pitchFamily="18" charset="0"/>
              </a:rPr>
              <a:t>elakukan</a:t>
            </a:r>
            <a:r>
              <a:rPr lang="en-US" sz="1400" dirty="0" smtClean="0">
                <a:latin typeface="Baskerville Old Face" pitchFamily="18" charset="0"/>
              </a:rPr>
              <a:t> </a:t>
            </a:r>
            <a:r>
              <a:rPr lang="en-US" sz="1400" dirty="0" err="1">
                <a:latin typeface="Baskerville Old Face" pitchFamily="18" charset="0"/>
              </a:rPr>
              <a:t>pendekatan</a:t>
            </a:r>
            <a:r>
              <a:rPr lang="en-US" sz="1400" dirty="0">
                <a:latin typeface="Baskerville Old Face" pitchFamily="18" charset="0"/>
              </a:rPr>
              <a:t> </a:t>
            </a:r>
            <a:r>
              <a:rPr lang="en-US" sz="1400" dirty="0" err="1">
                <a:latin typeface="Baskerville Old Face" pitchFamily="18" charset="0"/>
              </a:rPr>
              <a:t>melalui</a:t>
            </a:r>
            <a:r>
              <a:rPr lang="en-US" sz="1400" dirty="0">
                <a:latin typeface="Baskerville Old Face" pitchFamily="18" charset="0"/>
              </a:rPr>
              <a:t> </a:t>
            </a:r>
            <a:r>
              <a:rPr lang="en-US" sz="1400" dirty="0" err="1" smtClean="0">
                <a:latin typeface="Baskerville Old Face" pitchFamily="18" charset="0"/>
              </a:rPr>
              <a:t>keluarga</a:t>
            </a:r>
            <a:endParaRPr lang="en-US" sz="1400" dirty="0">
              <a:latin typeface="Baskerville Old Face" pitchFamily="18" charset="0"/>
            </a:endParaRPr>
          </a:p>
          <a:p>
            <a:pPr marL="0" indent="0" fontAlgn="base">
              <a:buNone/>
            </a:pPr>
            <a:r>
              <a:rPr lang="en-US" sz="1400" b="1" dirty="0" err="1" smtClean="0">
                <a:latin typeface="Baskerville Old Face" pitchFamily="18" charset="0"/>
              </a:rPr>
              <a:t>Sekunder</a:t>
            </a:r>
            <a:endParaRPr lang="en-US" sz="1400" b="1" dirty="0" smtClean="0">
              <a:latin typeface="Baskerville Old Face" pitchFamily="18" charset="0"/>
            </a:endParaRPr>
          </a:p>
          <a:p>
            <a:pPr marL="0" indent="0" fontAlgn="base">
              <a:buNone/>
            </a:pPr>
            <a:r>
              <a:rPr lang="en-US" sz="1400" dirty="0" err="1" smtClean="0">
                <a:latin typeface="Baskerville Old Face" pitchFamily="18" charset="0"/>
              </a:rPr>
              <a:t>Tahap</a:t>
            </a:r>
            <a:r>
              <a:rPr lang="en-US" sz="1400" dirty="0" smtClean="0">
                <a:latin typeface="Baskerville Old Face" pitchFamily="18" charset="0"/>
              </a:rPr>
              <a:t> </a:t>
            </a:r>
            <a:r>
              <a:rPr lang="en-US" sz="1400" dirty="0" err="1" smtClean="0">
                <a:latin typeface="Baskerville Old Face" pitchFamily="18" charset="0"/>
              </a:rPr>
              <a:t>Penyembuhan</a:t>
            </a:r>
            <a:r>
              <a:rPr lang="en-US" sz="1400" dirty="0" smtClean="0">
                <a:latin typeface="Baskerville Old Face" pitchFamily="18" charset="0"/>
              </a:rPr>
              <a:t> (Treatment)</a:t>
            </a:r>
          </a:p>
          <a:p>
            <a:pPr marL="228600" indent="-228600" fontAlgn="base">
              <a:buFont typeface="+mj-lt"/>
              <a:buAutoNum type="alphaLcPeriod"/>
            </a:pPr>
            <a:r>
              <a:rPr lang="en-US" sz="1400" dirty="0" err="1" smtClean="0">
                <a:latin typeface="Baskerville Old Face" pitchFamily="18" charset="0"/>
              </a:rPr>
              <a:t>Fase</a:t>
            </a:r>
            <a:r>
              <a:rPr lang="en-US" sz="1400" dirty="0" smtClean="0">
                <a:latin typeface="Baskerville Old Face" pitchFamily="18" charset="0"/>
              </a:rPr>
              <a:t> </a:t>
            </a:r>
            <a:r>
              <a:rPr lang="en-US" sz="1400" dirty="0" err="1">
                <a:latin typeface="Baskerville Old Face" pitchFamily="18" charset="0"/>
              </a:rPr>
              <a:t>penerimaan</a:t>
            </a:r>
            <a:r>
              <a:rPr lang="en-US" sz="1400" dirty="0">
                <a:latin typeface="Baskerville Old Face" pitchFamily="18" charset="0"/>
              </a:rPr>
              <a:t> </a:t>
            </a:r>
            <a:r>
              <a:rPr lang="en-US" sz="1400" dirty="0" err="1">
                <a:latin typeface="Baskerville Old Face" pitchFamily="18" charset="0"/>
              </a:rPr>
              <a:t>awal</a:t>
            </a:r>
            <a:r>
              <a:rPr lang="en-US" sz="1400" dirty="0">
                <a:latin typeface="Baskerville Old Face" pitchFamily="18" charset="0"/>
              </a:rPr>
              <a:t> (</a:t>
            </a:r>
            <a:r>
              <a:rPr lang="en-US" sz="1400" dirty="0" err="1">
                <a:latin typeface="Baskerville Old Face" pitchFamily="18" charset="0"/>
              </a:rPr>
              <a:t>initialintake</a:t>
            </a:r>
            <a:r>
              <a:rPr lang="en-US" sz="1400" dirty="0">
                <a:latin typeface="Baskerville Old Face" pitchFamily="18" charset="0"/>
              </a:rPr>
              <a:t>)</a:t>
            </a:r>
            <a:r>
              <a:rPr lang="en-US" sz="1400" dirty="0" err="1">
                <a:latin typeface="Baskerville Old Face" pitchFamily="18" charset="0"/>
              </a:rPr>
              <a:t>antara</a:t>
            </a:r>
            <a:r>
              <a:rPr lang="en-US" sz="1400" dirty="0">
                <a:latin typeface="Baskerville Old Face" pitchFamily="18" charset="0"/>
              </a:rPr>
              <a:t> 1 – 3 </a:t>
            </a:r>
            <a:r>
              <a:rPr lang="en-US" sz="1400" dirty="0" err="1">
                <a:latin typeface="Baskerville Old Face" pitchFamily="18" charset="0"/>
              </a:rPr>
              <a:t>hari</a:t>
            </a:r>
            <a:r>
              <a:rPr lang="en-US" sz="1400" dirty="0">
                <a:latin typeface="Baskerville Old Face" pitchFamily="18" charset="0"/>
              </a:rPr>
              <a:t> </a:t>
            </a:r>
            <a:r>
              <a:rPr lang="en-US" sz="1400" dirty="0" err="1">
                <a:latin typeface="Baskerville Old Face" pitchFamily="18" charset="0"/>
              </a:rPr>
              <a:t>dengan</a:t>
            </a:r>
            <a:r>
              <a:rPr lang="en-US" sz="1400" dirty="0">
                <a:latin typeface="Baskerville Old Face" pitchFamily="18" charset="0"/>
              </a:rPr>
              <a:t> </a:t>
            </a:r>
            <a:r>
              <a:rPr lang="en-US" sz="1400" dirty="0" err="1">
                <a:latin typeface="Baskerville Old Face" pitchFamily="18" charset="0"/>
              </a:rPr>
              <a:t>melakukan</a:t>
            </a:r>
            <a:r>
              <a:rPr lang="en-US" sz="1400" dirty="0">
                <a:latin typeface="Baskerville Old Face" pitchFamily="18" charset="0"/>
              </a:rPr>
              <a:t> </a:t>
            </a:r>
            <a:r>
              <a:rPr lang="en-US" sz="1400" dirty="0" err="1">
                <a:latin typeface="Baskerville Old Face" pitchFamily="18" charset="0"/>
              </a:rPr>
              <a:t>pemeriksaan</a:t>
            </a:r>
            <a:r>
              <a:rPr lang="en-US" sz="1400" dirty="0">
                <a:latin typeface="Baskerville Old Face" pitchFamily="18" charset="0"/>
              </a:rPr>
              <a:t> </a:t>
            </a:r>
            <a:r>
              <a:rPr lang="en-US" sz="1400" dirty="0" err="1">
                <a:latin typeface="Baskerville Old Face" pitchFamily="18" charset="0"/>
              </a:rPr>
              <a:t>fisik</a:t>
            </a:r>
            <a:r>
              <a:rPr lang="en-US" sz="1400" dirty="0">
                <a:latin typeface="Baskerville Old Face" pitchFamily="18" charset="0"/>
              </a:rPr>
              <a:t> </a:t>
            </a:r>
            <a:r>
              <a:rPr lang="en-US" sz="1400" dirty="0" err="1">
                <a:latin typeface="Baskerville Old Face" pitchFamily="18" charset="0"/>
              </a:rPr>
              <a:t>dan</a:t>
            </a:r>
            <a:r>
              <a:rPr lang="en-US" sz="1400" dirty="0">
                <a:latin typeface="Baskerville Old Face" pitchFamily="18" charset="0"/>
              </a:rPr>
              <a:t> </a:t>
            </a:r>
            <a:r>
              <a:rPr lang="en-US" sz="1400" dirty="0" smtClean="0">
                <a:latin typeface="Baskerville Old Face" pitchFamily="18" charset="0"/>
              </a:rPr>
              <a:t>mental</a:t>
            </a:r>
          </a:p>
          <a:p>
            <a:pPr marL="228600" indent="-228600" fontAlgn="base">
              <a:buFont typeface="+mj-lt"/>
              <a:buAutoNum type="alphaLcPeriod"/>
            </a:pPr>
            <a:r>
              <a:rPr lang="en-US" sz="1400" dirty="0" err="1" smtClean="0">
                <a:latin typeface="Baskerville Old Face" pitchFamily="18" charset="0"/>
              </a:rPr>
              <a:t>Fase</a:t>
            </a:r>
            <a:r>
              <a:rPr lang="en-US" sz="1400" dirty="0" smtClean="0">
                <a:latin typeface="Baskerville Old Face" pitchFamily="18" charset="0"/>
              </a:rPr>
              <a:t> </a:t>
            </a:r>
            <a:r>
              <a:rPr lang="en-US" sz="1400" dirty="0" err="1">
                <a:latin typeface="Baskerville Old Face" pitchFamily="18" charset="0"/>
              </a:rPr>
              <a:t>detoksifikasi</a:t>
            </a:r>
            <a:r>
              <a:rPr lang="en-US" sz="1400" dirty="0">
                <a:latin typeface="Baskerville Old Face" pitchFamily="18" charset="0"/>
              </a:rPr>
              <a:t> </a:t>
            </a:r>
            <a:r>
              <a:rPr lang="en-US" sz="1400" dirty="0" err="1">
                <a:latin typeface="Baskerville Old Face" pitchFamily="18" charset="0"/>
              </a:rPr>
              <a:t>dan</a:t>
            </a:r>
            <a:r>
              <a:rPr lang="en-US" sz="1400" dirty="0">
                <a:latin typeface="Baskerville Old Face" pitchFamily="18" charset="0"/>
              </a:rPr>
              <a:t> </a:t>
            </a:r>
            <a:r>
              <a:rPr lang="en-US" sz="1400" dirty="0" err="1">
                <a:latin typeface="Baskerville Old Face" pitchFamily="18" charset="0"/>
              </a:rPr>
              <a:t>terapi</a:t>
            </a:r>
            <a:r>
              <a:rPr lang="en-US" sz="1400" dirty="0">
                <a:latin typeface="Baskerville Old Face" pitchFamily="18" charset="0"/>
              </a:rPr>
              <a:t> </a:t>
            </a:r>
            <a:r>
              <a:rPr lang="en-US" sz="1400" dirty="0" err="1">
                <a:latin typeface="Baskerville Old Face" pitchFamily="18" charset="0"/>
              </a:rPr>
              <a:t>komplikasi</a:t>
            </a:r>
            <a:r>
              <a:rPr lang="en-US" sz="1400" dirty="0">
                <a:latin typeface="Baskerville Old Face" pitchFamily="18" charset="0"/>
              </a:rPr>
              <a:t> </a:t>
            </a:r>
            <a:r>
              <a:rPr lang="en-US" sz="1400" dirty="0" err="1">
                <a:latin typeface="Baskerville Old Face" pitchFamily="18" charset="0"/>
              </a:rPr>
              <a:t>medik</a:t>
            </a:r>
            <a:r>
              <a:rPr lang="en-US" sz="1400" dirty="0">
                <a:latin typeface="Baskerville Old Face" pitchFamily="18" charset="0"/>
              </a:rPr>
              <a:t>, </a:t>
            </a:r>
            <a:r>
              <a:rPr lang="en-US" sz="1400" dirty="0" err="1">
                <a:latin typeface="Baskerville Old Face" pitchFamily="18" charset="0"/>
              </a:rPr>
              <a:t>antara</a:t>
            </a:r>
            <a:r>
              <a:rPr lang="en-US" sz="1400" dirty="0">
                <a:latin typeface="Baskerville Old Face" pitchFamily="18" charset="0"/>
              </a:rPr>
              <a:t> 1 – 3 </a:t>
            </a:r>
            <a:r>
              <a:rPr lang="en-US" sz="1400" dirty="0" err="1">
                <a:latin typeface="Baskerville Old Face" pitchFamily="18" charset="0"/>
              </a:rPr>
              <a:t>minggu</a:t>
            </a:r>
            <a:r>
              <a:rPr lang="en-US" sz="1400" dirty="0">
                <a:latin typeface="Baskerville Old Face" pitchFamily="18" charset="0"/>
              </a:rPr>
              <a:t> </a:t>
            </a:r>
            <a:r>
              <a:rPr lang="en-US" sz="1400" dirty="0" err="1">
                <a:latin typeface="Baskerville Old Face" pitchFamily="18" charset="0"/>
              </a:rPr>
              <a:t>untuk</a:t>
            </a:r>
            <a:r>
              <a:rPr lang="en-US" sz="1400" dirty="0">
                <a:latin typeface="Baskerville Old Face" pitchFamily="18" charset="0"/>
              </a:rPr>
              <a:t> </a:t>
            </a:r>
            <a:r>
              <a:rPr lang="en-US" sz="1400" dirty="0" err="1">
                <a:latin typeface="Baskerville Old Face" pitchFamily="18" charset="0"/>
              </a:rPr>
              <a:t>melakukan</a:t>
            </a:r>
            <a:r>
              <a:rPr lang="en-US" sz="1400" dirty="0">
                <a:latin typeface="Baskerville Old Face" pitchFamily="18" charset="0"/>
              </a:rPr>
              <a:t> </a:t>
            </a:r>
            <a:r>
              <a:rPr lang="en-US" sz="1400" dirty="0" err="1">
                <a:latin typeface="Baskerville Old Face" pitchFamily="18" charset="0"/>
              </a:rPr>
              <a:t>pengurangan</a:t>
            </a:r>
            <a:r>
              <a:rPr lang="en-US" sz="1400" dirty="0">
                <a:latin typeface="Baskerville Old Face" pitchFamily="18" charset="0"/>
              </a:rPr>
              <a:t> </a:t>
            </a:r>
            <a:r>
              <a:rPr lang="en-US" sz="1400" dirty="0" err="1">
                <a:latin typeface="Baskerville Old Face" pitchFamily="18" charset="0"/>
              </a:rPr>
              <a:t>ketergantungan</a:t>
            </a:r>
            <a:r>
              <a:rPr lang="en-US" sz="1400" dirty="0">
                <a:latin typeface="Baskerville Old Face" pitchFamily="18" charset="0"/>
              </a:rPr>
              <a:t> </a:t>
            </a:r>
            <a:r>
              <a:rPr lang="en-US" sz="1400" dirty="0" err="1">
                <a:latin typeface="Baskerville Old Face" pitchFamily="18" charset="0"/>
              </a:rPr>
              <a:t>bahan-bahan</a:t>
            </a:r>
            <a:r>
              <a:rPr lang="en-US" sz="1400" dirty="0">
                <a:latin typeface="Baskerville Old Face" pitchFamily="18" charset="0"/>
              </a:rPr>
              <a:t> </a:t>
            </a:r>
            <a:r>
              <a:rPr lang="en-US" sz="1400" dirty="0" err="1">
                <a:latin typeface="Baskerville Old Face" pitchFamily="18" charset="0"/>
              </a:rPr>
              <a:t>adiktif</a:t>
            </a:r>
            <a:r>
              <a:rPr lang="en-US" sz="1400" dirty="0">
                <a:latin typeface="Baskerville Old Face" pitchFamily="18" charset="0"/>
              </a:rPr>
              <a:t> </a:t>
            </a:r>
            <a:r>
              <a:rPr lang="en-US" sz="1400" dirty="0" err="1">
                <a:latin typeface="Baskerville Old Face" pitchFamily="18" charset="0"/>
              </a:rPr>
              <a:t>secara</a:t>
            </a:r>
            <a:r>
              <a:rPr lang="en-US" sz="1400" dirty="0">
                <a:latin typeface="Baskerville Old Face" pitchFamily="18" charset="0"/>
              </a:rPr>
              <a:t> </a:t>
            </a:r>
            <a:r>
              <a:rPr lang="en-US" sz="1400" dirty="0" err="1" smtClean="0">
                <a:latin typeface="Baskerville Old Face" pitchFamily="18" charset="0"/>
              </a:rPr>
              <a:t>bertahap</a:t>
            </a:r>
            <a:endParaRPr lang="en-US" sz="1400" dirty="0" smtClean="0">
              <a:latin typeface="Baskerville Old Face" pitchFamily="18" charset="0"/>
            </a:endParaRPr>
          </a:p>
          <a:p>
            <a:pPr marL="0" indent="0" fontAlgn="base">
              <a:buNone/>
            </a:pPr>
            <a:r>
              <a:rPr lang="en-US" sz="1400" b="1" dirty="0" err="1" smtClean="0">
                <a:latin typeface="Baskerville Old Face" pitchFamily="18" charset="0"/>
              </a:rPr>
              <a:t>Tertier</a:t>
            </a:r>
            <a:endParaRPr lang="en-US" sz="1400" b="1" dirty="0">
              <a:latin typeface="Baskerville Old Face" pitchFamily="18" charset="0"/>
            </a:endParaRPr>
          </a:p>
          <a:p>
            <a:pPr marL="0" indent="0" fontAlgn="base">
              <a:buNone/>
            </a:pPr>
            <a:r>
              <a:rPr lang="en-US" sz="1400" dirty="0" err="1" smtClean="0">
                <a:latin typeface="Baskerville Old Face" pitchFamily="18" charset="0"/>
              </a:rPr>
              <a:t>Tahap</a:t>
            </a:r>
            <a:r>
              <a:rPr lang="en-US" sz="1400" dirty="0" smtClean="0">
                <a:latin typeface="Baskerville Old Face" pitchFamily="18" charset="0"/>
              </a:rPr>
              <a:t> </a:t>
            </a:r>
            <a:r>
              <a:rPr lang="en-US" sz="1400" dirty="0" err="1">
                <a:latin typeface="Baskerville Old Face" pitchFamily="18" charset="0"/>
              </a:rPr>
              <a:t>rehabilitasi</a:t>
            </a:r>
            <a:r>
              <a:rPr lang="en-US" sz="1400" dirty="0">
                <a:latin typeface="Baskerville Old Face" pitchFamily="18" charset="0"/>
              </a:rPr>
              <a:t> </a:t>
            </a:r>
            <a:r>
              <a:rPr lang="en-US" sz="1400" dirty="0" err="1">
                <a:latin typeface="Baskerville Old Face" pitchFamily="18" charset="0"/>
              </a:rPr>
              <a:t>sebagai</a:t>
            </a:r>
            <a:r>
              <a:rPr lang="en-US" sz="1400" dirty="0">
                <a:latin typeface="Baskerville Old Face" pitchFamily="18" charset="0"/>
              </a:rPr>
              <a:t> </a:t>
            </a:r>
            <a:r>
              <a:rPr lang="en-US" sz="1400" dirty="0" err="1">
                <a:latin typeface="Baskerville Old Face" pitchFamily="18" charset="0"/>
              </a:rPr>
              <a:t>penyembuhan</a:t>
            </a:r>
            <a:r>
              <a:rPr lang="en-US" sz="1400" dirty="0">
                <a:latin typeface="Baskerville Old Face" pitchFamily="18" charset="0"/>
              </a:rPr>
              <a:t> </a:t>
            </a:r>
            <a:r>
              <a:rPr lang="en-US" sz="1400" dirty="0" err="1">
                <a:latin typeface="Baskerville Old Face" pitchFamily="18" charset="0"/>
              </a:rPr>
              <a:t>mereka</a:t>
            </a:r>
            <a:r>
              <a:rPr lang="en-US" sz="1400" dirty="0">
                <a:latin typeface="Baskerville Old Face" pitchFamily="18" charset="0"/>
              </a:rPr>
              <a:t> yang </a:t>
            </a:r>
            <a:r>
              <a:rPr lang="en-US" sz="1400" dirty="0" err="1">
                <a:latin typeface="Baskerville Old Face" pitchFamily="18" charset="0"/>
              </a:rPr>
              <a:t>menggunakan</a:t>
            </a:r>
            <a:r>
              <a:rPr lang="en-US" sz="1400" dirty="0">
                <a:latin typeface="Baskerville Old Face" pitchFamily="18" charset="0"/>
              </a:rPr>
              <a:t> </a:t>
            </a:r>
            <a:r>
              <a:rPr lang="en-US" sz="1400" dirty="0" err="1">
                <a:latin typeface="Baskerville Old Face" pitchFamily="18" charset="0"/>
              </a:rPr>
              <a:t>narkoba</a:t>
            </a:r>
            <a:r>
              <a:rPr lang="en-US" sz="1400" dirty="0">
                <a:latin typeface="Baskerville Old Face" pitchFamily="18" charset="0"/>
              </a:rPr>
              <a:t>.</a:t>
            </a:r>
          </a:p>
          <a:p>
            <a:pPr marL="13970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>
              <a:latin typeface="Baskerville Old Face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8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8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8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8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" name="Google Shape;694;p37"/>
          <p:cNvSpPr txBox="1">
            <a:spLocks noGrp="1"/>
          </p:cNvSpPr>
          <p:nvPr>
            <p:ph type="subTitle" idx="6"/>
          </p:nvPr>
        </p:nvSpPr>
        <p:spPr>
          <a:xfrm>
            <a:off x="5148064" y="1419622"/>
            <a:ext cx="3384376" cy="230425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b="1" dirty="0" smtClean="0">
                <a:latin typeface="Baskerville Old Face" pitchFamily="18" charset="0"/>
              </a:rPr>
              <a:t>Solusi Keluarga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" dirty="0">
              <a:latin typeface="Baskerville Old Face" pitchFamily="18" charset="0"/>
            </a:endParaRPr>
          </a:p>
          <a:p>
            <a:pPr marL="285750" lvl="0" indent="-28575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ourier New" pitchFamily="49" charset="0"/>
              <a:buChar char="o"/>
            </a:pPr>
            <a:r>
              <a:rPr lang="en-US" dirty="0" smtClean="0">
                <a:latin typeface="Baskerville Old Face" pitchFamily="18" charset="0"/>
              </a:rPr>
              <a:t>M</a:t>
            </a:r>
            <a:r>
              <a:rPr lang="en" dirty="0" smtClean="0">
                <a:latin typeface="Baskerville Old Face" pitchFamily="18" charset="0"/>
              </a:rPr>
              <a:t>emberikan nasihat</a:t>
            </a:r>
          </a:p>
          <a:p>
            <a:pPr marL="285750" lvl="0" indent="-28575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ourier New" pitchFamily="49" charset="0"/>
              <a:buChar char="o"/>
            </a:pPr>
            <a:r>
              <a:rPr lang="en-US" dirty="0" smtClean="0">
                <a:latin typeface="Baskerville Old Face" pitchFamily="18" charset="0"/>
              </a:rPr>
              <a:t>M</a:t>
            </a:r>
            <a:r>
              <a:rPr lang="en" dirty="0" smtClean="0">
                <a:latin typeface="Baskerville Old Face" pitchFamily="18" charset="0"/>
              </a:rPr>
              <a:t>emberikan kasih sayang</a:t>
            </a:r>
          </a:p>
          <a:p>
            <a:pPr marL="285750" lvl="0" indent="-28575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ourier New" pitchFamily="49" charset="0"/>
              <a:buChar char="o"/>
            </a:pPr>
            <a:r>
              <a:rPr lang="en-US" dirty="0" smtClean="0">
                <a:latin typeface="Baskerville Old Face" pitchFamily="18" charset="0"/>
              </a:rPr>
              <a:t>M</a:t>
            </a:r>
            <a:r>
              <a:rPr lang="en" dirty="0" smtClean="0">
                <a:latin typeface="Baskerville Old Face" pitchFamily="18" charset="0"/>
              </a:rPr>
              <a:t>enyediakan sarana yang dibutuhkan anak untuk mengenbangkan potensi diri</a:t>
            </a:r>
          </a:p>
          <a:p>
            <a:pPr marL="285750" lvl="0" indent="-28575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ourier New" pitchFamily="49" charset="0"/>
              <a:buChar char="o"/>
            </a:pPr>
            <a:r>
              <a:rPr lang="en-US" dirty="0" smtClean="0">
                <a:latin typeface="Baskerville Old Face" pitchFamily="18" charset="0"/>
              </a:rPr>
              <a:t>B</a:t>
            </a:r>
            <a:r>
              <a:rPr lang="en" dirty="0" smtClean="0">
                <a:latin typeface="Baskerville Old Face" pitchFamily="18" charset="0"/>
              </a:rPr>
              <a:t>erkata-kata yang lembut, sehigga tidak melukai hatinya</a:t>
            </a:r>
          </a:p>
          <a:p>
            <a:pPr marL="285750" lvl="0" indent="-28575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ourier New" pitchFamily="49" charset="0"/>
              <a:buChar char="o"/>
            </a:pPr>
            <a:r>
              <a:rPr lang="en-US" dirty="0" smtClean="0">
                <a:latin typeface="Baskerville Old Face" pitchFamily="18" charset="0"/>
              </a:rPr>
              <a:t>M</a:t>
            </a:r>
            <a:r>
              <a:rPr lang="en" dirty="0" smtClean="0">
                <a:latin typeface="Baskerville Old Face" pitchFamily="18" charset="0"/>
              </a:rPr>
              <a:t>emberikan edukasi mengenai akibat dari narkoba</a:t>
            </a:r>
            <a:endParaRPr dirty="0">
              <a:latin typeface="Baskerville Old Face" pitchFamily="18" charset="0"/>
            </a:endParaRPr>
          </a:p>
        </p:txBody>
      </p:sp>
      <p:sp>
        <p:nvSpPr>
          <p:cNvPr id="700" name="Google Shape;700;p37"/>
          <p:cNvSpPr txBox="1">
            <a:spLocks noGrp="1"/>
          </p:cNvSpPr>
          <p:nvPr>
            <p:ph type="subTitle" idx="15"/>
          </p:nvPr>
        </p:nvSpPr>
        <p:spPr>
          <a:xfrm>
            <a:off x="755576" y="663538"/>
            <a:ext cx="3816424" cy="381642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 fontAlgn="base"/>
            <a:r>
              <a:rPr lang="en" b="1" dirty="0">
                <a:latin typeface="Baskerville Old Face" pitchFamily="18" charset="0"/>
              </a:rPr>
              <a:t>Solusi </a:t>
            </a:r>
            <a:r>
              <a:rPr lang="en" b="1" dirty="0" smtClean="0">
                <a:latin typeface="Baskerville Old Face" pitchFamily="18" charset="0"/>
              </a:rPr>
              <a:t>Masyarakat</a:t>
            </a:r>
          </a:p>
          <a:p>
            <a:pPr algn="just" fontAlgn="base"/>
            <a:endParaRPr lang="en" b="1" dirty="0" smtClean="0">
              <a:latin typeface="Baskerville Old Face" pitchFamily="18" charset="0"/>
            </a:endParaRPr>
          </a:p>
          <a:p>
            <a:pPr algn="just" fontAlgn="base"/>
            <a:r>
              <a:rPr lang="en-US" b="1" dirty="0" err="1" smtClean="0">
                <a:latin typeface="Baskerville Old Face" pitchFamily="18" charset="0"/>
              </a:rPr>
              <a:t>Pendekatan</a:t>
            </a:r>
            <a:r>
              <a:rPr lang="en-US" b="1" dirty="0" smtClean="0">
                <a:latin typeface="Baskerville Old Face" pitchFamily="18" charset="0"/>
              </a:rPr>
              <a:t> </a:t>
            </a:r>
            <a:r>
              <a:rPr lang="en-US" b="1" dirty="0">
                <a:latin typeface="Baskerville Old Face" pitchFamily="18" charset="0"/>
              </a:rPr>
              <a:t>agama (</a:t>
            </a:r>
            <a:r>
              <a:rPr lang="en-US" b="1" dirty="0" err="1">
                <a:latin typeface="Baskerville Old Face" pitchFamily="18" charset="0"/>
              </a:rPr>
              <a:t>religius</a:t>
            </a:r>
            <a:r>
              <a:rPr lang="en-US" b="1" dirty="0" smtClean="0">
                <a:latin typeface="Baskerville Old Face" pitchFamily="18" charset="0"/>
              </a:rPr>
              <a:t>)</a:t>
            </a:r>
          </a:p>
          <a:p>
            <a:pPr algn="just" fontAlgn="base">
              <a:buFont typeface="Courier New" pitchFamily="49" charset="0"/>
              <a:buChar char="o"/>
            </a:pPr>
            <a:r>
              <a:rPr lang="en-US" dirty="0" err="1">
                <a:latin typeface="Baskerville Old Face" pitchFamily="18" charset="0"/>
              </a:rPr>
              <a:t>M</a:t>
            </a:r>
            <a:r>
              <a:rPr lang="en-US" dirty="0" err="1" smtClean="0">
                <a:latin typeface="Baskerville Old Face" pitchFamily="18" charset="0"/>
              </a:rPr>
              <a:t>enanamkan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ajaran</a:t>
            </a:r>
            <a:r>
              <a:rPr lang="en-US" dirty="0">
                <a:latin typeface="Baskerville Old Face" pitchFamily="18" charset="0"/>
              </a:rPr>
              <a:t> agama yang </a:t>
            </a:r>
            <a:r>
              <a:rPr lang="en-US" dirty="0" err="1">
                <a:latin typeface="Baskerville Old Face" pitchFamily="18" charset="0"/>
              </a:rPr>
              <a:t>mereka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anut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tentang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berbuat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kebaikan</a:t>
            </a:r>
            <a:r>
              <a:rPr lang="en-US" dirty="0" smtClean="0">
                <a:latin typeface="Baskerville Old Face" pitchFamily="18" charset="0"/>
              </a:rPr>
              <a:t>, </a:t>
            </a:r>
            <a:r>
              <a:rPr lang="en-US" dirty="0" err="1" smtClean="0">
                <a:latin typeface="Baskerville Old Face" pitchFamily="18" charset="0"/>
              </a:rPr>
              <a:t>menjauhi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segala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hal</a:t>
            </a:r>
            <a:r>
              <a:rPr lang="en-US" dirty="0">
                <a:latin typeface="Baskerville Old Face" pitchFamily="18" charset="0"/>
              </a:rPr>
              <a:t> yang </a:t>
            </a:r>
            <a:r>
              <a:rPr lang="en-US" dirty="0" err="1">
                <a:latin typeface="Baskerville Old Face" pitchFamily="18" charset="0"/>
              </a:rPr>
              <a:t>buruk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atau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kerusakan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pada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dirinya</a:t>
            </a:r>
            <a:r>
              <a:rPr lang="en-US" dirty="0">
                <a:latin typeface="Baskerville Old Face" pitchFamily="18" charset="0"/>
              </a:rPr>
              <a:t>, </a:t>
            </a:r>
            <a:r>
              <a:rPr lang="en-US" dirty="0" err="1">
                <a:latin typeface="Baskerville Old Face" pitchFamily="18" charset="0"/>
              </a:rPr>
              <a:t>keluarga</a:t>
            </a:r>
            <a:r>
              <a:rPr lang="en-US" dirty="0">
                <a:latin typeface="Baskerville Old Face" pitchFamily="18" charset="0"/>
              </a:rPr>
              <a:t>, </a:t>
            </a:r>
            <a:r>
              <a:rPr lang="en-US" dirty="0" err="1">
                <a:latin typeface="Baskerville Old Face" pitchFamily="18" charset="0"/>
              </a:rPr>
              <a:t>maupun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lingkungan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sekitar</a:t>
            </a:r>
            <a:r>
              <a:rPr lang="en-US" dirty="0">
                <a:latin typeface="Baskerville Old Face" pitchFamily="18" charset="0"/>
              </a:rPr>
              <a:t>.</a:t>
            </a:r>
          </a:p>
          <a:p>
            <a:pPr algn="just" fontAlgn="base"/>
            <a:r>
              <a:rPr lang="en-US" b="1" dirty="0" err="1">
                <a:latin typeface="Baskerville Old Face" pitchFamily="18" charset="0"/>
              </a:rPr>
              <a:t>Pendekatan</a:t>
            </a:r>
            <a:r>
              <a:rPr lang="en-US" b="1" dirty="0">
                <a:latin typeface="Baskerville Old Face" pitchFamily="18" charset="0"/>
              </a:rPr>
              <a:t> </a:t>
            </a:r>
            <a:r>
              <a:rPr lang="en-US" b="1" dirty="0" err="1" smtClean="0">
                <a:latin typeface="Baskerville Old Face" pitchFamily="18" charset="0"/>
              </a:rPr>
              <a:t>psikologis</a:t>
            </a:r>
            <a:endParaRPr lang="en-US" b="1" dirty="0" smtClean="0">
              <a:latin typeface="Baskerville Old Face" pitchFamily="18" charset="0"/>
            </a:endParaRPr>
          </a:p>
          <a:p>
            <a:pPr algn="just" fontAlgn="base">
              <a:buFont typeface="Courier New" pitchFamily="49" charset="0"/>
              <a:buChar char="o"/>
            </a:pPr>
            <a:r>
              <a:rPr lang="en-US" dirty="0" err="1">
                <a:latin typeface="Baskerville Old Face" pitchFamily="18" charset="0"/>
              </a:rPr>
              <a:t>M</a:t>
            </a:r>
            <a:r>
              <a:rPr lang="en-US" dirty="0" err="1" smtClean="0">
                <a:latin typeface="Baskerville Old Face" pitchFamily="18" charset="0"/>
              </a:rPr>
              <a:t>emberikan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nasehat</a:t>
            </a:r>
            <a:r>
              <a:rPr lang="en-US" dirty="0">
                <a:latin typeface="Baskerville Old Face" pitchFamily="18" charset="0"/>
              </a:rPr>
              <a:t>, </a:t>
            </a:r>
            <a:r>
              <a:rPr lang="en-US" dirty="0" err="1">
                <a:latin typeface="Baskerville Old Face" pitchFamily="18" charset="0"/>
              </a:rPr>
              <a:t>melakukan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pembicaraan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dari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hati</a:t>
            </a:r>
            <a:r>
              <a:rPr lang="en-US" dirty="0">
                <a:latin typeface="Baskerville Old Face" pitchFamily="18" charset="0"/>
              </a:rPr>
              <a:t>- </a:t>
            </a:r>
            <a:r>
              <a:rPr lang="en-US" dirty="0" err="1">
                <a:latin typeface="Baskerville Old Face" pitchFamily="18" charset="0"/>
              </a:rPr>
              <a:t>ke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hati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oleh</a:t>
            </a:r>
            <a:r>
              <a:rPr lang="en-US" dirty="0">
                <a:latin typeface="Baskerville Old Face" pitchFamily="18" charset="0"/>
              </a:rPr>
              <a:t> orang- orang yang </a:t>
            </a:r>
            <a:r>
              <a:rPr lang="en-US" dirty="0" err="1">
                <a:latin typeface="Baskerville Old Face" pitchFamily="18" charset="0"/>
              </a:rPr>
              <a:t>terdekat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dengannya</a:t>
            </a:r>
            <a:r>
              <a:rPr lang="en-US" dirty="0">
                <a:latin typeface="Baskerville Old Face" pitchFamily="18" charset="0"/>
              </a:rPr>
              <a:t> yang </a:t>
            </a:r>
            <a:r>
              <a:rPr lang="en-US" dirty="0" err="1">
                <a:latin typeface="Baskerville Old Face" pitchFamily="18" charset="0"/>
              </a:rPr>
              <a:t>sesuai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dengan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karakter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kepribadian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mereka</a:t>
            </a:r>
            <a:r>
              <a:rPr lang="en-US" dirty="0">
                <a:latin typeface="Baskerville Old Face" pitchFamily="18" charset="0"/>
              </a:rPr>
              <a:t>.</a:t>
            </a:r>
          </a:p>
          <a:p>
            <a:pPr algn="just"/>
            <a:r>
              <a:rPr lang="en-US" b="1" dirty="0" err="1">
                <a:latin typeface="Baskerville Old Face" pitchFamily="18" charset="0"/>
              </a:rPr>
              <a:t>Pendekatan</a:t>
            </a:r>
            <a:r>
              <a:rPr lang="en-US" b="1" dirty="0">
                <a:latin typeface="Baskerville Old Face" pitchFamily="18" charset="0"/>
              </a:rPr>
              <a:t> </a:t>
            </a:r>
            <a:r>
              <a:rPr lang="en-US" b="1" dirty="0" err="1" smtClean="0">
                <a:latin typeface="Baskerville Old Face" pitchFamily="18" charset="0"/>
              </a:rPr>
              <a:t>sosial</a:t>
            </a:r>
            <a:endParaRPr lang="en-US" b="1" dirty="0" smtClean="0">
              <a:latin typeface="Baskerville Old Face" pitchFamily="18" charset="0"/>
            </a:endParaRPr>
          </a:p>
          <a:p>
            <a:pPr algn="just">
              <a:buFont typeface="Courier New" pitchFamily="49" charset="0"/>
              <a:buChar char="o"/>
            </a:pPr>
            <a:r>
              <a:rPr lang="en-US" dirty="0" err="1">
                <a:latin typeface="Baskerville Old Face" pitchFamily="18" charset="0"/>
              </a:rPr>
              <a:t>M</a:t>
            </a:r>
            <a:r>
              <a:rPr lang="en-US" dirty="0" err="1" smtClean="0">
                <a:latin typeface="Baskerville Old Face" pitchFamily="18" charset="0"/>
              </a:rPr>
              <a:t>enyadarkan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mereka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bahwa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mereka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merupakan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bagian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penting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dalam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keluarga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dan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lingkungannya</a:t>
            </a:r>
            <a:r>
              <a:rPr lang="en-US" dirty="0" smtClean="0">
                <a:latin typeface="Baskerville Old Face" pitchFamily="18" charset="0"/>
              </a:rPr>
              <a:t>.</a:t>
            </a:r>
            <a:endParaRPr dirty="0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8347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7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7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6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6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4" name="Google Shape;1124;p45"/>
          <p:cNvGrpSpPr/>
          <p:nvPr/>
        </p:nvGrpSpPr>
        <p:grpSpPr>
          <a:xfrm>
            <a:off x="6137726" y="1525142"/>
            <a:ext cx="2442196" cy="2951810"/>
            <a:chOff x="9320350" y="3132775"/>
            <a:chExt cx="1893175" cy="2288225"/>
          </a:xfrm>
        </p:grpSpPr>
        <p:sp>
          <p:nvSpPr>
            <p:cNvPr id="1125" name="Google Shape;1125;p45"/>
            <p:cNvSpPr/>
            <p:nvPr/>
          </p:nvSpPr>
          <p:spPr>
            <a:xfrm>
              <a:off x="10075825" y="3132775"/>
              <a:ext cx="934950" cy="610625"/>
            </a:xfrm>
            <a:custGeom>
              <a:avLst/>
              <a:gdLst/>
              <a:ahLst/>
              <a:cxnLst/>
              <a:rect l="l" t="t" r="r" b="b"/>
              <a:pathLst>
                <a:path w="37398" h="24425" extrusionOk="0">
                  <a:moveTo>
                    <a:pt x="29930" y="0"/>
                  </a:moveTo>
                  <a:cubicBezTo>
                    <a:pt x="28765" y="0"/>
                    <a:pt x="27588" y="321"/>
                    <a:pt x="26478" y="943"/>
                  </a:cubicBezTo>
                  <a:cubicBezTo>
                    <a:pt x="25482" y="1501"/>
                    <a:pt x="24644" y="2242"/>
                    <a:pt x="23881" y="3077"/>
                  </a:cubicBezTo>
                  <a:cubicBezTo>
                    <a:pt x="23493" y="3501"/>
                    <a:pt x="23094" y="3915"/>
                    <a:pt x="22643" y="4272"/>
                  </a:cubicBezTo>
                  <a:cubicBezTo>
                    <a:pt x="22100" y="4701"/>
                    <a:pt x="21533" y="5095"/>
                    <a:pt x="20852" y="5275"/>
                  </a:cubicBezTo>
                  <a:cubicBezTo>
                    <a:pt x="20638" y="5332"/>
                    <a:pt x="20431" y="5360"/>
                    <a:pt x="20235" y="5360"/>
                  </a:cubicBezTo>
                  <a:cubicBezTo>
                    <a:pt x="19432" y="5360"/>
                    <a:pt x="18800" y="4896"/>
                    <a:pt x="18492" y="4047"/>
                  </a:cubicBezTo>
                  <a:cubicBezTo>
                    <a:pt x="18390" y="3767"/>
                    <a:pt x="18319" y="3476"/>
                    <a:pt x="18242" y="3187"/>
                  </a:cubicBezTo>
                  <a:cubicBezTo>
                    <a:pt x="18037" y="2426"/>
                    <a:pt x="17603" y="1821"/>
                    <a:pt x="16979" y="1348"/>
                  </a:cubicBezTo>
                  <a:cubicBezTo>
                    <a:pt x="16300" y="834"/>
                    <a:pt x="15515" y="578"/>
                    <a:pt x="14712" y="578"/>
                  </a:cubicBezTo>
                  <a:cubicBezTo>
                    <a:pt x="13831" y="578"/>
                    <a:pt x="12929" y="887"/>
                    <a:pt x="12123" y="1502"/>
                  </a:cubicBezTo>
                  <a:cubicBezTo>
                    <a:pt x="11183" y="2217"/>
                    <a:pt x="10541" y="3157"/>
                    <a:pt x="10122" y="4251"/>
                  </a:cubicBezTo>
                  <a:cubicBezTo>
                    <a:pt x="9785" y="5129"/>
                    <a:pt x="9472" y="6018"/>
                    <a:pt x="9150" y="6902"/>
                  </a:cubicBezTo>
                  <a:cubicBezTo>
                    <a:pt x="8841" y="7745"/>
                    <a:pt x="8329" y="8435"/>
                    <a:pt x="7599" y="8962"/>
                  </a:cubicBezTo>
                  <a:cubicBezTo>
                    <a:pt x="7290" y="9186"/>
                    <a:pt x="6972" y="9319"/>
                    <a:pt x="6636" y="9319"/>
                  </a:cubicBezTo>
                  <a:cubicBezTo>
                    <a:pt x="6428" y="9319"/>
                    <a:pt x="6213" y="9268"/>
                    <a:pt x="5988" y="9154"/>
                  </a:cubicBezTo>
                  <a:cubicBezTo>
                    <a:pt x="5579" y="8947"/>
                    <a:pt x="5155" y="8767"/>
                    <a:pt x="4736" y="8580"/>
                  </a:cubicBezTo>
                  <a:cubicBezTo>
                    <a:pt x="4199" y="8341"/>
                    <a:pt x="3644" y="8218"/>
                    <a:pt x="3073" y="8218"/>
                  </a:cubicBezTo>
                  <a:cubicBezTo>
                    <a:pt x="2888" y="8218"/>
                    <a:pt x="2702" y="8231"/>
                    <a:pt x="2515" y="8257"/>
                  </a:cubicBezTo>
                  <a:cubicBezTo>
                    <a:pt x="1151" y="8447"/>
                    <a:pt x="219" y="9410"/>
                    <a:pt x="114" y="10786"/>
                  </a:cubicBezTo>
                  <a:cubicBezTo>
                    <a:pt x="1" y="12273"/>
                    <a:pt x="481" y="13584"/>
                    <a:pt x="1375" y="14763"/>
                  </a:cubicBezTo>
                  <a:cubicBezTo>
                    <a:pt x="2002" y="15590"/>
                    <a:pt x="2817" y="16165"/>
                    <a:pt x="3737" y="16612"/>
                  </a:cubicBezTo>
                  <a:cubicBezTo>
                    <a:pt x="3846" y="16655"/>
                    <a:pt x="3943" y="16677"/>
                    <a:pt x="4030" y="16677"/>
                  </a:cubicBezTo>
                  <a:cubicBezTo>
                    <a:pt x="4255" y="16677"/>
                    <a:pt x="4408" y="16530"/>
                    <a:pt x="4520" y="16240"/>
                  </a:cubicBezTo>
                  <a:cubicBezTo>
                    <a:pt x="4640" y="15924"/>
                    <a:pt x="4862" y="15655"/>
                    <a:pt x="5080" y="15420"/>
                  </a:cubicBezTo>
                  <a:cubicBezTo>
                    <a:pt x="5298" y="15472"/>
                    <a:pt x="5378" y="15621"/>
                    <a:pt x="5474" y="15743"/>
                  </a:cubicBezTo>
                  <a:cubicBezTo>
                    <a:pt x="5876" y="16255"/>
                    <a:pt x="6713" y="16618"/>
                    <a:pt x="7507" y="16618"/>
                  </a:cubicBezTo>
                  <a:cubicBezTo>
                    <a:pt x="7951" y="16618"/>
                    <a:pt x="8381" y="16504"/>
                    <a:pt x="8714" y="16239"/>
                  </a:cubicBezTo>
                  <a:cubicBezTo>
                    <a:pt x="8786" y="16182"/>
                    <a:pt x="8868" y="16100"/>
                    <a:pt x="8956" y="16100"/>
                  </a:cubicBezTo>
                  <a:cubicBezTo>
                    <a:pt x="8993" y="16100"/>
                    <a:pt x="9031" y="16115"/>
                    <a:pt x="9070" y="16151"/>
                  </a:cubicBezTo>
                  <a:cubicBezTo>
                    <a:pt x="9181" y="16252"/>
                    <a:pt x="9126" y="16408"/>
                    <a:pt x="9085" y="16538"/>
                  </a:cubicBezTo>
                  <a:cubicBezTo>
                    <a:pt x="8916" y="17066"/>
                    <a:pt x="8795" y="17592"/>
                    <a:pt x="9083" y="18063"/>
                  </a:cubicBezTo>
                  <a:cubicBezTo>
                    <a:pt x="9142" y="18102"/>
                    <a:pt x="9189" y="18117"/>
                    <a:pt x="9228" y="18117"/>
                  </a:cubicBezTo>
                  <a:cubicBezTo>
                    <a:pt x="9296" y="18117"/>
                    <a:pt x="9340" y="18072"/>
                    <a:pt x="9380" y="18038"/>
                  </a:cubicBezTo>
                  <a:cubicBezTo>
                    <a:pt x="9514" y="17928"/>
                    <a:pt x="9652" y="17856"/>
                    <a:pt x="9798" y="17856"/>
                  </a:cubicBezTo>
                  <a:cubicBezTo>
                    <a:pt x="9886" y="17856"/>
                    <a:pt x="9976" y="17881"/>
                    <a:pt x="10070" y="17939"/>
                  </a:cubicBezTo>
                  <a:cubicBezTo>
                    <a:pt x="10360" y="18117"/>
                    <a:pt x="10433" y="18394"/>
                    <a:pt x="10389" y="18713"/>
                  </a:cubicBezTo>
                  <a:cubicBezTo>
                    <a:pt x="10316" y="19245"/>
                    <a:pt x="10002" y="19656"/>
                    <a:pt x="9505" y="19732"/>
                  </a:cubicBezTo>
                  <a:cubicBezTo>
                    <a:pt x="8909" y="19822"/>
                    <a:pt x="8606" y="20193"/>
                    <a:pt x="8288" y="20605"/>
                  </a:cubicBezTo>
                  <a:cubicBezTo>
                    <a:pt x="8715" y="21230"/>
                    <a:pt x="9115" y="21876"/>
                    <a:pt x="9670" y="22405"/>
                  </a:cubicBezTo>
                  <a:cubicBezTo>
                    <a:pt x="10186" y="22898"/>
                    <a:pt x="10753" y="23146"/>
                    <a:pt x="11325" y="23146"/>
                  </a:cubicBezTo>
                  <a:cubicBezTo>
                    <a:pt x="11872" y="23146"/>
                    <a:pt x="12422" y="22919"/>
                    <a:pt x="12935" y="22462"/>
                  </a:cubicBezTo>
                  <a:cubicBezTo>
                    <a:pt x="13191" y="22234"/>
                    <a:pt x="13417" y="21970"/>
                    <a:pt x="13658" y="21724"/>
                  </a:cubicBezTo>
                  <a:cubicBezTo>
                    <a:pt x="13968" y="21409"/>
                    <a:pt x="14194" y="21261"/>
                    <a:pt x="14462" y="21261"/>
                  </a:cubicBezTo>
                  <a:cubicBezTo>
                    <a:pt x="14648" y="21261"/>
                    <a:pt x="14854" y="21333"/>
                    <a:pt x="15123" y="21469"/>
                  </a:cubicBezTo>
                  <a:cubicBezTo>
                    <a:pt x="15616" y="21720"/>
                    <a:pt x="16064" y="22042"/>
                    <a:pt x="16500" y="22381"/>
                  </a:cubicBezTo>
                  <a:cubicBezTo>
                    <a:pt x="17117" y="22860"/>
                    <a:pt x="17719" y="23361"/>
                    <a:pt x="18363" y="23800"/>
                  </a:cubicBezTo>
                  <a:cubicBezTo>
                    <a:pt x="18977" y="24217"/>
                    <a:pt x="19619" y="24424"/>
                    <a:pt x="20254" y="24424"/>
                  </a:cubicBezTo>
                  <a:cubicBezTo>
                    <a:pt x="20967" y="24424"/>
                    <a:pt x="21673" y="24163"/>
                    <a:pt x="22323" y="23646"/>
                  </a:cubicBezTo>
                  <a:cubicBezTo>
                    <a:pt x="23620" y="22615"/>
                    <a:pt x="24421" y="21287"/>
                    <a:pt x="24619" y="19626"/>
                  </a:cubicBezTo>
                  <a:cubicBezTo>
                    <a:pt x="24717" y="18805"/>
                    <a:pt x="24779" y="17980"/>
                    <a:pt x="24860" y="17158"/>
                  </a:cubicBezTo>
                  <a:cubicBezTo>
                    <a:pt x="24995" y="15776"/>
                    <a:pt x="25626" y="14722"/>
                    <a:pt x="26901" y="14102"/>
                  </a:cubicBezTo>
                  <a:cubicBezTo>
                    <a:pt x="27149" y="13982"/>
                    <a:pt x="27400" y="13865"/>
                    <a:pt x="27655" y="13762"/>
                  </a:cubicBezTo>
                  <a:cubicBezTo>
                    <a:pt x="29252" y="13120"/>
                    <a:pt x="30853" y="12484"/>
                    <a:pt x="32448" y="11838"/>
                  </a:cubicBezTo>
                  <a:cubicBezTo>
                    <a:pt x="33266" y="11507"/>
                    <a:pt x="33986" y="11030"/>
                    <a:pt x="34640" y="10434"/>
                  </a:cubicBezTo>
                  <a:cubicBezTo>
                    <a:pt x="36297" y="8924"/>
                    <a:pt x="37398" y="5523"/>
                    <a:pt x="35451" y="2970"/>
                  </a:cubicBezTo>
                  <a:cubicBezTo>
                    <a:pt x="33917" y="957"/>
                    <a:pt x="31942" y="0"/>
                    <a:pt x="2993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6" name="Google Shape;1126;p45"/>
            <p:cNvSpPr/>
            <p:nvPr/>
          </p:nvSpPr>
          <p:spPr>
            <a:xfrm>
              <a:off x="9978375" y="3474075"/>
              <a:ext cx="477900" cy="384725"/>
            </a:xfrm>
            <a:custGeom>
              <a:avLst/>
              <a:gdLst/>
              <a:ahLst/>
              <a:cxnLst/>
              <a:rect l="l" t="t" r="r" b="b"/>
              <a:pathLst>
                <a:path w="19116" h="15389" extrusionOk="0">
                  <a:moveTo>
                    <a:pt x="10904" y="0"/>
                  </a:moveTo>
                  <a:cubicBezTo>
                    <a:pt x="9450" y="0"/>
                    <a:pt x="8047" y="1400"/>
                    <a:pt x="7643" y="3355"/>
                  </a:cubicBezTo>
                  <a:cubicBezTo>
                    <a:pt x="7240" y="5306"/>
                    <a:pt x="7971" y="7140"/>
                    <a:pt x="9300" y="7721"/>
                  </a:cubicBezTo>
                  <a:cubicBezTo>
                    <a:pt x="9287" y="7763"/>
                    <a:pt x="9272" y="7804"/>
                    <a:pt x="9255" y="7845"/>
                  </a:cubicBezTo>
                  <a:cubicBezTo>
                    <a:pt x="8973" y="8478"/>
                    <a:pt x="8587" y="9043"/>
                    <a:pt x="8178" y="9597"/>
                  </a:cubicBezTo>
                  <a:cubicBezTo>
                    <a:pt x="8031" y="9794"/>
                    <a:pt x="7844" y="9835"/>
                    <a:pt x="7636" y="9835"/>
                  </a:cubicBezTo>
                  <a:cubicBezTo>
                    <a:pt x="7593" y="9835"/>
                    <a:pt x="7548" y="9834"/>
                    <a:pt x="7503" y="9831"/>
                  </a:cubicBezTo>
                  <a:cubicBezTo>
                    <a:pt x="7395" y="9825"/>
                    <a:pt x="7275" y="9822"/>
                    <a:pt x="7146" y="9822"/>
                  </a:cubicBezTo>
                  <a:cubicBezTo>
                    <a:pt x="5316" y="9822"/>
                    <a:pt x="1478" y="10428"/>
                    <a:pt x="1" y="10763"/>
                  </a:cubicBezTo>
                  <a:cubicBezTo>
                    <a:pt x="1326" y="12451"/>
                    <a:pt x="7030" y="14992"/>
                    <a:pt x="9119" y="15264"/>
                  </a:cubicBezTo>
                  <a:cubicBezTo>
                    <a:pt x="9775" y="15350"/>
                    <a:pt x="10418" y="15388"/>
                    <a:pt x="11044" y="15388"/>
                  </a:cubicBezTo>
                  <a:cubicBezTo>
                    <a:pt x="14387" y="15388"/>
                    <a:pt x="17246" y="14299"/>
                    <a:pt x="19115" y="13519"/>
                  </a:cubicBezTo>
                  <a:cubicBezTo>
                    <a:pt x="17982" y="12875"/>
                    <a:pt x="13330" y="10791"/>
                    <a:pt x="12080" y="10404"/>
                  </a:cubicBezTo>
                  <a:cubicBezTo>
                    <a:pt x="11734" y="10297"/>
                    <a:pt x="11529" y="10124"/>
                    <a:pt x="11467" y="9761"/>
                  </a:cubicBezTo>
                  <a:cubicBezTo>
                    <a:pt x="11389" y="9311"/>
                    <a:pt x="11263" y="8869"/>
                    <a:pt x="11188" y="8417"/>
                  </a:cubicBezTo>
                  <a:cubicBezTo>
                    <a:pt x="11131" y="8078"/>
                    <a:pt x="11100" y="7871"/>
                    <a:pt x="11129" y="7719"/>
                  </a:cubicBezTo>
                  <a:cubicBezTo>
                    <a:pt x="11719" y="7477"/>
                    <a:pt x="12263" y="7017"/>
                    <a:pt x="12687" y="6398"/>
                  </a:cubicBezTo>
                  <a:cubicBezTo>
                    <a:pt x="12706" y="6382"/>
                    <a:pt x="12729" y="6368"/>
                    <a:pt x="12749" y="6353"/>
                  </a:cubicBezTo>
                  <a:cubicBezTo>
                    <a:pt x="12756" y="6357"/>
                    <a:pt x="12760" y="6364"/>
                    <a:pt x="12767" y="6369"/>
                  </a:cubicBezTo>
                  <a:cubicBezTo>
                    <a:pt x="12957" y="6515"/>
                    <a:pt x="13185" y="6585"/>
                    <a:pt x="13424" y="6585"/>
                  </a:cubicBezTo>
                  <a:cubicBezTo>
                    <a:pt x="13856" y="6585"/>
                    <a:pt x="14320" y="6356"/>
                    <a:pt x="14644" y="5936"/>
                  </a:cubicBezTo>
                  <a:cubicBezTo>
                    <a:pt x="15146" y="5285"/>
                    <a:pt x="15123" y="4423"/>
                    <a:pt x="14588" y="4011"/>
                  </a:cubicBezTo>
                  <a:cubicBezTo>
                    <a:pt x="14401" y="3867"/>
                    <a:pt x="14176" y="3799"/>
                    <a:pt x="13941" y="3799"/>
                  </a:cubicBezTo>
                  <a:cubicBezTo>
                    <a:pt x="13813" y="3799"/>
                    <a:pt x="13683" y="3818"/>
                    <a:pt x="13554" y="3857"/>
                  </a:cubicBezTo>
                  <a:cubicBezTo>
                    <a:pt x="13689" y="1977"/>
                    <a:pt x="12789" y="343"/>
                    <a:pt x="11360" y="47"/>
                  </a:cubicBezTo>
                  <a:cubicBezTo>
                    <a:pt x="11208" y="15"/>
                    <a:pt x="11056" y="0"/>
                    <a:pt x="10904" y="0"/>
                  </a:cubicBezTo>
                  <a:close/>
                </a:path>
              </a:pathLst>
            </a:custGeom>
            <a:solidFill>
              <a:srgbClr val="D770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7" name="Google Shape;1127;p45"/>
            <p:cNvSpPr/>
            <p:nvPr/>
          </p:nvSpPr>
          <p:spPr>
            <a:xfrm>
              <a:off x="10150900" y="3401175"/>
              <a:ext cx="207425" cy="202700"/>
            </a:xfrm>
            <a:custGeom>
              <a:avLst/>
              <a:gdLst/>
              <a:ahLst/>
              <a:cxnLst/>
              <a:rect l="l" t="t" r="r" b="b"/>
              <a:pathLst>
                <a:path w="8297" h="8108" extrusionOk="0">
                  <a:moveTo>
                    <a:pt x="4017" y="0"/>
                  </a:moveTo>
                  <a:cubicBezTo>
                    <a:pt x="3349" y="0"/>
                    <a:pt x="2660" y="94"/>
                    <a:pt x="1998" y="104"/>
                  </a:cubicBezTo>
                  <a:cubicBezTo>
                    <a:pt x="1570" y="110"/>
                    <a:pt x="1111" y="95"/>
                    <a:pt x="762" y="382"/>
                  </a:cubicBezTo>
                  <a:cubicBezTo>
                    <a:pt x="254" y="801"/>
                    <a:pt x="103" y="1626"/>
                    <a:pt x="64" y="2240"/>
                  </a:cubicBezTo>
                  <a:cubicBezTo>
                    <a:pt x="1" y="3233"/>
                    <a:pt x="259" y="4223"/>
                    <a:pt x="588" y="5152"/>
                  </a:cubicBezTo>
                  <a:cubicBezTo>
                    <a:pt x="662" y="5362"/>
                    <a:pt x="743" y="5575"/>
                    <a:pt x="891" y="5742"/>
                  </a:cubicBezTo>
                  <a:cubicBezTo>
                    <a:pt x="1147" y="6027"/>
                    <a:pt x="1557" y="6119"/>
                    <a:pt x="1939" y="6132"/>
                  </a:cubicBezTo>
                  <a:cubicBezTo>
                    <a:pt x="1971" y="6133"/>
                    <a:pt x="2003" y="6134"/>
                    <a:pt x="2036" y="6134"/>
                  </a:cubicBezTo>
                  <a:cubicBezTo>
                    <a:pt x="2851" y="6134"/>
                    <a:pt x="3725" y="5771"/>
                    <a:pt x="4037" y="5024"/>
                  </a:cubicBezTo>
                  <a:lnTo>
                    <a:pt x="4037" y="5024"/>
                  </a:lnTo>
                  <a:cubicBezTo>
                    <a:pt x="3979" y="5434"/>
                    <a:pt x="4143" y="5868"/>
                    <a:pt x="4459" y="6137"/>
                  </a:cubicBezTo>
                  <a:cubicBezTo>
                    <a:pt x="4682" y="6325"/>
                    <a:pt x="4975" y="6427"/>
                    <a:pt x="5266" y="6427"/>
                  </a:cubicBezTo>
                  <a:cubicBezTo>
                    <a:pt x="5387" y="6427"/>
                    <a:pt x="5508" y="6410"/>
                    <a:pt x="5624" y="6374"/>
                  </a:cubicBezTo>
                  <a:lnTo>
                    <a:pt x="5624" y="6374"/>
                  </a:lnTo>
                  <a:cubicBezTo>
                    <a:pt x="5261" y="6992"/>
                    <a:pt x="5626" y="7908"/>
                    <a:pt x="6316" y="8108"/>
                  </a:cubicBezTo>
                  <a:cubicBezTo>
                    <a:pt x="6354" y="7021"/>
                    <a:pt x="7226" y="6021"/>
                    <a:pt x="8297" y="5836"/>
                  </a:cubicBezTo>
                  <a:cubicBezTo>
                    <a:pt x="8170" y="4497"/>
                    <a:pt x="7794" y="3195"/>
                    <a:pt x="7185" y="1994"/>
                  </a:cubicBezTo>
                  <a:cubicBezTo>
                    <a:pt x="6949" y="1528"/>
                    <a:pt x="6672" y="1072"/>
                    <a:pt x="6280" y="727"/>
                  </a:cubicBezTo>
                  <a:cubicBezTo>
                    <a:pt x="5609" y="137"/>
                    <a:pt x="4827" y="0"/>
                    <a:pt x="401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8" name="Google Shape;1128;p45"/>
            <p:cNvSpPr/>
            <p:nvPr/>
          </p:nvSpPr>
          <p:spPr>
            <a:xfrm>
              <a:off x="9667425" y="5251725"/>
              <a:ext cx="177225" cy="169275"/>
            </a:xfrm>
            <a:custGeom>
              <a:avLst/>
              <a:gdLst/>
              <a:ahLst/>
              <a:cxnLst/>
              <a:rect l="l" t="t" r="r" b="b"/>
              <a:pathLst>
                <a:path w="7089" h="6771" extrusionOk="0">
                  <a:moveTo>
                    <a:pt x="5761" y="0"/>
                  </a:moveTo>
                  <a:cubicBezTo>
                    <a:pt x="5213" y="0"/>
                    <a:pt x="4668" y="114"/>
                    <a:pt x="4123" y="210"/>
                  </a:cubicBezTo>
                  <a:cubicBezTo>
                    <a:pt x="3587" y="1451"/>
                    <a:pt x="3029" y="2674"/>
                    <a:pt x="2006" y="3616"/>
                  </a:cubicBezTo>
                  <a:cubicBezTo>
                    <a:pt x="1501" y="4081"/>
                    <a:pt x="1030" y="4582"/>
                    <a:pt x="547" y="5070"/>
                  </a:cubicBezTo>
                  <a:cubicBezTo>
                    <a:pt x="353" y="5266"/>
                    <a:pt x="172" y="5474"/>
                    <a:pt x="91" y="5747"/>
                  </a:cubicBezTo>
                  <a:cubicBezTo>
                    <a:pt x="0" y="6056"/>
                    <a:pt x="43" y="6338"/>
                    <a:pt x="268" y="6576"/>
                  </a:cubicBezTo>
                  <a:cubicBezTo>
                    <a:pt x="401" y="6718"/>
                    <a:pt x="555" y="6770"/>
                    <a:pt x="717" y="6770"/>
                  </a:cubicBezTo>
                  <a:cubicBezTo>
                    <a:pt x="821" y="6770"/>
                    <a:pt x="927" y="6748"/>
                    <a:pt x="1033" y="6715"/>
                  </a:cubicBezTo>
                  <a:cubicBezTo>
                    <a:pt x="1457" y="6582"/>
                    <a:pt x="1819" y="6336"/>
                    <a:pt x="2126" y="6022"/>
                  </a:cubicBezTo>
                  <a:cubicBezTo>
                    <a:pt x="3010" y="5115"/>
                    <a:pt x="4023" y="4368"/>
                    <a:pt x="5041" y="3627"/>
                  </a:cubicBezTo>
                  <a:cubicBezTo>
                    <a:pt x="5467" y="3316"/>
                    <a:pt x="5854" y="2963"/>
                    <a:pt x="6216" y="2578"/>
                  </a:cubicBezTo>
                  <a:cubicBezTo>
                    <a:pt x="6817" y="1938"/>
                    <a:pt x="7088" y="1243"/>
                    <a:pt x="6705" y="390"/>
                  </a:cubicBezTo>
                  <a:cubicBezTo>
                    <a:pt x="6668" y="309"/>
                    <a:pt x="6671" y="212"/>
                    <a:pt x="6657" y="122"/>
                  </a:cubicBezTo>
                  <a:cubicBezTo>
                    <a:pt x="6357" y="34"/>
                    <a:pt x="6058" y="0"/>
                    <a:pt x="576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9" name="Google Shape;1129;p45"/>
            <p:cNvSpPr/>
            <p:nvPr/>
          </p:nvSpPr>
          <p:spPr>
            <a:xfrm>
              <a:off x="9668950" y="4264400"/>
              <a:ext cx="967075" cy="992575"/>
            </a:xfrm>
            <a:custGeom>
              <a:avLst/>
              <a:gdLst/>
              <a:ahLst/>
              <a:cxnLst/>
              <a:rect l="l" t="t" r="r" b="b"/>
              <a:pathLst>
                <a:path w="38683" h="39703" extrusionOk="0">
                  <a:moveTo>
                    <a:pt x="14034" y="1"/>
                  </a:moveTo>
                  <a:cubicBezTo>
                    <a:pt x="13850" y="1"/>
                    <a:pt x="13666" y="13"/>
                    <a:pt x="13482" y="17"/>
                  </a:cubicBezTo>
                  <a:cubicBezTo>
                    <a:pt x="12461" y="1349"/>
                    <a:pt x="11357" y="2622"/>
                    <a:pt x="10156" y="3780"/>
                  </a:cubicBezTo>
                  <a:cubicBezTo>
                    <a:pt x="8781" y="5105"/>
                    <a:pt x="3910" y="10261"/>
                    <a:pt x="3171" y="11288"/>
                  </a:cubicBezTo>
                  <a:cubicBezTo>
                    <a:pt x="2428" y="12319"/>
                    <a:pt x="1844" y="13436"/>
                    <a:pt x="1525" y="14677"/>
                  </a:cubicBezTo>
                  <a:cubicBezTo>
                    <a:pt x="0" y="20301"/>
                    <a:pt x="2837" y="36049"/>
                    <a:pt x="3228" y="38893"/>
                  </a:cubicBezTo>
                  <a:cubicBezTo>
                    <a:pt x="3307" y="39478"/>
                    <a:pt x="3368" y="39535"/>
                    <a:pt x="4062" y="39703"/>
                  </a:cubicBezTo>
                  <a:cubicBezTo>
                    <a:pt x="4608" y="39607"/>
                    <a:pt x="5153" y="39493"/>
                    <a:pt x="5703" y="39493"/>
                  </a:cubicBezTo>
                  <a:cubicBezTo>
                    <a:pt x="5999" y="39493"/>
                    <a:pt x="6296" y="39526"/>
                    <a:pt x="6596" y="39614"/>
                  </a:cubicBezTo>
                  <a:cubicBezTo>
                    <a:pt x="7195" y="39513"/>
                    <a:pt x="7210" y="39514"/>
                    <a:pt x="7241" y="38953"/>
                  </a:cubicBezTo>
                  <a:cubicBezTo>
                    <a:pt x="7342" y="37026"/>
                    <a:pt x="7317" y="35095"/>
                    <a:pt x="7281" y="33168"/>
                  </a:cubicBezTo>
                  <a:cubicBezTo>
                    <a:pt x="7201" y="28807"/>
                    <a:pt x="7165" y="24447"/>
                    <a:pt x="7267" y="20085"/>
                  </a:cubicBezTo>
                  <a:cubicBezTo>
                    <a:pt x="7305" y="18466"/>
                    <a:pt x="7309" y="18485"/>
                    <a:pt x="8620" y="17540"/>
                  </a:cubicBezTo>
                  <a:cubicBezTo>
                    <a:pt x="11547" y="15432"/>
                    <a:pt x="14399" y="13228"/>
                    <a:pt x="17075" y="10804"/>
                  </a:cubicBezTo>
                  <a:cubicBezTo>
                    <a:pt x="17276" y="10622"/>
                    <a:pt x="17453" y="10406"/>
                    <a:pt x="17740" y="10292"/>
                  </a:cubicBezTo>
                  <a:cubicBezTo>
                    <a:pt x="17961" y="10641"/>
                    <a:pt x="18240" y="13360"/>
                    <a:pt x="18328" y="14370"/>
                  </a:cubicBezTo>
                  <a:cubicBezTo>
                    <a:pt x="18525" y="16599"/>
                    <a:pt x="18091" y="21541"/>
                    <a:pt x="20797" y="22447"/>
                  </a:cubicBezTo>
                  <a:cubicBezTo>
                    <a:pt x="21115" y="22553"/>
                    <a:pt x="21441" y="22597"/>
                    <a:pt x="21771" y="22597"/>
                  </a:cubicBezTo>
                  <a:cubicBezTo>
                    <a:pt x="22753" y="22597"/>
                    <a:pt x="23765" y="22206"/>
                    <a:pt x="24654" y="21884"/>
                  </a:cubicBezTo>
                  <a:cubicBezTo>
                    <a:pt x="27134" y="20989"/>
                    <a:pt x="29343" y="19565"/>
                    <a:pt x="31614" y="18273"/>
                  </a:cubicBezTo>
                  <a:cubicBezTo>
                    <a:pt x="33908" y="16969"/>
                    <a:pt x="36124" y="15528"/>
                    <a:pt x="38377" y="14152"/>
                  </a:cubicBezTo>
                  <a:cubicBezTo>
                    <a:pt x="38521" y="14064"/>
                    <a:pt x="38641" y="13970"/>
                    <a:pt x="38683" y="13801"/>
                  </a:cubicBezTo>
                  <a:cubicBezTo>
                    <a:pt x="38447" y="12992"/>
                    <a:pt x="38210" y="12184"/>
                    <a:pt x="37972" y="11376"/>
                  </a:cubicBezTo>
                  <a:cubicBezTo>
                    <a:pt x="37914" y="11178"/>
                    <a:pt x="37842" y="10986"/>
                    <a:pt x="37658" y="10862"/>
                  </a:cubicBezTo>
                  <a:cubicBezTo>
                    <a:pt x="37467" y="10994"/>
                    <a:pt x="37249" y="11060"/>
                    <a:pt x="37034" y="11138"/>
                  </a:cubicBezTo>
                  <a:cubicBezTo>
                    <a:pt x="34679" y="12001"/>
                    <a:pt x="32202" y="12394"/>
                    <a:pt x="29787" y="13024"/>
                  </a:cubicBezTo>
                  <a:cubicBezTo>
                    <a:pt x="29035" y="13220"/>
                    <a:pt x="28258" y="13322"/>
                    <a:pt x="27488" y="13439"/>
                  </a:cubicBezTo>
                  <a:cubicBezTo>
                    <a:pt x="27381" y="13455"/>
                    <a:pt x="27293" y="13464"/>
                    <a:pt x="27222" y="13464"/>
                  </a:cubicBezTo>
                  <a:cubicBezTo>
                    <a:pt x="26945" y="13464"/>
                    <a:pt x="26920" y="13329"/>
                    <a:pt x="27029" y="12944"/>
                  </a:cubicBezTo>
                  <a:cubicBezTo>
                    <a:pt x="27398" y="11639"/>
                    <a:pt x="27617" y="10303"/>
                    <a:pt x="27798" y="8964"/>
                  </a:cubicBezTo>
                  <a:cubicBezTo>
                    <a:pt x="27912" y="8127"/>
                    <a:pt x="28087" y="7296"/>
                    <a:pt x="28051" y="6437"/>
                  </a:cubicBezTo>
                  <a:cubicBezTo>
                    <a:pt x="27966" y="4330"/>
                    <a:pt x="27242" y="2410"/>
                    <a:pt x="26397" y="518"/>
                  </a:cubicBezTo>
                  <a:cubicBezTo>
                    <a:pt x="26265" y="486"/>
                    <a:pt x="26133" y="429"/>
                    <a:pt x="25999" y="425"/>
                  </a:cubicBezTo>
                  <a:cubicBezTo>
                    <a:pt x="23358" y="333"/>
                    <a:pt x="20723" y="129"/>
                    <a:pt x="18078" y="129"/>
                  </a:cubicBezTo>
                  <a:cubicBezTo>
                    <a:pt x="17921" y="129"/>
                    <a:pt x="17764" y="130"/>
                    <a:pt x="17607" y="132"/>
                  </a:cubicBezTo>
                  <a:cubicBezTo>
                    <a:pt x="17543" y="132"/>
                    <a:pt x="17479" y="133"/>
                    <a:pt x="17415" y="133"/>
                  </a:cubicBezTo>
                  <a:cubicBezTo>
                    <a:pt x="16332" y="133"/>
                    <a:pt x="15250" y="42"/>
                    <a:pt x="14167" y="3"/>
                  </a:cubicBezTo>
                  <a:cubicBezTo>
                    <a:pt x="14123" y="1"/>
                    <a:pt x="14079" y="1"/>
                    <a:pt x="1403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0" name="Google Shape;1130;p45"/>
            <p:cNvSpPr/>
            <p:nvPr/>
          </p:nvSpPr>
          <p:spPr>
            <a:xfrm>
              <a:off x="9760850" y="3631725"/>
              <a:ext cx="862850" cy="648425"/>
            </a:xfrm>
            <a:custGeom>
              <a:avLst/>
              <a:gdLst/>
              <a:ahLst/>
              <a:cxnLst/>
              <a:rect l="l" t="t" r="r" b="b"/>
              <a:pathLst>
                <a:path w="34514" h="25937" extrusionOk="0">
                  <a:moveTo>
                    <a:pt x="2320" y="1"/>
                  </a:moveTo>
                  <a:cubicBezTo>
                    <a:pt x="2040" y="1"/>
                    <a:pt x="1843" y="249"/>
                    <a:pt x="1643" y="768"/>
                  </a:cubicBezTo>
                  <a:cubicBezTo>
                    <a:pt x="1311" y="2183"/>
                    <a:pt x="979" y="3598"/>
                    <a:pt x="647" y="5013"/>
                  </a:cubicBezTo>
                  <a:cubicBezTo>
                    <a:pt x="663" y="5360"/>
                    <a:pt x="99" y="8570"/>
                    <a:pt x="35" y="9856"/>
                  </a:cubicBezTo>
                  <a:cubicBezTo>
                    <a:pt x="0" y="10551"/>
                    <a:pt x="77" y="10689"/>
                    <a:pt x="777" y="10867"/>
                  </a:cubicBezTo>
                  <a:cubicBezTo>
                    <a:pt x="2399" y="11281"/>
                    <a:pt x="4024" y="11684"/>
                    <a:pt x="5689" y="11897"/>
                  </a:cubicBezTo>
                  <a:cubicBezTo>
                    <a:pt x="6230" y="11966"/>
                    <a:pt x="6243" y="11972"/>
                    <a:pt x="6287" y="12529"/>
                  </a:cubicBezTo>
                  <a:cubicBezTo>
                    <a:pt x="6304" y="12757"/>
                    <a:pt x="5996" y="21930"/>
                    <a:pt x="5788" y="24219"/>
                  </a:cubicBezTo>
                  <a:cubicBezTo>
                    <a:pt x="5731" y="24843"/>
                    <a:pt x="5768" y="24901"/>
                    <a:pt x="6390" y="24935"/>
                  </a:cubicBezTo>
                  <a:cubicBezTo>
                    <a:pt x="9354" y="25485"/>
                    <a:pt x="20025" y="25936"/>
                    <a:pt x="24733" y="25936"/>
                  </a:cubicBezTo>
                  <a:cubicBezTo>
                    <a:pt x="25974" y="25936"/>
                    <a:pt x="26801" y="25905"/>
                    <a:pt x="26963" y="25836"/>
                  </a:cubicBezTo>
                  <a:cubicBezTo>
                    <a:pt x="27619" y="25801"/>
                    <a:pt x="27916" y="25517"/>
                    <a:pt x="27979" y="24870"/>
                  </a:cubicBezTo>
                  <a:cubicBezTo>
                    <a:pt x="28074" y="23913"/>
                    <a:pt x="28599" y="17027"/>
                    <a:pt x="28602" y="16662"/>
                  </a:cubicBezTo>
                  <a:cubicBezTo>
                    <a:pt x="28604" y="16380"/>
                    <a:pt x="28733" y="16206"/>
                    <a:pt x="29013" y="16206"/>
                  </a:cubicBezTo>
                  <a:cubicBezTo>
                    <a:pt x="29032" y="16206"/>
                    <a:pt x="29051" y="16207"/>
                    <a:pt x="29070" y="16208"/>
                  </a:cubicBezTo>
                  <a:cubicBezTo>
                    <a:pt x="29247" y="16222"/>
                    <a:pt x="29465" y="16229"/>
                    <a:pt x="29710" y="16229"/>
                  </a:cubicBezTo>
                  <a:cubicBezTo>
                    <a:pt x="31251" y="16229"/>
                    <a:pt x="33880" y="15957"/>
                    <a:pt x="34305" y="15323"/>
                  </a:cubicBezTo>
                  <a:cubicBezTo>
                    <a:pt x="34164" y="12847"/>
                    <a:pt x="34243" y="10361"/>
                    <a:pt x="34513" y="7886"/>
                  </a:cubicBezTo>
                  <a:cubicBezTo>
                    <a:pt x="34418" y="7835"/>
                    <a:pt x="34318" y="7793"/>
                    <a:pt x="34214" y="7763"/>
                  </a:cubicBezTo>
                  <a:cubicBezTo>
                    <a:pt x="34040" y="7712"/>
                    <a:pt x="33856" y="7690"/>
                    <a:pt x="33676" y="7655"/>
                  </a:cubicBezTo>
                  <a:cubicBezTo>
                    <a:pt x="32778" y="7476"/>
                    <a:pt x="31879" y="7303"/>
                    <a:pt x="30984" y="7114"/>
                  </a:cubicBezTo>
                  <a:cubicBezTo>
                    <a:pt x="29782" y="6860"/>
                    <a:pt x="28651" y="6404"/>
                    <a:pt x="27532" y="5920"/>
                  </a:cubicBezTo>
                  <a:cubicBezTo>
                    <a:pt x="27518" y="5929"/>
                    <a:pt x="27505" y="5940"/>
                    <a:pt x="27491" y="5949"/>
                  </a:cubicBezTo>
                  <a:cubicBezTo>
                    <a:pt x="24905" y="7605"/>
                    <a:pt x="22004" y="8476"/>
                    <a:pt x="19009" y="8476"/>
                  </a:cubicBezTo>
                  <a:cubicBezTo>
                    <a:pt x="18116" y="8476"/>
                    <a:pt x="17214" y="8399"/>
                    <a:pt x="16310" y="8242"/>
                  </a:cubicBezTo>
                  <a:cubicBezTo>
                    <a:pt x="13348" y="7727"/>
                    <a:pt x="10174" y="6226"/>
                    <a:pt x="9118" y="3298"/>
                  </a:cubicBezTo>
                  <a:cubicBezTo>
                    <a:pt x="9104" y="3298"/>
                    <a:pt x="9091" y="3296"/>
                    <a:pt x="9077" y="3295"/>
                  </a:cubicBezTo>
                  <a:cubicBezTo>
                    <a:pt x="8826" y="3285"/>
                    <a:pt x="8575" y="3242"/>
                    <a:pt x="8324" y="3235"/>
                  </a:cubicBezTo>
                  <a:cubicBezTo>
                    <a:pt x="7350" y="3213"/>
                    <a:pt x="6507" y="2842"/>
                    <a:pt x="5704" y="2318"/>
                  </a:cubicBezTo>
                  <a:cubicBezTo>
                    <a:pt x="4781" y="1716"/>
                    <a:pt x="3925" y="1028"/>
                    <a:pt x="3055" y="357"/>
                  </a:cubicBezTo>
                  <a:cubicBezTo>
                    <a:pt x="2750" y="122"/>
                    <a:pt x="2515" y="1"/>
                    <a:pt x="232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1" name="Google Shape;1131;p45"/>
            <p:cNvSpPr/>
            <p:nvPr/>
          </p:nvSpPr>
          <p:spPr>
            <a:xfrm>
              <a:off x="9385925" y="3339825"/>
              <a:ext cx="415975" cy="417250"/>
            </a:xfrm>
            <a:custGeom>
              <a:avLst/>
              <a:gdLst/>
              <a:ahLst/>
              <a:cxnLst/>
              <a:rect l="l" t="t" r="r" b="b"/>
              <a:pathLst>
                <a:path w="16639" h="16690" extrusionOk="0">
                  <a:moveTo>
                    <a:pt x="1582" y="1"/>
                  </a:moveTo>
                  <a:cubicBezTo>
                    <a:pt x="638" y="375"/>
                    <a:pt x="933" y="584"/>
                    <a:pt x="1" y="985"/>
                  </a:cubicBezTo>
                  <a:cubicBezTo>
                    <a:pt x="360" y="1474"/>
                    <a:pt x="680" y="1993"/>
                    <a:pt x="1043" y="2478"/>
                  </a:cubicBezTo>
                  <a:cubicBezTo>
                    <a:pt x="4041" y="6479"/>
                    <a:pt x="7316" y="10219"/>
                    <a:pt x="11138" y="13460"/>
                  </a:cubicBezTo>
                  <a:cubicBezTo>
                    <a:pt x="11803" y="14024"/>
                    <a:pt x="12519" y="14531"/>
                    <a:pt x="13155" y="15125"/>
                  </a:cubicBezTo>
                  <a:cubicBezTo>
                    <a:pt x="13891" y="15810"/>
                    <a:pt x="14708" y="16337"/>
                    <a:pt x="15643" y="16689"/>
                  </a:cubicBezTo>
                  <a:cubicBezTo>
                    <a:pt x="15976" y="15274"/>
                    <a:pt x="16307" y="13860"/>
                    <a:pt x="16639" y="12445"/>
                  </a:cubicBezTo>
                  <a:cubicBezTo>
                    <a:pt x="15399" y="11788"/>
                    <a:pt x="14208" y="11055"/>
                    <a:pt x="13090" y="10205"/>
                  </a:cubicBezTo>
                  <a:cubicBezTo>
                    <a:pt x="11919" y="9315"/>
                    <a:pt x="10830" y="8328"/>
                    <a:pt x="9713" y="7374"/>
                  </a:cubicBezTo>
                  <a:cubicBezTo>
                    <a:pt x="7703" y="5657"/>
                    <a:pt x="1515" y="266"/>
                    <a:pt x="1582" y="1"/>
                  </a:cubicBezTo>
                  <a:close/>
                </a:path>
              </a:pathLst>
            </a:custGeom>
            <a:solidFill>
              <a:srgbClr val="D770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2" name="Google Shape;1132;p45"/>
            <p:cNvSpPr/>
            <p:nvPr/>
          </p:nvSpPr>
          <p:spPr>
            <a:xfrm>
              <a:off x="10618850" y="3833925"/>
              <a:ext cx="492575" cy="151475"/>
            </a:xfrm>
            <a:custGeom>
              <a:avLst/>
              <a:gdLst/>
              <a:ahLst/>
              <a:cxnLst/>
              <a:rect l="l" t="t" r="r" b="b"/>
              <a:pathLst>
                <a:path w="19703" h="6059" extrusionOk="0">
                  <a:moveTo>
                    <a:pt x="19161" y="0"/>
                  </a:moveTo>
                  <a:cubicBezTo>
                    <a:pt x="19028" y="370"/>
                    <a:pt x="18800" y="562"/>
                    <a:pt x="18406" y="671"/>
                  </a:cubicBezTo>
                  <a:cubicBezTo>
                    <a:pt x="17030" y="1053"/>
                    <a:pt x="15627" y="1291"/>
                    <a:pt x="14217" y="1485"/>
                  </a:cubicBezTo>
                  <a:cubicBezTo>
                    <a:pt x="12235" y="1760"/>
                    <a:pt x="10235" y="1789"/>
                    <a:pt x="8240" y="1895"/>
                  </a:cubicBezTo>
                  <a:cubicBezTo>
                    <a:pt x="7190" y="1951"/>
                    <a:pt x="6139" y="2011"/>
                    <a:pt x="5089" y="2011"/>
                  </a:cubicBezTo>
                  <a:cubicBezTo>
                    <a:pt x="4420" y="2011"/>
                    <a:pt x="3750" y="1987"/>
                    <a:pt x="3081" y="1922"/>
                  </a:cubicBezTo>
                  <a:cubicBezTo>
                    <a:pt x="2144" y="1832"/>
                    <a:pt x="1213" y="1694"/>
                    <a:pt x="278" y="1578"/>
                  </a:cubicBezTo>
                  <a:cubicBezTo>
                    <a:pt x="147" y="2999"/>
                    <a:pt x="0" y="4419"/>
                    <a:pt x="146" y="5849"/>
                  </a:cubicBezTo>
                  <a:cubicBezTo>
                    <a:pt x="160" y="5986"/>
                    <a:pt x="826" y="6059"/>
                    <a:pt x="1886" y="6059"/>
                  </a:cubicBezTo>
                  <a:cubicBezTo>
                    <a:pt x="4092" y="6059"/>
                    <a:pt x="8007" y="5745"/>
                    <a:pt x="11322" y="5046"/>
                  </a:cubicBezTo>
                  <a:cubicBezTo>
                    <a:pt x="13982" y="4486"/>
                    <a:pt x="16519" y="3524"/>
                    <a:pt x="19100" y="2397"/>
                  </a:cubicBezTo>
                  <a:cubicBezTo>
                    <a:pt x="19497" y="1769"/>
                    <a:pt x="19703" y="940"/>
                    <a:pt x="19161" y="0"/>
                  </a:cubicBezTo>
                  <a:close/>
                </a:path>
              </a:pathLst>
            </a:custGeom>
            <a:solidFill>
              <a:srgbClr val="D770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3" name="Google Shape;1133;p45"/>
            <p:cNvSpPr/>
            <p:nvPr/>
          </p:nvSpPr>
          <p:spPr>
            <a:xfrm>
              <a:off x="10610400" y="4497375"/>
              <a:ext cx="165500" cy="196450"/>
            </a:xfrm>
            <a:custGeom>
              <a:avLst/>
              <a:gdLst/>
              <a:ahLst/>
              <a:cxnLst/>
              <a:rect l="l" t="t" r="r" b="b"/>
              <a:pathLst>
                <a:path w="6620" h="7858" extrusionOk="0">
                  <a:moveTo>
                    <a:pt x="1477" y="0"/>
                  </a:moveTo>
                  <a:cubicBezTo>
                    <a:pt x="1084" y="0"/>
                    <a:pt x="706" y="228"/>
                    <a:pt x="417" y="680"/>
                  </a:cubicBezTo>
                  <a:cubicBezTo>
                    <a:pt x="245" y="948"/>
                    <a:pt x="138" y="1255"/>
                    <a:pt x="0" y="1543"/>
                  </a:cubicBezTo>
                  <a:cubicBezTo>
                    <a:pt x="184" y="1667"/>
                    <a:pt x="256" y="1859"/>
                    <a:pt x="314" y="2057"/>
                  </a:cubicBezTo>
                  <a:cubicBezTo>
                    <a:pt x="551" y="2865"/>
                    <a:pt x="788" y="3673"/>
                    <a:pt x="1025" y="4482"/>
                  </a:cubicBezTo>
                  <a:cubicBezTo>
                    <a:pt x="1885" y="4574"/>
                    <a:pt x="2528" y="5125"/>
                    <a:pt x="3232" y="5539"/>
                  </a:cubicBezTo>
                  <a:cubicBezTo>
                    <a:pt x="3691" y="5809"/>
                    <a:pt x="4059" y="6181"/>
                    <a:pt x="4336" y="6646"/>
                  </a:cubicBezTo>
                  <a:cubicBezTo>
                    <a:pt x="4487" y="6900"/>
                    <a:pt x="4676" y="7134"/>
                    <a:pt x="4861" y="7368"/>
                  </a:cubicBezTo>
                  <a:cubicBezTo>
                    <a:pt x="5045" y="7605"/>
                    <a:pt x="5308" y="7770"/>
                    <a:pt x="5603" y="7832"/>
                  </a:cubicBezTo>
                  <a:cubicBezTo>
                    <a:pt x="5685" y="7849"/>
                    <a:pt x="5763" y="7858"/>
                    <a:pt x="5836" y="7858"/>
                  </a:cubicBezTo>
                  <a:cubicBezTo>
                    <a:pt x="6216" y="7858"/>
                    <a:pt x="6469" y="7623"/>
                    <a:pt x="6546" y="7194"/>
                  </a:cubicBezTo>
                  <a:cubicBezTo>
                    <a:pt x="6619" y="6789"/>
                    <a:pt x="6511" y="6424"/>
                    <a:pt x="6293" y="6084"/>
                  </a:cubicBezTo>
                  <a:cubicBezTo>
                    <a:pt x="5982" y="5599"/>
                    <a:pt x="5577" y="5196"/>
                    <a:pt x="5165" y="4796"/>
                  </a:cubicBezTo>
                  <a:cubicBezTo>
                    <a:pt x="4291" y="3948"/>
                    <a:pt x="3467" y="3069"/>
                    <a:pt x="3214" y="1801"/>
                  </a:cubicBezTo>
                  <a:cubicBezTo>
                    <a:pt x="3115" y="1307"/>
                    <a:pt x="2832" y="874"/>
                    <a:pt x="2478" y="500"/>
                  </a:cubicBezTo>
                  <a:cubicBezTo>
                    <a:pt x="2162" y="166"/>
                    <a:pt x="1814" y="0"/>
                    <a:pt x="147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4" name="Google Shape;1134;p45"/>
            <p:cNvSpPr/>
            <p:nvPr/>
          </p:nvSpPr>
          <p:spPr>
            <a:xfrm>
              <a:off x="10602625" y="3806725"/>
              <a:ext cx="47750" cy="232175"/>
            </a:xfrm>
            <a:custGeom>
              <a:avLst/>
              <a:gdLst/>
              <a:ahLst/>
              <a:cxnLst/>
              <a:rect l="l" t="t" r="r" b="b"/>
              <a:pathLst>
                <a:path w="1910" h="9287" extrusionOk="0">
                  <a:moveTo>
                    <a:pt x="1172" y="0"/>
                  </a:moveTo>
                  <a:cubicBezTo>
                    <a:pt x="1049" y="0"/>
                    <a:pt x="926" y="28"/>
                    <a:pt x="821" y="96"/>
                  </a:cubicBezTo>
                  <a:cubicBezTo>
                    <a:pt x="676" y="190"/>
                    <a:pt x="517" y="345"/>
                    <a:pt x="492" y="525"/>
                  </a:cubicBezTo>
                  <a:lnTo>
                    <a:pt x="490" y="525"/>
                  </a:lnTo>
                  <a:cubicBezTo>
                    <a:pt x="336" y="1596"/>
                    <a:pt x="214" y="2671"/>
                    <a:pt x="131" y="3749"/>
                  </a:cubicBezTo>
                  <a:cubicBezTo>
                    <a:pt x="54" y="4773"/>
                    <a:pt x="11" y="5797"/>
                    <a:pt x="4" y="6824"/>
                  </a:cubicBezTo>
                  <a:cubicBezTo>
                    <a:pt x="0" y="7406"/>
                    <a:pt x="7" y="7987"/>
                    <a:pt x="25" y="8568"/>
                  </a:cubicBezTo>
                  <a:cubicBezTo>
                    <a:pt x="31" y="8755"/>
                    <a:pt x="101" y="8941"/>
                    <a:pt x="235" y="9076"/>
                  </a:cubicBezTo>
                  <a:cubicBezTo>
                    <a:pt x="355" y="9196"/>
                    <a:pt x="549" y="9287"/>
                    <a:pt x="723" y="9287"/>
                  </a:cubicBezTo>
                  <a:cubicBezTo>
                    <a:pt x="730" y="9287"/>
                    <a:pt x="737" y="9287"/>
                    <a:pt x="744" y="9287"/>
                  </a:cubicBezTo>
                  <a:cubicBezTo>
                    <a:pt x="929" y="9278"/>
                    <a:pt x="1121" y="9217"/>
                    <a:pt x="1251" y="9076"/>
                  </a:cubicBezTo>
                  <a:cubicBezTo>
                    <a:pt x="1378" y="8938"/>
                    <a:pt x="1467" y="8761"/>
                    <a:pt x="1461" y="8568"/>
                  </a:cubicBezTo>
                  <a:cubicBezTo>
                    <a:pt x="1431" y="7604"/>
                    <a:pt x="1431" y="6640"/>
                    <a:pt x="1463" y="5675"/>
                  </a:cubicBezTo>
                  <a:cubicBezTo>
                    <a:pt x="1494" y="4710"/>
                    <a:pt x="1557" y="3748"/>
                    <a:pt x="1650" y="2788"/>
                  </a:cubicBezTo>
                  <a:cubicBezTo>
                    <a:pt x="1700" y="2285"/>
                    <a:pt x="1757" y="1783"/>
                    <a:pt x="1823" y="1281"/>
                  </a:cubicBezTo>
                  <a:lnTo>
                    <a:pt x="1823" y="1281"/>
                  </a:lnTo>
                  <a:cubicBezTo>
                    <a:pt x="1840" y="1157"/>
                    <a:pt x="1858" y="1032"/>
                    <a:pt x="1876" y="907"/>
                  </a:cubicBezTo>
                  <a:cubicBezTo>
                    <a:pt x="1906" y="815"/>
                    <a:pt x="1910" y="715"/>
                    <a:pt x="1888" y="620"/>
                  </a:cubicBezTo>
                  <a:cubicBezTo>
                    <a:pt x="1884" y="525"/>
                    <a:pt x="1855" y="433"/>
                    <a:pt x="1804" y="353"/>
                  </a:cubicBezTo>
                  <a:cubicBezTo>
                    <a:pt x="1717" y="204"/>
                    <a:pt x="1546" y="62"/>
                    <a:pt x="1375" y="24"/>
                  </a:cubicBezTo>
                  <a:cubicBezTo>
                    <a:pt x="1309" y="9"/>
                    <a:pt x="1241" y="0"/>
                    <a:pt x="117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5" name="Google Shape;1135;p45"/>
            <p:cNvSpPr/>
            <p:nvPr/>
          </p:nvSpPr>
          <p:spPr>
            <a:xfrm>
              <a:off x="9749550" y="3597250"/>
              <a:ext cx="86200" cy="321925"/>
            </a:xfrm>
            <a:custGeom>
              <a:avLst/>
              <a:gdLst/>
              <a:ahLst/>
              <a:cxnLst/>
              <a:rect l="l" t="t" r="r" b="b"/>
              <a:pathLst>
                <a:path w="3448" h="12877" extrusionOk="0">
                  <a:moveTo>
                    <a:pt x="2690" y="1"/>
                  </a:moveTo>
                  <a:cubicBezTo>
                    <a:pt x="2567" y="1"/>
                    <a:pt x="2444" y="29"/>
                    <a:pt x="2340" y="96"/>
                  </a:cubicBezTo>
                  <a:cubicBezTo>
                    <a:pt x="2180" y="199"/>
                    <a:pt x="2066" y="341"/>
                    <a:pt x="2010" y="525"/>
                  </a:cubicBezTo>
                  <a:lnTo>
                    <a:pt x="2009" y="525"/>
                  </a:lnTo>
                  <a:cubicBezTo>
                    <a:pt x="1567" y="1979"/>
                    <a:pt x="1197" y="3452"/>
                    <a:pt x="898" y="4945"/>
                  </a:cubicBezTo>
                  <a:cubicBezTo>
                    <a:pt x="587" y="6489"/>
                    <a:pt x="356" y="8049"/>
                    <a:pt x="196" y="9615"/>
                  </a:cubicBezTo>
                  <a:cubicBezTo>
                    <a:pt x="111" y="10462"/>
                    <a:pt x="48" y="11308"/>
                    <a:pt x="8" y="12158"/>
                  </a:cubicBezTo>
                  <a:cubicBezTo>
                    <a:pt x="1" y="12336"/>
                    <a:pt x="95" y="12541"/>
                    <a:pt x="219" y="12666"/>
                  </a:cubicBezTo>
                  <a:cubicBezTo>
                    <a:pt x="338" y="12785"/>
                    <a:pt x="531" y="12876"/>
                    <a:pt x="704" y="12876"/>
                  </a:cubicBezTo>
                  <a:cubicBezTo>
                    <a:pt x="712" y="12876"/>
                    <a:pt x="719" y="12876"/>
                    <a:pt x="727" y="12876"/>
                  </a:cubicBezTo>
                  <a:cubicBezTo>
                    <a:pt x="913" y="12867"/>
                    <a:pt x="1105" y="12807"/>
                    <a:pt x="1234" y="12666"/>
                  </a:cubicBezTo>
                  <a:cubicBezTo>
                    <a:pt x="1364" y="12528"/>
                    <a:pt x="1438" y="12347"/>
                    <a:pt x="1445" y="12158"/>
                  </a:cubicBezTo>
                  <a:cubicBezTo>
                    <a:pt x="1494" y="11103"/>
                    <a:pt x="1579" y="10051"/>
                    <a:pt x="1699" y="9002"/>
                  </a:cubicBezTo>
                  <a:cubicBezTo>
                    <a:pt x="1730" y="8730"/>
                    <a:pt x="1764" y="8459"/>
                    <a:pt x="1800" y="8188"/>
                  </a:cubicBezTo>
                  <a:lnTo>
                    <a:pt x="1800" y="8188"/>
                  </a:lnTo>
                  <a:cubicBezTo>
                    <a:pt x="1929" y="7251"/>
                    <a:pt x="2085" y="6317"/>
                    <a:pt x="2270" y="5389"/>
                  </a:cubicBezTo>
                  <a:cubicBezTo>
                    <a:pt x="2463" y="4421"/>
                    <a:pt x="2686" y="3460"/>
                    <a:pt x="2939" y="2505"/>
                  </a:cubicBezTo>
                  <a:cubicBezTo>
                    <a:pt x="3081" y="1970"/>
                    <a:pt x="3233" y="1437"/>
                    <a:pt x="3394" y="907"/>
                  </a:cubicBezTo>
                  <a:cubicBezTo>
                    <a:pt x="3448" y="731"/>
                    <a:pt x="3414" y="510"/>
                    <a:pt x="3322" y="354"/>
                  </a:cubicBezTo>
                  <a:cubicBezTo>
                    <a:pt x="3234" y="205"/>
                    <a:pt x="3064" y="63"/>
                    <a:pt x="2893" y="24"/>
                  </a:cubicBezTo>
                  <a:cubicBezTo>
                    <a:pt x="2827" y="9"/>
                    <a:pt x="2759" y="1"/>
                    <a:pt x="269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6" name="Google Shape;1136;p45"/>
            <p:cNvSpPr/>
            <p:nvPr/>
          </p:nvSpPr>
          <p:spPr>
            <a:xfrm>
              <a:off x="9320350" y="3230300"/>
              <a:ext cx="125325" cy="142475"/>
            </a:xfrm>
            <a:custGeom>
              <a:avLst/>
              <a:gdLst/>
              <a:ahLst/>
              <a:cxnLst/>
              <a:rect l="l" t="t" r="r" b="b"/>
              <a:pathLst>
                <a:path w="5013" h="5699" extrusionOk="0">
                  <a:moveTo>
                    <a:pt x="2000" y="1"/>
                  </a:moveTo>
                  <a:cubicBezTo>
                    <a:pt x="1988" y="1"/>
                    <a:pt x="1977" y="3"/>
                    <a:pt x="1966" y="7"/>
                  </a:cubicBezTo>
                  <a:cubicBezTo>
                    <a:pt x="1571" y="165"/>
                    <a:pt x="2762" y="2316"/>
                    <a:pt x="2762" y="2316"/>
                  </a:cubicBezTo>
                  <a:cubicBezTo>
                    <a:pt x="2762" y="2316"/>
                    <a:pt x="1511" y="353"/>
                    <a:pt x="1019" y="353"/>
                  </a:cubicBezTo>
                  <a:cubicBezTo>
                    <a:pt x="991" y="353"/>
                    <a:pt x="965" y="360"/>
                    <a:pt x="941" y="374"/>
                  </a:cubicBezTo>
                  <a:cubicBezTo>
                    <a:pt x="524" y="631"/>
                    <a:pt x="2171" y="2667"/>
                    <a:pt x="2171" y="2667"/>
                  </a:cubicBezTo>
                  <a:cubicBezTo>
                    <a:pt x="2171" y="2667"/>
                    <a:pt x="893" y="1168"/>
                    <a:pt x="479" y="1168"/>
                  </a:cubicBezTo>
                  <a:cubicBezTo>
                    <a:pt x="436" y="1168"/>
                    <a:pt x="402" y="1184"/>
                    <a:pt x="380" y="1221"/>
                  </a:cubicBezTo>
                  <a:cubicBezTo>
                    <a:pt x="234" y="1463"/>
                    <a:pt x="1631" y="3052"/>
                    <a:pt x="1631" y="3052"/>
                  </a:cubicBezTo>
                  <a:cubicBezTo>
                    <a:pt x="1631" y="3052"/>
                    <a:pt x="721" y="2141"/>
                    <a:pt x="352" y="2141"/>
                  </a:cubicBezTo>
                  <a:cubicBezTo>
                    <a:pt x="307" y="2141"/>
                    <a:pt x="270" y="2154"/>
                    <a:pt x="244" y="2184"/>
                  </a:cubicBezTo>
                  <a:cubicBezTo>
                    <a:pt x="0" y="2463"/>
                    <a:pt x="2879" y="5698"/>
                    <a:pt x="2879" y="5698"/>
                  </a:cubicBezTo>
                  <a:lnTo>
                    <a:pt x="4404" y="4613"/>
                  </a:lnTo>
                  <a:cubicBezTo>
                    <a:pt x="4404" y="4613"/>
                    <a:pt x="5012" y="1255"/>
                    <a:pt x="4466" y="1168"/>
                  </a:cubicBezTo>
                  <a:cubicBezTo>
                    <a:pt x="4461" y="1167"/>
                    <a:pt x="4456" y="1167"/>
                    <a:pt x="4451" y="1167"/>
                  </a:cubicBezTo>
                  <a:cubicBezTo>
                    <a:pt x="4131" y="1167"/>
                    <a:pt x="3790" y="2684"/>
                    <a:pt x="3790" y="2684"/>
                  </a:cubicBezTo>
                  <a:cubicBezTo>
                    <a:pt x="3790" y="2684"/>
                    <a:pt x="2437" y="1"/>
                    <a:pt x="2000" y="1"/>
                  </a:cubicBezTo>
                  <a:close/>
                </a:path>
              </a:pathLst>
            </a:custGeom>
            <a:solidFill>
              <a:srgbClr val="D770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7" name="Google Shape;1137;p45"/>
            <p:cNvSpPr/>
            <p:nvPr/>
          </p:nvSpPr>
          <p:spPr>
            <a:xfrm>
              <a:off x="11093750" y="3758000"/>
              <a:ext cx="119775" cy="135850"/>
            </a:xfrm>
            <a:custGeom>
              <a:avLst/>
              <a:gdLst/>
              <a:ahLst/>
              <a:cxnLst/>
              <a:rect l="l" t="t" r="r" b="b"/>
              <a:pathLst>
                <a:path w="4791" h="5434" extrusionOk="0">
                  <a:moveTo>
                    <a:pt x="3143" y="0"/>
                  </a:moveTo>
                  <a:cubicBezTo>
                    <a:pt x="2684" y="0"/>
                    <a:pt x="1006" y="2401"/>
                    <a:pt x="1006" y="2401"/>
                  </a:cubicBezTo>
                  <a:cubicBezTo>
                    <a:pt x="1006" y="2401"/>
                    <a:pt x="882" y="805"/>
                    <a:pt x="556" y="805"/>
                  </a:cubicBezTo>
                  <a:cubicBezTo>
                    <a:pt x="555" y="805"/>
                    <a:pt x="555" y="805"/>
                    <a:pt x="554" y="805"/>
                  </a:cubicBezTo>
                  <a:cubicBezTo>
                    <a:pt x="1" y="813"/>
                    <a:pt x="125" y="4224"/>
                    <a:pt x="125" y="4224"/>
                  </a:cubicBezTo>
                  <a:lnTo>
                    <a:pt x="104" y="5433"/>
                  </a:lnTo>
                  <a:cubicBezTo>
                    <a:pt x="104" y="5433"/>
                    <a:pt x="4790" y="2725"/>
                    <a:pt x="4588" y="2415"/>
                  </a:cubicBezTo>
                  <a:cubicBezTo>
                    <a:pt x="4561" y="2372"/>
                    <a:pt x="4512" y="2353"/>
                    <a:pt x="4449" y="2353"/>
                  </a:cubicBezTo>
                  <a:cubicBezTo>
                    <a:pt x="4055" y="2353"/>
                    <a:pt x="3092" y="3076"/>
                    <a:pt x="3092" y="3076"/>
                  </a:cubicBezTo>
                  <a:cubicBezTo>
                    <a:pt x="3092" y="3076"/>
                    <a:pt x="4701" y="1702"/>
                    <a:pt x="4591" y="1441"/>
                  </a:cubicBezTo>
                  <a:cubicBezTo>
                    <a:pt x="4571" y="1393"/>
                    <a:pt x="4529" y="1372"/>
                    <a:pt x="4471" y="1372"/>
                  </a:cubicBezTo>
                  <a:cubicBezTo>
                    <a:pt x="4026" y="1372"/>
                    <a:pt x="2612" y="2618"/>
                    <a:pt x="2612" y="2618"/>
                  </a:cubicBezTo>
                  <a:cubicBezTo>
                    <a:pt x="2612" y="2618"/>
                    <a:pt x="4533" y="837"/>
                    <a:pt x="4156" y="522"/>
                  </a:cubicBezTo>
                  <a:cubicBezTo>
                    <a:pt x="4128" y="499"/>
                    <a:pt x="4093" y="488"/>
                    <a:pt x="4052" y="488"/>
                  </a:cubicBezTo>
                  <a:cubicBezTo>
                    <a:pt x="3536" y="488"/>
                    <a:pt x="2077" y="2185"/>
                    <a:pt x="2077" y="2185"/>
                  </a:cubicBezTo>
                  <a:cubicBezTo>
                    <a:pt x="2077" y="2185"/>
                    <a:pt x="3562" y="225"/>
                    <a:pt x="3194" y="13"/>
                  </a:cubicBezTo>
                  <a:cubicBezTo>
                    <a:pt x="3179" y="4"/>
                    <a:pt x="3162" y="0"/>
                    <a:pt x="3143" y="0"/>
                  </a:cubicBezTo>
                  <a:close/>
                </a:path>
              </a:pathLst>
            </a:custGeom>
            <a:solidFill>
              <a:srgbClr val="D770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8" name="Google Shape;1138;p45"/>
            <p:cNvSpPr/>
            <p:nvPr/>
          </p:nvSpPr>
          <p:spPr>
            <a:xfrm>
              <a:off x="10298550" y="3620025"/>
              <a:ext cx="32525" cy="30775"/>
            </a:xfrm>
            <a:custGeom>
              <a:avLst/>
              <a:gdLst/>
              <a:ahLst/>
              <a:cxnLst/>
              <a:rect l="l" t="t" r="r" b="b"/>
              <a:pathLst>
                <a:path w="1301" h="1231" extrusionOk="0">
                  <a:moveTo>
                    <a:pt x="661" y="0"/>
                  </a:moveTo>
                  <a:cubicBezTo>
                    <a:pt x="430" y="0"/>
                    <a:pt x="217" y="131"/>
                    <a:pt x="112" y="340"/>
                  </a:cubicBezTo>
                  <a:cubicBezTo>
                    <a:pt x="0" y="563"/>
                    <a:pt x="35" y="830"/>
                    <a:pt x="198" y="1018"/>
                  </a:cubicBezTo>
                  <a:cubicBezTo>
                    <a:pt x="317" y="1156"/>
                    <a:pt x="488" y="1231"/>
                    <a:pt x="663" y="1231"/>
                  </a:cubicBezTo>
                  <a:cubicBezTo>
                    <a:pt x="728" y="1231"/>
                    <a:pt x="794" y="1220"/>
                    <a:pt x="858" y="1199"/>
                  </a:cubicBezTo>
                  <a:cubicBezTo>
                    <a:pt x="1094" y="1120"/>
                    <a:pt x="1259" y="907"/>
                    <a:pt x="1276" y="658"/>
                  </a:cubicBezTo>
                  <a:cubicBezTo>
                    <a:pt x="1301" y="319"/>
                    <a:pt x="1045" y="25"/>
                    <a:pt x="706" y="2"/>
                  </a:cubicBezTo>
                  <a:cubicBezTo>
                    <a:pt x="691" y="1"/>
                    <a:pt x="676" y="0"/>
                    <a:pt x="66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9" name="Google Shape;1139;p45"/>
            <p:cNvSpPr/>
            <p:nvPr/>
          </p:nvSpPr>
          <p:spPr>
            <a:xfrm>
              <a:off x="10199725" y="3615575"/>
              <a:ext cx="47150" cy="24750"/>
            </a:xfrm>
            <a:custGeom>
              <a:avLst/>
              <a:gdLst/>
              <a:ahLst/>
              <a:cxnLst/>
              <a:rect l="l" t="t" r="r" b="b"/>
              <a:pathLst>
                <a:path w="1886" h="990" extrusionOk="0">
                  <a:moveTo>
                    <a:pt x="2" y="0"/>
                  </a:moveTo>
                  <a:cubicBezTo>
                    <a:pt x="1" y="495"/>
                    <a:pt x="351" y="923"/>
                    <a:pt x="839" y="982"/>
                  </a:cubicBezTo>
                  <a:cubicBezTo>
                    <a:pt x="877" y="987"/>
                    <a:pt x="915" y="989"/>
                    <a:pt x="953" y="989"/>
                  </a:cubicBezTo>
                  <a:cubicBezTo>
                    <a:pt x="1393" y="989"/>
                    <a:pt x="1778" y="673"/>
                    <a:pt x="1886" y="230"/>
                  </a:cubicBezTo>
                  <a:lnTo>
                    <a:pt x="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0" name="Google Shape;1140;p45"/>
          <p:cNvGrpSpPr/>
          <p:nvPr/>
        </p:nvGrpSpPr>
        <p:grpSpPr>
          <a:xfrm>
            <a:off x="1326088" y="1525123"/>
            <a:ext cx="1462448" cy="2951850"/>
            <a:chOff x="11093600" y="2971950"/>
            <a:chExt cx="1268275" cy="2559925"/>
          </a:xfrm>
        </p:grpSpPr>
        <p:sp>
          <p:nvSpPr>
            <p:cNvPr id="1141" name="Google Shape;1141;p45"/>
            <p:cNvSpPr/>
            <p:nvPr/>
          </p:nvSpPr>
          <p:spPr>
            <a:xfrm>
              <a:off x="11261100" y="2971950"/>
              <a:ext cx="126475" cy="141225"/>
            </a:xfrm>
            <a:custGeom>
              <a:avLst/>
              <a:gdLst/>
              <a:ahLst/>
              <a:cxnLst/>
              <a:rect l="l" t="t" r="r" b="b"/>
              <a:pathLst>
                <a:path w="5059" h="5649" extrusionOk="0">
                  <a:moveTo>
                    <a:pt x="1747" y="0"/>
                  </a:moveTo>
                  <a:cubicBezTo>
                    <a:pt x="1741" y="0"/>
                    <a:pt x="1736" y="1"/>
                    <a:pt x="1730" y="1"/>
                  </a:cubicBezTo>
                  <a:cubicBezTo>
                    <a:pt x="1243" y="62"/>
                    <a:pt x="1888" y="2600"/>
                    <a:pt x="1888" y="2600"/>
                  </a:cubicBezTo>
                  <a:cubicBezTo>
                    <a:pt x="1888" y="2600"/>
                    <a:pt x="1302" y="518"/>
                    <a:pt x="926" y="518"/>
                  </a:cubicBezTo>
                  <a:cubicBezTo>
                    <a:pt x="905" y="518"/>
                    <a:pt x="886" y="524"/>
                    <a:pt x="867" y="537"/>
                  </a:cubicBezTo>
                  <a:cubicBezTo>
                    <a:pt x="632" y="697"/>
                    <a:pt x="1237" y="2723"/>
                    <a:pt x="1237" y="2723"/>
                  </a:cubicBezTo>
                  <a:cubicBezTo>
                    <a:pt x="1237" y="2723"/>
                    <a:pt x="728" y="1345"/>
                    <a:pt x="388" y="1345"/>
                  </a:cubicBezTo>
                  <a:cubicBezTo>
                    <a:pt x="371" y="1345"/>
                    <a:pt x="355" y="1348"/>
                    <a:pt x="339" y="1355"/>
                  </a:cubicBezTo>
                  <a:cubicBezTo>
                    <a:pt x="1" y="1508"/>
                    <a:pt x="1263" y="5648"/>
                    <a:pt x="1263" y="5648"/>
                  </a:cubicBezTo>
                  <a:lnTo>
                    <a:pt x="3101" y="5302"/>
                  </a:lnTo>
                  <a:cubicBezTo>
                    <a:pt x="3101" y="5302"/>
                    <a:pt x="5058" y="2505"/>
                    <a:pt x="4599" y="2198"/>
                  </a:cubicBezTo>
                  <a:cubicBezTo>
                    <a:pt x="4581" y="2186"/>
                    <a:pt x="4560" y="2180"/>
                    <a:pt x="4536" y="2180"/>
                  </a:cubicBezTo>
                  <a:cubicBezTo>
                    <a:pt x="4202" y="2180"/>
                    <a:pt x="3351" y="3292"/>
                    <a:pt x="3351" y="3292"/>
                  </a:cubicBezTo>
                  <a:cubicBezTo>
                    <a:pt x="3351" y="3292"/>
                    <a:pt x="3239" y="119"/>
                    <a:pt x="2814" y="98"/>
                  </a:cubicBezTo>
                  <a:cubicBezTo>
                    <a:pt x="2812" y="98"/>
                    <a:pt x="2810" y="98"/>
                    <a:pt x="2808" y="98"/>
                  </a:cubicBezTo>
                  <a:cubicBezTo>
                    <a:pt x="2391" y="98"/>
                    <a:pt x="2570" y="2528"/>
                    <a:pt x="2570" y="2528"/>
                  </a:cubicBezTo>
                  <a:cubicBezTo>
                    <a:pt x="2570" y="2528"/>
                    <a:pt x="2225" y="0"/>
                    <a:pt x="1747" y="0"/>
                  </a:cubicBezTo>
                  <a:close/>
                </a:path>
              </a:pathLst>
            </a:custGeom>
            <a:solidFill>
              <a:srgbClr val="B66F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2" name="Google Shape;1142;p45"/>
            <p:cNvSpPr/>
            <p:nvPr/>
          </p:nvSpPr>
          <p:spPr>
            <a:xfrm>
              <a:off x="12235125" y="3433950"/>
              <a:ext cx="126750" cy="143425"/>
            </a:xfrm>
            <a:custGeom>
              <a:avLst/>
              <a:gdLst/>
              <a:ahLst/>
              <a:cxnLst/>
              <a:rect l="l" t="t" r="r" b="b"/>
              <a:pathLst>
                <a:path w="5070" h="5737" extrusionOk="0">
                  <a:moveTo>
                    <a:pt x="2945" y="0"/>
                  </a:moveTo>
                  <a:cubicBezTo>
                    <a:pt x="2514" y="0"/>
                    <a:pt x="1296" y="2775"/>
                    <a:pt x="1296" y="2775"/>
                  </a:cubicBezTo>
                  <a:cubicBezTo>
                    <a:pt x="1296" y="2775"/>
                    <a:pt x="879" y="1296"/>
                    <a:pt x="562" y="1296"/>
                  </a:cubicBezTo>
                  <a:cubicBezTo>
                    <a:pt x="555" y="1296"/>
                    <a:pt x="548" y="1296"/>
                    <a:pt x="541" y="1298"/>
                  </a:cubicBezTo>
                  <a:cubicBezTo>
                    <a:pt x="0" y="1414"/>
                    <a:pt x="788" y="4736"/>
                    <a:pt x="788" y="4736"/>
                  </a:cubicBezTo>
                  <a:lnTo>
                    <a:pt x="2368" y="5737"/>
                  </a:lnTo>
                  <a:cubicBezTo>
                    <a:pt x="2368" y="5737"/>
                    <a:pt x="5070" y="2351"/>
                    <a:pt x="4811" y="2086"/>
                  </a:cubicBezTo>
                  <a:cubicBezTo>
                    <a:pt x="4786" y="2060"/>
                    <a:pt x="4752" y="2048"/>
                    <a:pt x="4712" y="2048"/>
                  </a:cubicBezTo>
                  <a:cubicBezTo>
                    <a:pt x="4350" y="2048"/>
                    <a:pt x="3472" y="3027"/>
                    <a:pt x="3472" y="3027"/>
                  </a:cubicBezTo>
                  <a:cubicBezTo>
                    <a:pt x="3472" y="3027"/>
                    <a:pt x="4782" y="1365"/>
                    <a:pt x="4623" y="1130"/>
                  </a:cubicBezTo>
                  <a:cubicBezTo>
                    <a:pt x="4601" y="1098"/>
                    <a:pt x="4569" y="1083"/>
                    <a:pt x="4530" y="1083"/>
                  </a:cubicBezTo>
                  <a:cubicBezTo>
                    <a:pt x="4125" y="1083"/>
                    <a:pt x="2912" y="2672"/>
                    <a:pt x="2912" y="2672"/>
                  </a:cubicBezTo>
                  <a:cubicBezTo>
                    <a:pt x="2912" y="2672"/>
                    <a:pt x="4449" y="550"/>
                    <a:pt x="4017" y="315"/>
                  </a:cubicBezTo>
                  <a:cubicBezTo>
                    <a:pt x="3996" y="303"/>
                    <a:pt x="3973" y="298"/>
                    <a:pt x="3948" y="298"/>
                  </a:cubicBezTo>
                  <a:cubicBezTo>
                    <a:pt x="3463" y="298"/>
                    <a:pt x="2304" y="2354"/>
                    <a:pt x="2304" y="2354"/>
                  </a:cubicBezTo>
                  <a:cubicBezTo>
                    <a:pt x="2304" y="2354"/>
                    <a:pt x="3377" y="140"/>
                    <a:pt x="2974" y="5"/>
                  </a:cubicBezTo>
                  <a:cubicBezTo>
                    <a:pt x="2965" y="2"/>
                    <a:pt x="2955" y="0"/>
                    <a:pt x="2945" y="0"/>
                  </a:cubicBezTo>
                  <a:close/>
                </a:path>
              </a:pathLst>
            </a:custGeom>
            <a:solidFill>
              <a:srgbClr val="B66F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3" name="Google Shape;1143;p45"/>
            <p:cNvSpPr/>
            <p:nvPr/>
          </p:nvSpPr>
          <p:spPr>
            <a:xfrm>
              <a:off x="11145550" y="3079125"/>
              <a:ext cx="1167225" cy="1144975"/>
            </a:xfrm>
            <a:custGeom>
              <a:avLst/>
              <a:gdLst/>
              <a:ahLst/>
              <a:cxnLst/>
              <a:rect l="l" t="t" r="r" b="b"/>
              <a:pathLst>
                <a:path w="46689" h="45799" extrusionOk="0">
                  <a:moveTo>
                    <a:pt x="4961" y="1"/>
                  </a:moveTo>
                  <a:cubicBezTo>
                    <a:pt x="4932" y="54"/>
                    <a:pt x="4905" y="112"/>
                    <a:pt x="4879" y="172"/>
                  </a:cubicBezTo>
                  <a:cubicBezTo>
                    <a:pt x="4105" y="1990"/>
                    <a:pt x="3382" y="3825"/>
                    <a:pt x="2781" y="5707"/>
                  </a:cubicBezTo>
                  <a:cubicBezTo>
                    <a:pt x="2245" y="7390"/>
                    <a:pt x="1685" y="9066"/>
                    <a:pt x="1068" y="10723"/>
                  </a:cubicBezTo>
                  <a:cubicBezTo>
                    <a:pt x="691" y="11734"/>
                    <a:pt x="331" y="12751"/>
                    <a:pt x="131" y="13817"/>
                  </a:cubicBezTo>
                  <a:cubicBezTo>
                    <a:pt x="0" y="14514"/>
                    <a:pt x="55" y="15182"/>
                    <a:pt x="339" y="15836"/>
                  </a:cubicBezTo>
                  <a:cubicBezTo>
                    <a:pt x="784" y="16862"/>
                    <a:pt x="1450" y="17734"/>
                    <a:pt x="2170" y="18572"/>
                  </a:cubicBezTo>
                  <a:cubicBezTo>
                    <a:pt x="4126" y="20851"/>
                    <a:pt x="6271" y="22596"/>
                    <a:pt x="8652" y="24411"/>
                  </a:cubicBezTo>
                  <a:cubicBezTo>
                    <a:pt x="8998" y="24676"/>
                    <a:pt x="9350" y="24946"/>
                    <a:pt x="9613" y="25294"/>
                  </a:cubicBezTo>
                  <a:cubicBezTo>
                    <a:pt x="10720" y="26757"/>
                    <a:pt x="10671" y="30199"/>
                    <a:pt x="10827" y="32027"/>
                  </a:cubicBezTo>
                  <a:cubicBezTo>
                    <a:pt x="10994" y="33961"/>
                    <a:pt x="9134" y="35637"/>
                    <a:pt x="8862" y="37501"/>
                  </a:cubicBezTo>
                  <a:cubicBezTo>
                    <a:pt x="8690" y="38679"/>
                    <a:pt x="8968" y="39872"/>
                    <a:pt x="9570" y="40892"/>
                  </a:cubicBezTo>
                  <a:cubicBezTo>
                    <a:pt x="10202" y="41961"/>
                    <a:pt x="11260" y="43198"/>
                    <a:pt x="12327" y="43858"/>
                  </a:cubicBezTo>
                  <a:cubicBezTo>
                    <a:pt x="14037" y="44914"/>
                    <a:pt x="15901" y="45500"/>
                    <a:pt x="17893" y="45699"/>
                  </a:cubicBezTo>
                  <a:cubicBezTo>
                    <a:pt x="18490" y="45759"/>
                    <a:pt x="19088" y="45799"/>
                    <a:pt x="19686" y="45799"/>
                  </a:cubicBezTo>
                  <a:cubicBezTo>
                    <a:pt x="20212" y="45799"/>
                    <a:pt x="20737" y="45768"/>
                    <a:pt x="21260" y="45694"/>
                  </a:cubicBezTo>
                  <a:cubicBezTo>
                    <a:pt x="23142" y="45426"/>
                    <a:pt x="24695" y="44468"/>
                    <a:pt x="26135" y="43291"/>
                  </a:cubicBezTo>
                  <a:cubicBezTo>
                    <a:pt x="26277" y="43175"/>
                    <a:pt x="26413" y="43054"/>
                    <a:pt x="26551" y="42934"/>
                  </a:cubicBezTo>
                  <a:cubicBezTo>
                    <a:pt x="26799" y="42604"/>
                    <a:pt x="27062" y="42285"/>
                    <a:pt x="27290" y="41942"/>
                  </a:cubicBezTo>
                  <a:cubicBezTo>
                    <a:pt x="28192" y="40576"/>
                    <a:pt x="28455" y="39063"/>
                    <a:pt x="28237" y="37466"/>
                  </a:cubicBezTo>
                  <a:cubicBezTo>
                    <a:pt x="27915" y="35100"/>
                    <a:pt x="28132" y="32751"/>
                    <a:pt x="28384" y="30400"/>
                  </a:cubicBezTo>
                  <a:cubicBezTo>
                    <a:pt x="28424" y="30023"/>
                    <a:pt x="28579" y="29751"/>
                    <a:pt x="28955" y="29626"/>
                  </a:cubicBezTo>
                  <a:cubicBezTo>
                    <a:pt x="29011" y="29607"/>
                    <a:pt x="29063" y="29598"/>
                    <a:pt x="29109" y="29598"/>
                  </a:cubicBezTo>
                  <a:cubicBezTo>
                    <a:pt x="29355" y="29598"/>
                    <a:pt x="29475" y="29832"/>
                    <a:pt x="29630" y="29983"/>
                  </a:cubicBezTo>
                  <a:cubicBezTo>
                    <a:pt x="30992" y="31315"/>
                    <a:pt x="32401" y="32593"/>
                    <a:pt x="33857" y="33822"/>
                  </a:cubicBezTo>
                  <a:cubicBezTo>
                    <a:pt x="34595" y="34442"/>
                    <a:pt x="35409" y="34966"/>
                    <a:pt x="36280" y="35382"/>
                  </a:cubicBezTo>
                  <a:cubicBezTo>
                    <a:pt x="36653" y="35561"/>
                    <a:pt x="37017" y="35646"/>
                    <a:pt x="37373" y="35646"/>
                  </a:cubicBezTo>
                  <a:cubicBezTo>
                    <a:pt x="37890" y="35646"/>
                    <a:pt x="38390" y="35467"/>
                    <a:pt x="38878" y="35143"/>
                  </a:cubicBezTo>
                  <a:cubicBezTo>
                    <a:pt x="39429" y="34778"/>
                    <a:pt x="39819" y="34270"/>
                    <a:pt x="40145" y="33714"/>
                  </a:cubicBezTo>
                  <a:cubicBezTo>
                    <a:pt x="41059" y="32149"/>
                    <a:pt x="42001" y="30603"/>
                    <a:pt x="42786" y="28966"/>
                  </a:cubicBezTo>
                  <a:cubicBezTo>
                    <a:pt x="43608" y="27250"/>
                    <a:pt x="44489" y="25564"/>
                    <a:pt x="45316" y="23850"/>
                  </a:cubicBezTo>
                  <a:cubicBezTo>
                    <a:pt x="45927" y="22584"/>
                    <a:pt x="46433" y="21278"/>
                    <a:pt x="46688" y="19886"/>
                  </a:cubicBezTo>
                  <a:cubicBezTo>
                    <a:pt x="46452" y="19750"/>
                    <a:pt x="46219" y="19612"/>
                    <a:pt x="45999" y="19461"/>
                  </a:cubicBezTo>
                  <a:cubicBezTo>
                    <a:pt x="45189" y="18906"/>
                    <a:pt x="44406" y="18314"/>
                    <a:pt x="43625" y="17718"/>
                  </a:cubicBezTo>
                  <a:cubicBezTo>
                    <a:pt x="43591" y="17772"/>
                    <a:pt x="43555" y="17829"/>
                    <a:pt x="43516" y="17896"/>
                  </a:cubicBezTo>
                  <a:cubicBezTo>
                    <a:pt x="42241" y="20051"/>
                    <a:pt x="40905" y="22163"/>
                    <a:pt x="39374" y="24149"/>
                  </a:cubicBezTo>
                  <a:cubicBezTo>
                    <a:pt x="38968" y="24675"/>
                    <a:pt x="38628" y="25252"/>
                    <a:pt x="38191" y="25756"/>
                  </a:cubicBezTo>
                  <a:cubicBezTo>
                    <a:pt x="38014" y="25959"/>
                    <a:pt x="37924" y="26061"/>
                    <a:pt x="37836" y="26061"/>
                  </a:cubicBezTo>
                  <a:cubicBezTo>
                    <a:pt x="37746" y="26061"/>
                    <a:pt x="37659" y="25956"/>
                    <a:pt x="37487" y="25742"/>
                  </a:cubicBezTo>
                  <a:cubicBezTo>
                    <a:pt x="36693" y="24757"/>
                    <a:pt x="36002" y="23700"/>
                    <a:pt x="35345" y="22620"/>
                  </a:cubicBezTo>
                  <a:cubicBezTo>
                    <a:pt x="34602" y="21398"/>
                    <a:pt x="33758" y="20251"/>
                    <a:pt x="32717" y="19269"/>
                  </a:cubicBezTo>
                  <a:cubicBezTo>
                    <a:pt x="31226" y="17861"/>
                    <a:pt x="29477" y="16934"/>
                    <a:pt x="27417" y="16724"/>
                  </a:cubicBezTo>
                  <a:cubicBezTo>
                    <a:pt x="26917" y="16672"/>
                    <a:pt x="26414" y="16652"/>
                    <a:pt x="25910" y="16652"/>
                  </a:cubicBezTo>
                  <a:cubicBezTo>
                    <a:pt x="25266" y="16652"/>
                    <a:pt x="24620" y="16685"/>
                    <a:pt x="23976" y="16731"/>
                  </a:cubicBezTo>
                  <a:cubicBezTo>
                    <a:pt x="23773" y="17574"/>
                    <a:pt x="23600" y="18426"/>
                    <a:pt x="23001" y="19110"/>
                  </a:cubicBezTo>
                  <a:cubicBezTo>
                    <a:pt x="22574" y="19596"/>
                    <a:pt x="22028" y="19846"/>
                    <a:pt x="21457" y="19846"/>
                  </a:cubicBezTo>
                  <a:cubicBezTo>
                    <a:pt x="21087" y="19846"/>
                    <a:pt x="20708" y="19742"/>
                    <a:pt x="20344" y="19528"/>
                  </a:cubicBezTo>
                  <a:cubicBezTo>
                    <a:pt x="19549" y="19063"/>
                    <a:pt x="19193" y="18324"/>
                    <a:pt x="19006" y="17471"/>
                  </a:cubicBezTo>
                  <a:cubicBezTo>
                    <a:pt x="18958" y="17249"/>
                    <a:pt x="18925" y="17024"/>
                    <a:pt x="18884" y="16801"/>
                  </a:cubicBezTo>
                  <a:cubicBezTo>
                    <a:pt x="17864" y="16751"/>
                    <a:pt x="16847" y="16620"/>
                    <a:pt x="15824" y="16620"/>
                  </a:cubicBezTo>
                  <a:cubicBezTo>
                    <a:pt x="15722" y="16620"/>
                    <a:pt x="15620" y="16621"/>
                    <a:pt x="15518" y="16624"/>
                  </a:cubicBezTo>
                  <a:cubicBezTo>
                    <a:pt x="15511" y="16624"/>
                    <a:pt x="15504" y="16624"/>
                    <a:pt x="15497" y="16624"/>
                  </a:cubicBezTo>
                  <a:cubicBezTo>
                    <a:pt x="15263" y="16624"/>
                    <a:pt x="15073" y="16524"/>
                    <a:pt x="14878" y="16410"/>
                  </a:cubicBezTo>
                  <a:cubicBezTo>
                    <a:pt x="13783" y="15778"/>
                    <a:pt x="12634" y="15262"/>
                    <a:pt x="11441" y="14845"/>
                  </a:cubicBezTo>
                  <a:cubicBezTo>
                    <a:pt x="9830" y="14281"/>
                    <a:pt x="8431" y="13289"/>
                    <a:pt x="6888" y="12586"/>
                  </a:cubicBezTo>
                  <a:cubicBezTo>
                    <a:pt x="6652" y="12479"/>
                    <a:pt x="6630" y="12324"/>
                    <a:pt x="6674" y="12086"/>
                  </a:cubicBezTo>
                  <a:cubicBezTo>
                    <a:pt x="7039" y="10150"/>
                    <a:pt x="7381" y="8208"/>
                    <a:pt x="7747" y="6271"/>
                  </a:cubicBezTo>
                  <a:cubicBezTo>
                    <a:pt x="8113" y="4333"/>
                    <a:pt x="8639" y="2430"/>
                    <a:pt x="8955" y="481"/>
                  </a:cubicBezTo>
                  <a:cubicBezTo>
                    <a:pt x="8963" y="436"/>
                    <a:pt x="8968" y="396"/>
                    <a:pt x="8971" y="356"/>
                  </a:cubicBezTo>
                  <a:cubicBezTo>
                    <a:pt x="7630" y="260"/>
                    <a:pt x="6290" y="174"/>
                    <a:pt x="496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4" name="Google Shape;1144;p45"/>
            <p:cNvSpPr/>
            <p:nvPr/>
          </p:nvSpPr>
          <p:spPr>
            <a:xfrm>
              <a:off x="11093600" y="4152450"/>
              <a:ext cx="779075" cy="986575"/>
            </a:xfrm>
            <a:custGeom>
              <a:avLst/>
              <a:gdLst/>
              <a:ahLst/>
              <a:cxnLst/>
              <a:rect l="l" t="t" r="r" b="b"/>
              <a:pathLst>
                <a:path w="31163" h="39463" extrusionOk="0">
                  <a:moveTo>
                    <a:pt x="28630" y="0"/>
                  </a:moveTo>
                  <a:cubicBezTo>
                    <a:pt x="28491" y="119"/>
                    <a:pt x="28355" y="242"/>
                    <a:pt x="28213" y="358"/>
                  </a:cubicBezTo>
                  <a:cubicBezTo>
                    <a:pt x="26773" y="1535"/>
                    <a:pt x="25220" y="2492"/>
                    <a:pt x="23338" y="2760"/>
                  </a:cubicBezTo>
                  <a:cubicBezTo>
                    <a:pt x="22815" y="2834"/>
                    <a:pt x="22290" y="2865"/>
                    <a:pt x="21764" y="2865"/>
                  </a:cubicBezTo>
                  <a:cubicBezTo>
                    <a:pt x="21167" y="2865"/>
                    <a:pt x="20568" y="2825"/>
                    <a:pt x="19972" y="2765"/>
                  </a:cubicBezTo>
                  <a:cubicBezTo>
                    <a:pt x="17980" y="2566"/>
                    <a:pt x="16115" y="1980"/>
                    <a:pt x="14405" y="924"/>
                  </a:cubicBezTo>
                  <a:cubicBezTo>
                    <a:pt x="13693" y="2756"/>
                    <a:pt x="13206" y="4636"/>
                    <a:pt x="13222" y="6615"/>
                  </a:cubicBezTo>
                  <a:cubicBezTo>
                    <a:pt x="13224" y="6999"/>
                    <a:pt x="13099" y="7253"/>
                    <a:pt x="12846" y="7517"/>
                  </a:cubicBezTo>
                  <a:cubicBezTo>
                    <a:pt x="10957" y="9492"/>
                    <a:pt x="9032" y="11432"/>
                    <a:pt x="7196" y="13458"/>
                  </a:cubicBezTo>
                  <a:cubicBezTo>
                    <a:pt x="6441" y="14293"/>
                    <a:pt x="5635" y="15077"/>
                    <a:pt x="4829" y="15864"/>
                  </a:cubicBezTo>
                  <a:cubicBezTo>
                    <a:pt x="3481" y="17179"/>
                    <a:pt x="2178" y="18540"/>
                    <a:pt x="1052" y="20057"/>
                  </a:cubicBezTo>
                  <a:cubicBezTo>
                    <a:pt x="6" y="21466"/>
                    <a:pt x="0" y="22586"/>
                    <a:pt x="1021" y="24027"/>
                  </a:cubicBezTo>
                  <a:cubicBezTo>
                    <a:pt x="1499" y="24703"/>
                    <a:pt x="2026" y="25338"/>
                    <a:pt x="2617" y="25919"/>
                  </a:cubicBezTo>
                  <a:cubicBezTo>
                    <a:pt x="3466" y="26756"/>
                    <a:pt x="4305" y="27603"/>
                    <a:pt x="5148" y="28445"/>
                  </a:cubicBezTo>
                  <a:cubicBezTo>
                    <a:pt x="6072" y="29011"/>
                    <a:pt x="6810" y="29808"/>
                    <a:pt x="7658" y="30471"/>
                  </a:cubicBezTo>
                  <a:cubicBezTo>
                    <a:pt x="8918" y="31457"/>
                    <a:pt x="10154" y="32477"/>
                    <a:pt x="11400" y="33486"/>
                  </a:cubicBezTo>
                  <a:cubicBezTo>
                    <a:pt x="12679" y="34522"/>
                    <a:pt x="13959" y="35560"/>
                    <a:pt x="15239" y="36597"/>
                  </a:cubicBezTo>
                  <a:cubicBezTo>
                    <a:pt x="15719" y="36914"/>
                    <a:pt x="16131" y="37313"/>
                    <a:pt x="16558" y="37694"/>
                  </a:cubicBezTo>
                  <a:cubicBezTo>
                    <a:pt x="17175" y="38242"/>
                    <a:pt x="17789" y="38791"/>
                    <a:pt x="18402" y="39343"/>
                  </a:cubicBezTo>
                  <a:cubicBezTo>
                    <a:pt x="18491" y="39422"/>
                    <a:pt x="18569" y="39463"/>
                    <a:pt x="18643" y="39463"/>
                  </a:cubicBezTo>
                  <a:cubicBezTo>
                    <a:pt x="18733" y="39463"/>
                    <a:pt x="18817" y="39404"/>
                    <a:pt x="18906" y="39284"/>
                  </a:cubicBezTo>
                  <a:cubicBezTo>
                    <a:pt x="19137" y="38973"/>
                    <a:pt x="19319" y="38623"/>
                    <a:pt x="19633" y="38377"/>
                  </a:cubicBezTo>
                  <a:cubicBezTo>
                    <a:pt x="20208" y="37457"/>
                    <a:pt x="20824" y="36566"/>
                    <a:pt x="21547" y="35753"/>
                  </a:cubicBezTo>
                  <a:cubicBezTo>
                    <a:pt x="21851" y="35338"/>
                    <a:pt x="21739" y="34985"/>
                    <a:pt x="21467" y="34579"/>
                  </a:cubicBezTo>
                  <a:cubicBezTo>
                    <a:pt x="20689" y="33416"/>
                    <a:pt x="19970" y="32212"/>
                    <a:pt x="19195" y="31046"/>
                  </a:cubicBezTo>
                  <a:cubicBezTo>
                    <a:pt x="18624" y="30187"/>
                    <a:pt x="18046" y="29329"/>
                    <a:pt x="17359" y="28553"/>
                  </a:cubicBezTo>
                  <a:cubicBezTo>
                    <a:pt x="16600" y="27270"/>
                    <a:pt x="15735" y="26056"/>
                    <a:pt x="14921" y="24808"/>
                  </a:cubicBezTo>
                  <a:cubicBezTo>
                    <a:pt x="14475" y="24122"/>
                    <a:pt x="14458" y="24086"/>
                    <a:pt x="15137" y="23709"/>
                  </a:cubicBezTo>
                  <a:cubicBezTo>
                    <a:pt x="16987" y="22682"/>
                    <a:pt x="18665" y="21403"/>
                    <a:pt x="20371" y="20166"/>
                  </a:cubicBezTo>
                  <a:cubicBezTo>
                    <a:pt x="20926" y="19764"/>
                    <a:pt x="21450" y="19319"/>
                    <a:pt x="21985" y="18887"/>
                  </a:cubicBezTo>
                  <a:cubicBezTo>
                    <a:pt x="22111" y="18784"/>
                    <a:pt x="22236" y="18688"/>
                    <a:pt x="22404" y="18672"/>
                  </a:cubicBezTo>
                  <a:cubicBezTo>
                    <a:pt x="22579" y="18491"/>
                    <a:pt x="22736" y="18289"/>
                    <a:pt x="22930" y="18135"/>
                  </a:cubicBezTo>
                  <a:cubicBezTo>
                    <a:pt x="25014" y="16494"/>
                    <a:pt x="26834" y="14592"/>
                    <a:pt x="28488" y="12525"/>
                  </a:cubicBezTo>
                  <a:cubicBezTo>
                    <a:pt x="30583" y="9905"/>
                    <a:pt x="31163" y="6974"/>
                    <a:pt x="30344" y="3732"/>
                  </a:cubicBezTo>
                  <a:cubicBezTo>
                    <a:pt x="30003" y="2374"/>
                    <a:pt x="29258" y="1218"/>
                    <a:pt x="2863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5" name="Google Shape;1145;p45"/>
            <p:cNvSpPr/>
            <p:nvPr/>
          </p:nvSpPr>
          <p:spPr>
            <a:xfrm>
              <a:off x="11206475" y="4863600"/>
              <a:ext cx="327000" cy="516500"/>
            </a:xfrm>
            <a:custGeom>
              <a:avLst/>
              <a:gdLst/>
              <a:ahLst/>
              <a:cxnLst/>
              <a:rect l="l" t="t" r="r" b="b"/>
              <a:pathLst>
                <a:path w="13080" h="20660" extrusionOk="0">
                  <a:moveTo>
                    <a:pt x="633" y="0"/>
                  </a:moveTo>
                  <a:cubicBezTo>
                    <a:pt x="120" y="906"/>
                    <a:pt x="0" y="1902"/>
                    <a:pt x="294" y="2857"/>
                  </a:cubicBezTo>
                  <a:cubicBezTo>
                    <a:pt x="1097" y="5461"/>
                    <a:pt x="1894" y="8071"/>
                    <a:pt x="2959" y="10587"/>
                  </a:cubicBezTo>
                  <a:cubicBezTo>
                    <a:pt x="3870" y="12739"/>
                    <a:pt x="4752" y="14904"/>
                    <a:pt x="5637" y="17067"/>
                  </a:cubicBezTo>
                  <a:cubicBezTo>
                    <a:pt x="6062" y="18107"/>
                    <a:pt x="6463" y="19155"/>
                    <a:pt x="6878" y="20199"/>
                  </a:cubicBezTo>
                  <a:cubicBezTo>
                    <a:pt x="7010" y="20532"/>
                    <a:pt x="7063" y="20659"/>
                    <a:pt x="7218" y="20659"/>
                  </a:cubicBezTo>
                  <a:cubicBezTo>
                    <a:pt x="7313" y="20659"/>
                    <a:pt x="7448" y="20611"/>
                    <a:pt x="7664" y="20533"/>
                  </a:cubicBezTo>
                  <a:cubicBezTo>
                    <a:pt x="7964" y="20423"/>
                    <a:pt x="8262" y="20304"/>
                    <a:pt x="8561" y="20191"/>
                  </a:cubicBezTo>
                  <a:lnTo>
                    <a:pt x="11809" y="19183"/>
                  </a:lnTo>
                  <a:cubicBezTo>
                    <a:pt x="12068" y="19099"/>
                    <a:pt x="12331" y="19020"/>
                    <a:pt x="12590" y="18930"/>
                  </a:cubicBezTo>
                  <a:cubicBezTo>
                    <a:pt x="13059" y="18766"/>
                    <a:pt x="13079" y="18758"/>
                    <a:pt x="12977" y="18251"/>
                  </a:cubicBezTo>
                  <a:cubicBezTo>
                    <a:pt x="12454" y="15651"/>
                    <a:pt x="11839" y="13072"/>
                    <a:pt x="11205" y="10497"/>
                  </a:cubicBezTo>
                  <a:cubicBezTo>
                    <a:pt x="11015" y="9722"/>
                    <a:pt x="10763" y="8959"/>
                    <a:pt x="10723" y="8152"/>
                  </a:cubicBezTo>
                  <a:cubicBezTo>
                    <a:pt x="9444" y="7114"/>
                    <a:pt x="8165" y="6077"/>
                    <a:pt x="6884" y="5041"/>
                  </a:cubicBezTo>
                  <a:cubicBezTo>
                    <a:pt x="5639" y="4033"/>
                    <a:pt x="4404" y="3012"/>
                    <a:pt x="3143" y="2026"/>
                  </a:cubicBezTo>
                  <a:cubicBezTo>
                    <a:pt x="2295" y="1363"/>
                    <a:pt x="1557" y="567"/>
                    <a:pt x="63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6" name="Google Shape;1146;p45"/>
            <p:cNvSpPr/>
            <p:nvPr/>
          </p:nvSpPr>
          <p:spPr>
            <a:xfrm>
              <a:off x="11455025" y="4619225"/>
              <a:ext cx="198700" cy="247100"/>
            </a:xfrm>
            <a:custGeom>
              <a:avLst/>
              <a:gdLst/>
              <a:ahLst/>
              <a:cxnLst/>
              <a:rect l="l" t="t" r="r" b="b"/>
              <a:pathLst>
                <a:path w="7948" h="9884" extrusionOk="0">
                  <a:moveTo>
                    <a:pt x="7947" y="1"/>
                  </a:moveTo>
                  <a:lnTo>
                    <a:pt x="7947" y="1"/>
                  </a:lnTo>
                  <a:cubicBezTo>
                    <a:pt x="7779" y="17"/>
                    <a:pt x="7654" y="113"/>
                    <a:pt x="7528" y="216"/>
                  </a:cubicBezTo>
                  <a:cubicBezTo>
                    <a:pt x="6993" y="648"/>
                    <a:pt x="6469" y="1093"/>
                    <a:pt x="5914" y="1495"/>
                  </a:cubicBezTo>
                  <a:cubicBezTo>
                    <a:pt x="4207" y="2732"/>
                    <a:pt x="2530" y="4011"/>
                    <a:pt x="680" y="5038"/>
                  </a:cubicBezTo>
                  <a:cubicBezTo>
                    <a:pt x="1" y="5415"/>
                    <a:pt x="18" y="5451"/>
                    <a:pt x="464" y="6137"/>
                  </a:cubicBezTo>
                  <a:cubicBezTo>
                    <a:pt x="1278" y="7385"/>
                    <a:pt x="2143" y="8599"/>
                    <a:pt x="2902" y="9883"/>
                  </a:cubicBezTo>
                  <a:cubicBezTo>
                    <a:pt x="2906" y="9616"/>
                    <a:pt x="3073" y="9413"/>
                    <a:pt x="3188" y="9194"/>
                  </a:cubicBezTo>
                  <a:cubicBezTo>
                    <a:pt x="4280" y="7108"/>
                    <a:pt x="5384" y="5027"/>
                    <a:pt x="6472" y="2938"/>
                  </a:cubicBezTo>
                  <a:cubicBezTo>
                    <a:pt x="6978" y="1966"/>
                    <a:pt x="7457" y="980"/>
                    <a:pt x="794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7" name="Google Shape;1147;p45"/>
            <p:cNvSpPr/>
            <p:nvPr/>
          </p:nvSpPr>
          <p:spPr>
            <a:xfrm>
              <a:off x="11342500" y="5343175"/>
              <a:ext cx="163600" cy="179650"/>
            </a:xfrm>
            <a:custGeom>
              <a:avLst/>
              <a:gdLst/>
              <a:ahLst/>
              <a:cxnLst/>
              <a:rect l="l" t="t" r="r" b="b"/>
              <a:pathLst>
                <a:path w="6544" h="7186" extrusionOk="0">
                  <a:moveTo>
                    <a:pt x="6368" y="0"/>
                  </a:moveTo>
                  <a:lnTo>
                    <a:pt x="3120" y="1007"/>
                  </a:lnTo>
                  <a:cubicBezTo>
                    <a:pt x="3190" y="1068"/>
                    <a:pt x="3275" y="1135"/>
                    <a:pt x="3226" y="1234"/>
                  </a:cubicBezTo>
                  <a:cubicBezTo>
                    <a:pt x="2733" y="2236"/>
                    <a:pt x="2394" y="3327"/>
                    <a:pt x="1534" y="4119"/>
                  </a:cubicBezTo>
                  <a:cubicBezTo>
                    <a:pt x="1230" y="4398"/>
                    <a:pt x="952" y="4705"/>
                    <a:pt x="705" y="5035"/>
                  </a:cubicBezTo>
                  <a:cubicBezTo>
                    <a:pt x="364" y="5497"/>
                    <a:pt x="66" y="5997"/>
                    <a:pt x="26" y="6590"/>
                  </a:cubicBezTo>
                  <a:cubicBezTo>
                    <a:pt x="0" y="6973"/>
                    <a:pt x="178" y="7185"/>
                    <a:pt x="487" y="7185"/>
                  </a:cubicBezTo>
                  <a:cubicBezTo>
                    <a:pt x="558" y="7185"/>
                    <a:pt x="636" y="7174"/>
                    <a:pt x="720" y="7151"/>
                  </a:cubicBezTo>
                  <a:cubicBezTo>
                    <a:pt x="968" y="7084"/>
                    <a:pt x="1164" y="6917"/>
                    <a:pt x="1365" y="6764"/>
                  </a:cubicBezTo>
                  <a:cubicBezTo>
                    <a:pt x="2972" y="5536"/>
                    <a:pt x="4367" y="4070"/>
                    <a:pt x="5857" y="2711"/>
                  </a:cubicBezTo>
                  <a:cubicBezTo>
                    <a:pt x="6382" y="2234"/>
                    <a:pt x="6544" y="1590"/>
                    <a:pt x="6460" y="887"/>
                  </a:cubicBezTo>
                  <a:cubicBezTo>
                    <a:pt x="6425" y="592"/>
                    <a:pt x="6398" y="296"/>
                    <a:pt x="6368" y="0"/>
                  </a:cubicBezTo>
                  <a:close/>
                </a:path>
              </a:pathLst>
            </a:custGeom>
            <a:solidFill>
              <a:srgbClr val="B66F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8" name="Google Shape;1148;p45"/>
            <p:cNvSpPr/>
            <p:nvPr/>
          </p:nvSpPr>
          <p:spPr>
            <a:xfrm>
              <a:off x="11584400" y="5046250"/>
              <a:ext cx="80125" cy="208125"/>
            </a:xfrm>
            <a:custGeom>
              <a:avLst/>
              <a:gdLst/>
              <a:ahLst/>
              <a:cxnLst/>
              <a:rect l="l" t="t" r="r" b="b"/>
              <a:pathLst>
                <a:path w="3205" h="8325" extrusionOk="0">
                  <a:moveTo>
                    <a:pt x="1915" y="1"/>
                  </a:moveTo>
                  <a:cubicBezTo>
                    <a:pt x="1192" y="814"/>
                    <a:pt x="576" y="1705"/>
                    <a:pt x="1" y="2625"/>
                  </a:cubicBezTo>
                  <a:cubicBezTo>
                    <a:pt x="347" y="3692"/>
                    <a:pt x="592" y="4788"/>
                    <a:pt x="728" y="5901"/>
                  </a:cubicBezTo>
                  <a:cubicBezTo>
                    <a:pt x="784" y="6353"/>
                    <a:pt x="891" y="6801"/>
                    <a:pt x="1009" y="7242"/>
                  </a:cubicBezTo>
                  <a:cubicBezTo>
                    <a:pt x="1097" y="7575"/>
                    <a:pt x="1267" y="7881"/>
                    <a:pt x="1524" y="8121"/>
                  </a:cubicBezTo>
                  <a:cubicBezTo>
                    <a:pt x="1672" y="8258"/>
                    <a:pt x="1830" y="8324"/>
                    <a:pt x="1976" y="8324"/>
                  </a:cubicBezTo>
                  <a:cubicBezTo>
                    <a:pt x="2197" y="8324"/>
                    <a:pt x="2394" y="8174"/>
                    <a:pt x="2497" y="7890"/>
                  </a:cubicBezTo>
                  <a:cubicBezTo>
                    <a:pt x="2599" y="7610"/>
                    <a:pt x="2640" y="7314"/>
                    <a:pt x="2634" y="7012"/>
                  </a:cubicBezTo>
                  <a:cubicBezTo>
                    <a:pt x="2617" y="6257"/>
                    <a:pt x="2655" y="5505"/>
                    <a:pt x="2766" y="4755"/>
                  </a:cubicBezTo>
                  <a:cubicBezTo>
                    <a:pt x="2878" y="3987"/>
                    <a:pt x="2953" y="3212"/>
                    <a:pt x="3059" y="2442"/>
                  </a:cubicBezTo>
                  <a:cubicBezTo>
                    <a:pt x="3205" y="1376"/>
                    <a:pt x="2839" y="559"/>
                    <a:pt x="1915" y="1"/>
                  </a:cubicBezTo>
                  <a:close/>
                </a:path>
              </a:pathLst>
            </a:custGeom>
            <a:solidFill>
              <a:srgbClr val="B66F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9" name="Google Shape;1149;p45"/>
            <p:cNvSpPr/>
            <p:nvPr/>
          </p:nvSpPr>
          <p:spPr>
            <a:xfrm>
              <a:off x="11596975" y="3292575"/>
              <a:ext cx="176750" cy="282700"/>
            </a:xfrm>
            <a:custGeom>
              <a:avLst/>
              <a:gdLst/>
              <a:ahLst/>
              <a:cxnLst/>
              <a:rect l="l" t="t" r="r" b="b"/>
              <a:pathLst>
                <a:path w="7070" h="11308" extrusionOk="0">
                  <a:moveTo>
                    <a:pt x="4026" y="0"/>
                  </a:moveTo>
                  <a:cubicBezTo>
                    <a:pt x="4023" y="1"/>
                    <a:pt x="4021" y="2"/>
                    <a:pt x="4020" y="3"/>
                  </a:cubicBezTo>
                  <a:cubicBezTo>
                    <a:pt x="3757" y="102"/>
                    <a:pt x="3586" y="257"/>
                    <a:pt x="3431" y="413"/>
                  </a:cubicBezTo>
                  <a:cubicBezTo>
                    <a:pt x="3425" y="420"/>
                    <a:pt x="3418" y="423"/>
                    <a:pt x="3411" y="423"/>
                  </a:cubicBezTo>
                  <a:cubicBezTo>
                    <a:pt x="3368" y="423"/>
                    <a:pt x="3314" y="326"/>
                    <a:pt x="3272" y="326"/>
                  </a:cubicBezTo>
                  <a:cubicBezTo>
                    <a:pt x="3265" y="326"/>
                    <a:pt x="3258" y="329"/>
                    <a:pt x="3252" y="335"/>
                  </a:cubicBezTo>
                  <a:cubicBezTo>
                    <a:pt x="2543" y="1050"/>
                    <a:pt x="1865" y="1136"/>
                    <a:pt x="771" y="1213"/>
                  </a:cubicBezTo>
                  <a:cubicBezTo>
                    <a:pt x="764" y="1213"/>
                    <a:pt x="757" y="1213"/>
                    <a:pt x="750" y="1213"/>
                  </a:cubicBezTo>
                  <a:cubicBezTo>
                    <a:pt x="621" y="1213"/>
                    <a:pt x="501" y="1141"/>
                    <a:pt x="374" y="1109"/>
                  </a:cubicBezTo>
                  <a:cubicBezTo>
                    <a:pt x="283" y="1034"/>
                    <a:pt x="196" y="963"/>
                    <a:pt x="117" y="888"/>
                  </a:cubicBezTo>
                  <a:cubicBezTo>
                    <a:pt x="40" y="1220"/>
                    <a:pt x="1" y="1560"/>
                    <a:pt x="1" y="1901"/>
                  </a:cubicBezTo>
                  <a:cubicBezTo>
                    <a:pt x="1" y="2787"/>
                    <a:pt x="255" y="3593"/>
                    <a:pt x="672" y="4209"/>
                  </a:cubicBezTo>
                  <a:cubicBezTo>
                    <a:pt x="678" y="4219"/>
                    <a:pt x="684" y="4229"/>
                    <a:pt x="691" y="4238"/>
                  </a:cubicBezTo>
                  <a:cubicBezTo>
                    <a:pt x="1080" y="4803"/>
                    <a:pt x="1607" y="5200"/>
                    <a:pt x="2204" y="5339"/>
                  </a:cubicBezTo>
                  <a:cubicBezTo>
                    <a:pt x="2325" y="5490"/>
                    <a:pt x="2362" y="5682"/>
                    <a:pt x="2331" y="5942"/>
                  </a:cubicBezTo>
                  <a:cubicBezTo>
                    <a:pt x="2315" y="6077"/>
                    <a:pt x="2334" y="6218"/>
                    <a:pt x="2310" y="6351"/>
                  </a:cubicBezTo>
                  <a:cubicBezTo>
                    <a:pt x="2167" y="7148"/>
                    <a:pt x="1903" y="7854"/>
                    <a:pt x="985" y="8052"/>
                  </a:cubicBezTo>
                  <a:cubicBezTo>
                    <a:pt x="885" y="8073"/>
                    <a:pt x="871" y="8185"/>
                    <a:pt x="828" y="8262"/>
                  </a:cubicBezTo>
                  <a:cubicBezTo>
                    <a:pt x="868" y="8486"/>
                    <a:pt x="901" y="8711"/>
                    <a:pt x="951" y="8932"/>
                  </a:cubicBezTo>
                  <a:cubicBezTo>
                    <a:pt x="1136" y="9785"/>
                    <a:pt x="1493" y="10524"/>
                    <a:pt x="2287" y="10990"/>
                  </a:cubicBezTo>
                  <a:cubicBezTo>
                    <a:pt x="2651" y="11203"/>
                    <a:pt x="3030" y="11308"/>
                    <a:pt x="3399" y="11308"/>
                  </a:cubicBezTo>
                  <a:cubicBezTo>
                    <a:pt x="3970" y="11308"/>
                    <a:pt x="4517" y="11058"/>
                    <a:pt x="4944" y="10571"/>
                  </a:cubicBezTo>
                  <a:cubicBezTo>
                    <a:pt x="5543" y="9887"/>
                    <a:pt x="5718" y="9035"/>
                    <a:pt x="5919" y="8193"/>
                  </a:cubicBezTo>
                  <a:cubicBezTo>
                    <a:pt x="4810" y="7469"/>
                    <a:pt x="4184" y="6462"/>
                    <a:pt x="4120" y="5123"/>
                  </a:cubicBezTo>
                  <a:cubicBezTo>
                    <a:pt x="4116" y="5034"/>
                    <a:pt x="4096" y="4943"/>
                    <a:pt x="4096" y="4856"/>
                  </a:cubicBezTo>
                  <a:cubicBezTo>
                    <a:pt x="4515" y="4511"/>
                    <a:pt x="4854" y="4018"/>
                    <a:pt x="5073" y="3434"/>
                  </a:cubicBezTo>
                  <a:cubicBezTo>
                    <a:pt x="5214" y="3613"/>
                    <a:pt x="5400" y="3740"/>
                    <a:pt x="5621" y="3782"/>
                  </a:cubicBezTo>
                  <a:cubicBezTo>
                    <a:pt x="5674" y="3792"/>
                    <a:pt x="5727" y="3797"/>
                    <a:pt x="5780" y="3797"/>
                  </a:cubicBezTo>
                  <a:cubicBezTo>
                    <a:pt x="6308" y="3797"/>
                    <a:pt x="6804" y="3313"/>
                    <a:pt x="6931" y="2640"/>
                  </a:cubicBezTo>
                  <a:cubicBezTo>
                    <a:pt x="7069" y="1899"/>
                    <a:pt x="6708" y="1212"/>
                    <a:pt x="6123" y="1102"/>
                  </a:cubicBezTo>
                  <a:cubicBezTo>
                    <a:pt x="6070" y="1092"/>
                    <a:pt x="6017" y="1087"/>
                    <a:pt x="5964" y="1087"/>
                  </a:cubicBezTo>
                  <a:cubicBezTo>
                    <a:pt x="5501" y="1087"/>
                    <a:pt x="5063" y="1460"/>
                    <a:pt x="4877" y="2006"/>
                  </a:cubicBezTo>
                  <a:cubicBezTo>
                    <a:pt x="4840" y="1981"/>
                    <a:pt x="4798" y="1952"/>
                    <a:pt x="4752" y="1915"/>
                  </a:cubicBezTo>
                  <a:cubicBezTo>
                    <a:pt x="4479" y="1701"/>
                    <a:pt x="4278" y="1444"/>
                    <a:pt x="4162" y="1141"/>
                  </a:cubicBezTo>
                  <a:cubicBezTo>
                    <a:pt x="4101" y="979"/>
                    <a:pt x="4064" y="808"/>
                    <a:pt x="4053" y="635"/>
                  </a:cubicBezTo>
                  <a:cubicBezTo>
                    <a:pt x="4043" y="442"/>
                    <a:pt x="4034" y="247"/>
                    <a:pt x="4026" y="0"/>
                  </a:cubicBezTo>
                  <a:close/>
                </a:path>
              </a:pathLst>
            </a:custGeom>
            <a:solidFill>
              <a:srgbClr val="B66F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0" name="Google Shape;1150;p45"/>
            <p:cNvSpPr/>
            <p:nvPr/>
          </p:nvSpPr>
          <p:spPr>
            <a:xfrm>
              <a:off x="11553875" y="3133800"/>
              <a:ext cx="249050" cy="211050"/>
            </a:xfrm>
            <a:custGeom>
              <a:avLst/>
              <a:gdLst/>
              <a:ahLst/>
              <a:cxnLst/>
              <a:rect l="l" t="t" r="r" b="b"/>
              <a:pathLst>
                <a:path w="9962" h="8442" extrusionOk="0">
                  <a:moveTo>
                    <a:pt x="7124" y="0"/>
                  </a:moveTo>
                  <a:cubicBezTo>
                    <a:pt x="6803" y="0"/>
                    <a:pt x="6471" y="82"/>
                    <a:pt x="6139" y="243"/>
                  </a:cubicBezTo>
                  <a:cubicBezTo>
                    <a:pt x="5338" y="634"/>
                    <a:pt x="4947" y="1277"/>
                    <a:pt x="4938" y="2170"/>
                  </a:cubicBezTo>
                  <a:cubicBezTo>
                    <a:pt x="4936" y="2520"/>
                    <a:pt x="4990" y="2864"/>
                    <a:pt x="5065" y="3251"/>
                  </a:cubicBezTo>
                  <a:cubicBezTo>
                    <a:pt x="4582" y="2985"/>
                    <a:pt x="4061" y="2794"/>
                    <a:pt x="3516" y="2719"/>
                  </a:cubicBezTo>
                  <a:cubicBezTo>
                    <a:pt x="3358" y="2698"/>
                    <a:pt x="3198" y="2687"/>
                    <a:pt x="3038" y="2687"/>
                  </a:cubicBezTo>
                  <a:cubicBezTo>
                    <a:pt x="2314" y="2687"/>
                    <a:pt x="1587" y="2908"/>
                    <a:pt x="1036" y="3372"/>
                  </a:cubicBezTo>
                  <a:cubicBezTo>
                    <a:pt x="363" y="3939"/>
                    <a:pt x="1" y="4891"/>
                    <a:pt x="234" y="5741"/>
                  </a:cubicBezTo>
                  <a:cubicBezTo>
                    <a:pt x="489" y="6672"/>
                    <a:pt x="1361" y="7223"/>
                    <a:pt x="2235" y="7495"/>
                  </a:cubicBezTo>
                  <a:cubicBezTo>
                    <a:pt x="2492" y="7575"/>
                    <a:pt x="2742" y="7610"/>
                    <a:pt x="2988" y="7610"/>
                  </a:cubicBezTo>
                  <a:cubicBezTo>
                    <a:pt x="3990" y="7610"/>
                    <a:pt x="4898" y="7020"/>
                    <a:pt x="5754" y="6479"/>
                  </a:cubicBezTo>
                  <a:cubicBezTo>
                    <a:pt x="5760" y="6667"/>
                    <a:pt x="5768" y="6829"/>
                    <a:pt x="5777" y="6985"/>
                  </a:cubicBezTo>
                  <a:cubicBezTo>
                    <a:pt x="5809" y="7522"/>
                    <a:pt x="6062" y="7942"/>
                    <a:pt x="6475" y="8266"/>
                  </a:cubicBezTo>
                  <a:cubicBezTo>
                    <a:pt x="6622" y="8382"/>
                    <a:pt x="6725" y="8441"/>
                    <a:pt x="6813" y="8441"/>
                  </a:cubicBezTo>
                  <a:cubicBezTo>
                    <a:pt x="6905" y="8441"/>
                    <a:pt x="6980" y="8375"/>
                    <a:pt x="7069" y="8238"/>
                  </a:cubicBezTo>
                  <a:cubicBezTo>
                    <a:pt x="7083" y="8213"/>
                    <a:pt x="7100" y="8186"/>
                    <a:pt x="7118" y="8158"/>
                  </a:cubicBezTo>
                  <a:cubicBezTo>
                    <a:pt x="7201" y="8023"/>
                    <a:pt x="7265" y="7874"/>
                    <a:pt x="7336" y="7732"/>
                  </a:cubicBezTo>
                  <a:cubicBezTo>
                    <a:pt x="7445" y="7199"/>
                    <a:pt x="7515" y="6661"/>
                    <a:pt x="7494" y="6127"/>
                  </a:cubicBezTo>
                  <a:cubicBezTo>
                    <a:pt x="8870" y="5990"/>
                    <a:pt x="9572" y="5065"/>
                    <a:pt x="9737" y="4003"/>
                  </a:cubicBezTo>
                  <a:cubicBezTo>
                    <a:pt x="9962" y="2578"/>
                    <a:pt x="9436" y="1415"/>
                    <a:pt x="8396" y="502"/>
                  </a:cubicBezTo>
                  <a:cubicBezTo>
                    <a:pt x="8015" y="166"/>
                    <a:pt x="7581" y="0"/>
                    <a:pt x="71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1" name="Google Shape;1151;p45"/>
            <p:cNvSpPr/>
            <p:nvPr/>
          </p:nvSpPr>
          <p:spPr>
            <a:xfrm>
              <a:off x="11346675" y="5383125"/>
              <a:ext cx="166200" cy="148750"/>
            </a:xfrm>
            <a:custGeom>
              <a:avLst/>
              <a:gdLst/>
              <a:ahLst/>
              <a:cxnLst/>
              <a:rect l="l" t="t" r="r" b="b"/>
              <a:pathLst>
                <a:path w="6648" h="5950" extrusionOk="0">
                  <a:moveTo>
                    <a:pt x="6404" y="0"/>
                  </a:moveTo>
                  <a:cubicBezTo>
                    <a:pt x="6334" y="0"/>
                    <a:pt x="6269" y="38"/>
                    <a:pt x="6222" y="103"/>
                  </a:cubicBezTo>
                  <a:cubicBezTo>
                    <a:pt x="5914" y="530"/>
                    <a:pt x="5581" y="940"/>
                    <a:pt x="5226" y="1328"/>
                  </a:cubicBezTo>
                  <a:cubicBezTo>
                    <a:pt x="4865" y="1726"/>
                    <a:pt x="4483" y="2105"/>
                    <a:pt x="4088" y="2469"/>
                  </a:cubicBezTo>
                  <a:cubicBezTo>
                    <a:pt x="3693" y="2832"/>
                    <a:pt x="3286" y="3178"/>
                    <a:pt x="2869" y="3515"/>
                  </a:cubicBezTo>
                  <a:cubicBezTo>
                    <a:pt x="2450" y="3854"/>
                    <a:pt x="2053" y="4157"/>
                    <a:pt x="1617" y="4481"/>
                  </a:cubicBezTo>
                  <a:cubicBezTo>
                    <a:pt x="1127" y="4845"/>
                    <a:pt x="632" y="5202"/>
                    <a:pt x="136" y="5558"/>
                  </a:cubicBezTo>
                  <a:cubicBezTo>
                    <a:pt x="44" y="5624"/>
                    <a:pt x="0" y="5740"/>
                    <a:pt x="61" y="5844"/>
                  </a:cubicBezTo>
                  <a:cubicBezTo>
                    <a:pt x="97" y="5906"/>
                    <a:pt x="174" y="5950"/>
                    <a:pt x="249" y="5950"/>
                  </a:cubicBezTo>
                  <a:cubicBezTo>
                    <a:pt x="283" y="5950"/>
                    <a:pt x="318" y="5940"/>
                    <a:pt x="347" y="5919"/>
                  </a:cubicBezTo>
                  <a:cubicBezTo>
                    <a:pt x="1241" y="5277"/>
                    <a:pt x="2133" y="4634"/>
                    <a:pt x="2994" y="3948"/>
                  </a:cubicBezTo>
                  <a:cubicBezTo>
                    <a:pt x="3845" y="3270"/>
                    <a:pt x="4664" y="2549"/>
                    <a:pt x="5405" y="1751"/>
                  </a:cubicBezTo>
                  <a:cubicBezTo>
                    <a:pt x="5827" y="1297"/>
                    <a:pt x="6221" y="817"/>
                    <a:pt x="6584" y="314"/>
                  </a:cubicBezTo>
                  <a:cubicBezTo>
                    <a:pt x="6647" y="224"/>
                    <a:pt x="6602" y="77"/>
                    <a:pt x="6509" y="28"/>
                  </a:cubicBezTo>
                  <a:cubicBezTo>
                    <a:pt x="6474" y="9"/>
                    <a:pt x="6438" y="0"/>
                    <a:pt x="64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2" name="Google Shape;1152;p45"/>
            <p:cNvSpPr/>
            <p:nvPr/>
          </p:nvSpPr>
          <p:spPr>
            <a:xfrm>
              <a:off x="11372925" y="5440775"/>
              <a:ext cx="48000" cy="40175"/>
            </a:xfrm>
            <a:custGeom>
              <a:avLst/>
              <a:gdLst/>
              <a:ahLst/>
              <a:cxnLst/>
              <a:rect l="l" t="t" r="r" b="b"/>
              <a:pathLst>
                <a:path w="1920" h="1607" extrusionOk="0">
                  <a:moveTo>
                    <a:pt x="229" y="1"/>
                  </a:moveTo>
                  <a:cubicBezTo>
                    <a:pt x="179" y="1"/>
                    <a:pt x="131" y="18"/>
                    <a:pt x="90" y="60"/>
                  </a:cubicBezTo>
                  <a:cubicBezTo>
                    <a:pt x="18" y="132"/>
                    <a:pt x="1" y="286"/>
                    <a:pt x="90" y="356"/>
                  </a:cubicBezTo>
                  <a:lnTo>
                    <a:pt x="89" y="356"/>
                  </a:lnTo>
                  <a:cubicBezTo>
                    <a:pt x="581" y="741"/>
                    <a:pt x="1064" y="1138"/>
                    <a:pt x="1537" y="1548"/>
                  </a:cubicBezTo>
                  <a:cubicBezTo>
                    <a:pt x="1581" y="1586"/>
                    <a:pt x="1636" y="1607"/>
                    <a:pt x="1691" y="1607"/>
                  </a:cubicBezTo>
                  <a:cubicBezTo>
                    <a:pt x="1742" y="1607"/>
                    <a:pt x="1793" y="1588"/>
                    <a:pt x="1833" y="1548"/>
                  </a:cubicBezTo>
                  <a:cubicBezTo>
                    <a:pt x="1909" y="1472"/>
                    <a:pt x="1919" y="1326"/>
                    <a:pt x="1833" y="1252"/>
                  </a:cubicBezTo>
                  <a:cubicBezTo>
                    <a:pt x="1361" y="843"/>
                    <a:pt x="878" y="446"/>
                    <a:pt x="386" y="60"/>
                  </a:cubicBezTo>
                  <a:cubicBezTo>
                    <a:pt x="339" y="23"/>
                    <a:pt x="283" y="1"/>
                    <a:pt x="22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3" name="Google Shape;1153;p45"/>
            <p:cNvSpPr/>
            <p:nvPr/>
          </p:nvSpPr>
          <p:spPr>
            <a:xfrm>
              <a:off x="11381400" y="5422900"/>
              <a:ext cx="61525" cy="40450"/>
            </a:xfrm>
            <a:custGeom>
              <a:avLst/>
              <a:gdLst/>
              <a:ahLst/>
              <a:cxnLst/>
              <a:rect l="l" t="t" r="r" b="b"/>
              <a:pathLst>
                <a:path w="2461" h="1618" extrusionOk="0">
                  <a:moveTo>
                    <a:pt x="234" y="1"/>
                  </a:moveTo>
                  <a:cubicBezTo>
                    <a:pt x="161" y="1"/>
                    <a:pt x="89" y="35"/>
                    <a:pt x="53" y="103"/>
                  </a:cubicBezTo>
                  <a:cubicBezTo>
                    <a:pt x="1" y="201"/>
                    <a:pt x="25" y="332"/>
                    <a:pt x="128" y="388"/>
                  </a:cubicBezTo>
                  <a:cubicBezTo>
                    <a:pt x="809" y="758"/>
                    <a:pt x="1473" y="1159"/>
                    <a:pt x="2119" y="1589"/>
                  </a:cubicBezTo>
                  <a:cubicBezTo>
                    <a:pt x="2148" y="1609"/>
                    <a:pt x="2184" y="1618"/>
                    <a:pt x="2219" y="1618"/>
                  </a:cubicBezTo>
                  <a:cubicBezTo>
                    <a:pt x="2294" y="1618"/>
                    <a:pt x="2371" y="1578"/>
                    <a:pt x="2405" y="1514"/>
                  </a:cubicBezTo>
                  <a:cubicBezTo>
                    <a:pt x="2461" y="1409"/>
                    <a:pt x="2428" y="1292"/>
                    <a:pt x="2330" y="1227"/>
                  </a:cubicBezTo>
                  <a:cubicBezTo>
                    <a:pt x="1684" y="798"/>
                    <a:pt x="1021" y="398"/>
                    <a:pt x="340" y="27"/>
                  </a:cubicBezTo>
                  <a:cubicBezTo>
                    <a:pt x="307" y="9"/>
                    <a:pt x="270" y="1"/>
                    <a:pt x="23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4" name="Google Shape;1154;p45"/>
            <p:cNvSpPr/>
            <p:nvPr/>
          </p:nvSpPr>
          <p:spPr>
            <a:xfrm>
              <a:off x="11589200" y="5139975"/>
              <a:ext cx="75550" cy="47200"/>
            </a:xfrm>
            <a:custGeom>
              <a:avLst/>
              <a:gdLst/>
              <a:ahLst/>
              <a:cxnLst/>
              <a:rect l="l" t="t" r="r" b="b"/>
              <a:pathLst>
                <a:path w="3022" h="1888" extrusionOk="0">
                  <a:moveTo>
                    <a:pt x="2776" y="0"/>
                  </a:moveTo>
                  <a:cubicBezTo>
                    <a:pt x="2741" y="0"/>
                    <a:pt x="2706" y="9"/>
                    <a:pt x="2676" y="30"/>
                  </a:cubicBezTo>
                  <a:cubicBezTo>
                    <a:pt x="1861" y="576"/>
                    <a:pt x="1010" y="1068"/>
                    <a:pt x="131" y="1501"/>
                  </a:cubicBezTo>
                  <a:cubicBezTo>
                    <a:pt x="29" y="1551"/>
                    <a:pt x="1" y="1695"/>
                    <a:pt x="56" y="1787"/>
                  </a:cubicBezTo>
                  <a:cubicBezTo>
                    <a:pt x="95" y="1855"/>
                    <a:pt x="163" y="1888"/>
                    <a:pt x="234" y="1888"/>
                  </a:cubicBezTo>
                  <a:cubicBezTo>
                    <a:pt x="270" y="1888"/>
                    <a:pt x="307" y="1879"/>
                    <a:pt x="342" y="1862"/>
                  </a:cubicBezTo>
                  <a:cubicBezTo>
                    <a:pt x="1222" y="1429"/>
                    <a:pt x="2073" y="937"/>
                    <a:pt x="2887" y="391"/>
                  </a:cubicBezTo>
                  <a:cubicBezTo>
                    <a:pt x="2980" y="328"/>
                    <a:pt x="3021" y="207"/>
                    <a:pt x="2962" y="105"/>
                  </a:cubicBezTo>
                  <a:cubicBezTo>
                    <a:pt x="2925" y="41"/>
                    <a:pt x="2850" y="0"/>
                    <a:pt x="277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5" name="Google Shape;1155;p45"/>
            <p:cNvSpPr/>
            <p:nvPr/>
          </p:nvSpPr>
          <p:spPr>
            <a:xfrm>
              <a:off x="11590200" y="5167475"/>
              <a:ext cx="76775" cy="46825"/>
            </a:xfrm>
            <a:custGeom>
              <a:avLst/>
              <a:gdLst/>
              <a:ahLst/>
              <a:cxnLst/>
              <a:rect l="l" t="t" r="r" b="b"/>
              <a:pathLst>
                <a:path w="3071" h="1873" extrusionOk="0">
                  <a:moveTo>
                    <a:pt x="2829" y="0"/>
                  </a:moveTo>
                  <a:cubicBezTo>
                    <a:pt x="2794" y="0"/>
                    <a:pt x="2759" y="9"/>
                    <a:pt x="2728" y="28"/>
                  </a:cubicBezTo>
                  <a:cubicBezTo>
                    <a:pt x="1881" y="549"/>
                    <a:pt x="1016" y="1034"/>
                    <a:pt x="130" y="1485"/>
                  </a:cubicBezTo>
                  <a:cubicBezTo>
                    <a:pt x="29" y="1537"/>
                    <a:pt x="1" y="1678"/>
                    <a:pt x="55" y="1772"/>
                  </a:cubicBezTo>
                  <a:cubicBezTo>
                    <a:pt x="95" y="1839"/>
                    <a:pt x="164" y="1873"/>
                    <a:pt x="235" y="1873"/>
                  </a:cubicBezTo>
                  <a:cubicBezTo>
                    <a:pt x="271" y="1873"/>
                    <a:pt x="308" y="1864"/>
                    <a:pt x="342" y="1847"/>
                  </a:cubicBezTo>
                  <a:cubicBezTo>
                    <a:pt x="1226" y="1395"/>
                    <a:pt x="2092" y="910"/>
                    <a:pt x="2939" y="390"/>
                  </a:cubicBezTo>
                  <a:cubicBezTo>
                    <a:pt x="3037" y="330"/>
                    <a:pt x="3070" y="204"/>
                    <a:pt x="3014" y="103"/>
                  </a:cubicBezTo>
                  <a:cubicBezTo>
                    <a:pt x="2976" y="39"/>
                    <a:pt x="2903" y="0"/>
                    <a:pt x="282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6" name="Google Shape;1156;p45"/>
            <p:cNvSpPr/>
            <p:nvPr/>
          </p:nvSpPr>
          <p:spPr>
            <a:xfrm>
              <a:off x="11635800" y="5070500"/>
              <a:ext cx="35325" cy="192000"/>
            </a:xfrm>
            <a:custGeom>
              <a:avLst/>
              <a:gdLst/>
              <a:ahLst/>
              <a:cxnLst/>
              <a:rect l="l" t="t" r="r" b="b"/>
              <a:pathLst>
                <a:path w="1413" h="7680" extrusionOk="0">
                  <a:moveTo>
                    <a:pt x="1206" y="0"/>
                  </a:moveTo>
                  <a:cubicBezTo>
                    <a:pt x="1203" y="0"/>
                    <a:pt x="1201" y="1"/>
                    <a:pt x="1198" y="1"/>
                  </a:cubicBezTo>
                  <a:cubicBezTo>
                    <a:pt x="1083" y="4"/>
                    <a:pt x="991" y="95"/>
                    <a:pt x="989" y="210"/>
                  </a:cubicBezTo>
                  <a:cubicBezTo>
                    <a:pt x="943" y="1191"/>
                    <a:pt x="875" y="2169"/>
                    <a:pt x="786" y="3148"/>
                  </a:cubicBezTo>
                  <a:cubicBezTo>
                    <a:pt x="697" y="4119"/>
                    <a:pt x="584" y="5101"/>
                    <a:pt x="452" y="6058"/>
                  </a:cubicBezTo>
                  <a:cubicBezTo>
                    <a:pt x="420" y="6292"/>
                    <a:pt x="388" y="6528"/>
                    <a:pt x="330" y="6759"/>
                  </a:cubicBezTo>
                  <a:cubicBezTo>
                    <a:pt x="271" y="6994"/>
                    <a:pt x="204" y="7168"/>
                    <a:pt x="64" y="7366"/>
                  </a:cubicBezTo>
                  <a:cubicBezTo>
                    <a:pt x="1" y="7457"/>
                    <a:pt x="46" y="7604"/>
                    <a:pt x="139" y="7653"/>
                  </a:cubicBezTo>
                  <a:cubicBezTo>
                    <a:pt x="174" y="7671"/>
                    <a:pt x="209" y="7680"/>
                    <a:pt x="243" y="7680"/>
                  </a:cubicBezTo>
                  <a:cubicBezTo>
                    <a:pt x="314" y="7680"/>
                    <a:pt x="380" y="7642"/>
                    <a:pt x="425" y="7578"/>
                  </a:cubicBezTo>
                  <a:cubicBezTo>
                    <a:pt x="678" y="7222"/>
                    <a:pt x="767" y="6785"/>
                    <a:pt x="829" y="6361"/>
                  </a:cubicBezTo>
                  <a:cubicBezTo>
                    <a:pt x="901" y="5863"/>
                    <a:pt x="964" y="5363"/>
                    <a:pt x="1024" y="4863"/>
                  </a:cubicBezTo>
                  <a:cubicBezTo>
                    <a:pt x="1141" y="3875"/>
                    <a:pt x="1235" y="2885"/>
                    <a:pt x="1307" y="1892"/>
                  </a:cubicBezTo>
                  <a:cubicBezTo>
                    <a:pt x="1348" y="1332"/>
                    <a:pt x="1381" y="771"/>
                    <a:pt x="1407" y="210"/>
                  </a:cubicBezTo>
                  <a:cubicBezTo>
                    <a:pt x="1412" y="103"/>
                    <a:pt x="1312" y="0"/>
                    <a:pt x="120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7" name="Google Shape;1157;p45"/>
            <p:cNvSpPr/>
            <p:nvPr/>
          </p:nvSpPr>
          <p:spPr>
            <a:xfrm>
              <a:off x="11653825" y="3113175"/>
              <a:ext cx="156125" cy="179425"/>
            </a:xfrm>
            <a:custGeom>
              <a:avLst/>
              <a:gdLst/>
              <a:ahLst/>
              <a:cxnLst/>
              <a:rect l="l" t="t" r="r" b="b"/>
              <a:pathLst>
                <a:path w="6245" h="7177" extrusionOk="0">
                  <a:moveTo>
                    <a:pt x="3123" y="0"/>
                  </a:moveTo>
                  <a:cubicBezTo>
                    <a:pt x="1399" y="0"/>
                    <a:pt x="1" y="1607"/>
                    <a:pt x="1" y="3588"/>
                  </a:cubicBezTo>
                  <a:cubicBezTo>
                    <a:pt x="1" y="5570"/>
                    <a:pt x="1399" y="7176"/>
                    <a:pt x="3123" y="7176"/>
                  </a:cubicBezTo>
                  <a:cubicBezTo>
                    <a:pt x="4847" y="7176"/>
                    <a:pt x="6245" y="5570"/>
                    <a:pt x="6245" y="3588"/>
                  </a:cubicBezTo>
                  <a:cubicBezTo>
                    <a:pt x="6245" y="1607"/>
                    <a:pt x="4847" y="0"/>
                    <a:pt x="312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8" name="Google Shape;1158;p45"/>
            <p:cNvSpPr/>
            <p:nvPr/>
          </p:nvSpPr>
          <p:spPr>
            <a:xfrm>
              <a:off x="11630150" y="3364175"/>
              <a:ext cx="47400" cy="23050"/>
            </a:xfrm>
            <a:custGeom>
              <a:avLst/>
              <a:gdLst/>
              <a:ahLst/>
              <a:cxnLst/>
              <a:rect l="l" t="t" r="r" b="b"/>
              <a:pathLst>
                <a:path w="1896" h="922" extrusionOk="0">
                  <a:moveTo>
                    <a:pt x="0" y="1"/>
                  </a:moveTo>
                  <a:cubicBezTo>
                    <a:pt x="33" y="496"/>
                    <a:pt x="414" y="897"/>
                    <a:pt x="905" y="920"/>
                  </a:cubicBezTo>
                  <a:cubicBezTo>
                    <a:pt x="920" y="921"/>
                    <a:pt x="936" y="922"/>
                    <a:pt x="952" y="922"/>
                  </a:cubicBezTo>
                  <a:cubicBezTo>
                    <a:pt x="1421" y="922"/>
                    <a:pt x="1815" y="568"/>
                    <a:pt x="1896" y="96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62" name="Google Shape;1162;p45"/>
          <p:cNvSpPr txBox="1">
            <a:spLocks noGrp="1"/>
          </p:cNvSpPr>
          <p:nvPr>
            <p:ph type="subTitle" idx="4294967295"/>
          </p:nvPr>
        </p:nvSpPr>
        <p:spPr>
          <a:xfrm>
            <a:off x="3601950" y="3057061"/>
            <a:ext cx="1940100" cy="45682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US" sz="1400" dirty="0" err="1" smtClean="0">
                <a:latin typeface="Century" pitchFamily="18" charset="0"/>
              </a:rPr>
              <a:t>Semoga</a:t>
            </a:r>
            <a:r>
              <a:rPr lang="en" sz="1400" dirty="0" smtClean="0">
                <a:latin typeface="Century" pitchFamily="18" charset="0"/>
              </a:rPr>
              <a:t> Bermanfaat!</a:t>
            </a:r>
            <a:endParaRPr sz="1400" dirty="0">
              <a:latin typeface="Century" pitchFamily="18" charset="0"/>
            </a:endParaRPr>
          </a:p>
        </p:txBody>
      </p:sp>
      <p:sp>
        <p:nvSpPr>
          <p:cNvPr id="1161" name="Google Shape;1161;p45"/>
          <p:cNvSpPr txBox="1">
            <a:spLocks noGrp="1"/>
          </p:cNvSpPr>
          <p:nvPr>
            <p:ph type="title" idx="4294967295"/>
          </p:nvPr>
        </p:nvSpPr>
        <p:spPr>
          <a:xfrm>
            <a:off x="2604577" y="1755177"/>
            <a:ext cx="3934846" cy="127872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 smtClean="0">
                <a:latin typeface="Cheerful Dynamite Personal Use" pitchFamily="2" charset="0"/>
              </a:rPr>
              <a:t>THANKYOU!</a:t>
            </a:r>
            <a:endParaRPr sz="2400" dirty="0">
              <a:latin typeface="Cheerful Dynamite Personal Use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16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6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16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1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1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1942;p39"/>
          <p:cNvSpPr txBox="1">
            <a:spLocks/>
          </p:cNvSpPr>
          <p:nvPr/>
        </p:nvSpPr>
        <p:spPr>
          <a:xfrm>
            <a:off x="2259931" y="316693"/>
            <a:ext cx="4624138" cy="451011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" b="1" dirty="0" smtClean="0">
                <a:latin typeface="Perpetua" pitchFamily="18" charset="0"/>
              </a:rPr>
              <a:t>PERMASALAHAN MORAL</a:t>
            </a:r>
          </a:p>
          <a:p>
            <a:pPr algn="ctr"/>
            <a:endParaRPr lang="en" b="1" dirty="0" smtClean="0">
              <a:latin typeface="Perpetua" pitchFamily="18" charset="0"/>
            </a:endParaRPr>
          </a:p>
          <a:p>
            <a:pPr algn="ctr"/>
            <a:endParaRPr lang="en" b="1" dirty="0" smtClean="0">
              <a:latin typeface="Perpetua" pitchFamily="18" charset="0"/>
            </a:endParaRPr>
          </a:p>
          <a:p>
            <a:pPr algn="ctr"/>
            <a:endParaRPr lang="en" b="1" dirty="0">
              <a:latin typeface="Perpetua" pitchFamily="18" charset="0"/>
            </a:endParaRPr>
          </a:p>
          <a:p>
            <a:r>
              <a:rPr lang="en" b="1" dirty="0" smtClean="0">
                <a:latin typeface="Perpetua" pitchFamily="18" charset="0"/>
              </a:rPr>
              <a:t>Mata Kuliah	: </a:t>
            </a:r>
            <a:r>
              <a:rPr lang="en-US" b="1" dirty="0" smtClean="0">
                <a:latin typeface="Perpetua" pitchFamily="18" charset="0"/>
              </a:rPr>
              <a:t>P</a:t>
            </a:r>
            <a:r>
              <a:rPr lang="en" b="1" dirty="0" smtClean="0">
                <a:latin typeface="Perpetua" pitchFamily="18" charset="0"/>
              </a:rPr>
              <a:t>endidikan Nilai dan Moral</a:t>
            </a:r>
          </a:p>
          <a:p>
            <a:r>
              <a:rPr lang="en" b="1" dirty="0" smtClean="0">
                <a:latin typeface="Perpetua" pitchFamily="18" charset="0"/>
              </a:rPr>
              <a:t>Kode Mata Kuliah	: KPD620201</a:t>
            </a:r>
          </a:p>
          <a:p>
            <a:r>
              <a:rPr lang="en" b="1" dirty="0" smtClean="0">
                <a:latin typeface="Perpetua" pitchFamily="18" charset="0"/>
              </a:rPr>
              <a:t>SKS		: 3</a:t>
            </a:r>
          </a:p>
          <a:p>
            <a:r>
              <a:rPr lang="en" b="1" dirty="0" smtClean="0">
                <a:latin typeface="Perpetua" pitchFamily="18" charset="0"/>
              </a:rPr>
              <a:t>Dosen Pengampu	: 1. Drs. Rapani, M. Pd.</a:t>
            </a:r>
          </a:p>
          <a:p>
            <a:r>
              <a:rPr lang="en" b="1" dirty="0">
                <a:latin typeface="Perpetua" pitchFamily="18" charset="0"/>
              </a:rPr>
              <a:t>	</a:t>
            </a:r>
            <a:r>
              <a:rPr lang="en" b="1" dirty="0" smtClean="0">
                <a:latin typeface="Perpetua" pitchFamily="18" charset="0"/>
              </a:rPr>
              <a:t>	  2. Dayu Rika Perdana, M. Pd.</a:t>
            </a:r>
          </a:p>
          <a:p>
            <a:pPr algn="ctr"/>
            <a:endParaRPr lang="en" b="1" dirty="0" smtClean="0">
              <a:latin typeface="Perpetua" pitchFamily="18" charset="0"/>
            </a:endParaRPr>
          </a:p>
          <a:p>
            <a:pPr algn="ctr"/>
            <a:endParaRPr lang="en" b="1" dirty="0" smtClean="0">
              <a:latin typeface="Perpetua" pitchFamily="18" charset="0"/>
            </a:endParaRPr>
          </a:p>
          <a:p>
            <a:pPr algn="ctr"/>
            <a:endParaRPr lang="en" b="1" dirty="0" smtClean="0">
              <a:latin typeface="Perpetua" pitchFamily="18" charset="0"/>
            </a:endParaRPr>
          </a:p>
          <a:p>
            <a:pPr algn="ctr"/>
            <a:r>
              <a:rPr lang="en" b="1" dirty="0" smtClean="0">
                <a:latin typeface="Perpetua" pitchFamily="18" charset="0"/>
              </a:rPr>
              <a:t>Disusun Oleh:</a:t>
            </a:r>
          </a:p>
          <a:p>
            <a:pPr algn="ctr"/>
            <a:r>
              <a:rPr lang="en" b="1" dirty="0" smtClean="0">
                <a:latin typeface="Perpetua" pitchFamily="18" charset="0"/>
              </a:rPr>
              <a:t>Febi Eka Putri</a:t>
            </a:r>
            <a:r>
              <a:rPr lang="en" b="1" dirty="0">
                <a:latin typeface="Perpetua" pitchFamily="18" charset="0"/>
              </a:rPr>
              <a:t> </a:t>
            </a:r>
            <a:r>
              <a:rPr lang="en" b="1" dirty="0" smtClean="0">
                <a:latin typeface="Perpetua" pitchFamily="18" charset="0"/>
              </a:rPr>
              <a:t> (2013053099)  3B</a:t>
            </a:r>
          </a:p>
          <a:p>
            <a:pPr algn="ctr"/>
            <a:endParaRPr lang="en" b="1" dirty="0">
              <a:latin typeface="Perpetua" pitchFamily="18" charset="0"/>
            </a:endParaRPr>
          </a:p>
          <a:p>
            <a:pPr algn="ctr"/>
            <a:endParaRPr lang="en" b="1" dirty="0" smtClean="0">
              <a:latin typeface="Perpetua" pitchFamily="18" charset="0"/>
            </a:endParaRPr>
          </a:p>
          <a:p>
            <a:pPr algn="ctr"/>
            <a:endParaRPr lang="en" b="1" dirty="0" smtClean="0">
              <a:latin typeface="Perpetua" pitchFamily="18" charset="0"/>
            </a:endParaRPr>
          </a:p>
          <a:p>
            <a:pPr algn="ctr"/>
            <a:r>
              <a:rPr lang="en" b="1" dirty="0" smtClean="0">
                <a:latin typeface="Perpetua" pitchFamily="18" charset="0"/>
              </a:rPr>
              <a:t>PROGRAM STUDI PENDIDIKAN GURU SEKOLAH DASAR</a:t>
            </a:r>
          </a:p>
          <a:p>
            <a:pPr algn="ctr"/>
            <a:r>
              <a:rPr lang="en" b="1" dirty="0" smtClean="0">
                <a:latin typeface="Perpetua" pitchFamily="18" charset="0"/>
              </a:rPr>
              <a:t>FAKULTAS KEGGURUAN DAN ILMU PENDIDIKAN</a:t>
            </a:r>
          </a:p>
          <a:p>
            <a:pPr algn="ctr"/>
            <a:r>
              <a:rPr lang="en" b="1" dirty="0" smtClean="0">
                <a:latin typeface="Perpetua" pitchFamily="18" charset="0"/>
              </a:rPr>
              <a:t>UNIVERSITAS LAMPUNG</a:t>
            </a:r>
          </a:p>
          <a:p>
            <a:pPr algn="ctr"/>
            <a:r>
              <a:rPr lang="en" b="1" dirty="0" smtClean="0">
                <a:latin typeface="Perpetua" pitchFamily="18" charset="0"/>
              </a:rPr>
              <a:t>2021/2022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7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7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p30"/>
          <p:cNvSpPr/>
          <p:nvPr/>
        </p:nvSpPr>
        <p:spPr>
          <a:xfrm rot="5400000">
            <a:off x="-158700" y="-571050"/>
            <a:ext cx="6188400" cy="62856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2" name="Google Shape;402;p30"/>
          <p:cNvSpPr txBox="1">
            <a:spLocks noGrp="1"/>
          </p:cNvSpPr>
          <p:nvPr>
            <p:ph type="body" idx="1"/>
          </p:nvPr>
        </p:nvSpPr>
        <p:spPr>
          <a:xfrm>
            <a:off x="0" y="1742950"/>
            <a:ext cx="4032048" cy="172720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127000" indent="0" algn="just">
              <a:buNone/>
            </a:pPr>
            <a:r>
              <a:rPr lang="en-US" sz="1400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Masalah</a:t>
            </a:r>
            <a:r>
              <a:rPr lang="en-US" sz="1400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 moral </a:t>
            </a:r>
            <a:r>
              <a:rPr lang="en-US" sz="1400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adalah</a:t>
            </a:r>
            <a:r>
              <a:rPr lang="en-US" sz="1400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 </a:t>
            </a:r>
            <a:r>
              <a:rPr lang="en-US" sz="1400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masalah</a:t>
            </a:r>
            <a:r>
              <a:rPr lang="en-US" sz="1400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 yang </a:t>
            </a:r>
            <a:r>
              <a:rPr lang="en-US" sz="1400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sangat</a:t>
            </a:r>
            <a:r>
              <a:rPr lang="en-US" sz="1400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 </a:t>
            </a:r>
            <a:r>
              <a:rPr lang="en-US" sz="1400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mendasar</a:t>
            </a:r>
            <a:r>
              <a:rPr lang="en-US" sz="1400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 </a:t>
            </a:r>
            <a:r>
              <a:rPr lang="en-US" sz="1400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pada</a:t>
            </a:r>
            <a:r>
              <a:rPr lang="en-US" sz="1400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 </a:t>
            </a:r>
            <a:r>
              <a:rPr lang="en-US" sz="1400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nilai</a:t>
            </a:r>
            <a:r>
              <a:rPr lang="en-US" sz="1400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 </a:t>
            </a:r>
            <a:r>
              <a:rPr lang="en-US" sz="1400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manusia</a:t>
            </a:r>
            <a:r>
              <a:rPr lang="en-US" sz="1400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 </a:t>
            </a:r>
            <a:r>
              <a:rPr lang="en-US" sz="1400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atau</a:t>
            </a:r>
            <a:r>
              <a:rPr lang="en-US" sz="1400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 </a:t>
            </a:r>
            <a:r>
              <a:rPr lang="en-US" sz="1400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bangsa</a:t>
            </a:r>
            <a:r>
              <a:rPr lang="en-US" sz="1400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 yang </a:t>
            </a:r>
            <a:r>
              <a:rPr lang="en-US" sz="1400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pada</a:t>
            </a:r>
            <a:r>
              <a:rPr lang="en-US" sz="1400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 </a:t>
            </a:r>
            <a:r>
              <a:rPr lang="en-US" sz="1400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dasarnya</a:t>
            </a:r>
            <a:r>
              <a:rPr lang="en-US" sz="1400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 </a:t>
            </a:r>
            <a:r>
              <a:rPr lang="en-US" sz="1400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terletak</a:t>
            </a:r>
            <a:r>
              <a:rPr lang="en-US" sz="1400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 </a:t>
            </a:r>
            <a:r>
              <a:rPr lang="en-US" sz="1400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pada</a:t>
            </a:r>
            <a:r>
              <a:rPr lang="en-US" sz="1400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 moral </a:t>
            </a:r>
            <a:r>
              <a:rPr lang="en-US" sz="1400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dan</a:t>
            </a:r>
            <a:r>
              <a:rPr lang="en-US" sz="1400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 </a:t>
            </a:r>
            <a:r>
              <a:rPr lang="en-US" sz="1400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akhlaknya</a:t>
            </a:r>
            <a:r>
              <a:rPr lang="en-US" sz="1400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. </a:t>
            </a:r>
            <a:r>
              <a:rPr lang="en-US" sz="1400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Bangsa</a:t>
            </a:r>
            <a:r>
              <a:rPr lang="en-US" sz="1400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 yang </a:t>
            </a:r>
            <a:r>
              <a:rPr lang="en-US" sz="1400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tidak</a:t>
            </a:r>
            <a:r>
              <a:rPr lang="en-US" sz="1400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 </a:t>
            </a:r>
            <a:r>
              <a:rPr lang="en-US" sz="1400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mempunyai</a:t>
            </a:r>
            <a:r>
              <a:rPr lang="en-US" sz="1400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 moral </a:t>
            </a:r>
            <a:r>
              <a:rPr lang="en-US" sz="1400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pada</a:t>
            </a:r>
            <a:r>
              <a:rPr lang="en-US" sz="1400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 </a:t>
            </a:r>
            <a:r>
              <a:rPr lang="en-US" sz="1400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dasarnya</a:t>
            </a:r>
            <a:r>
              <a:rPr lang="en-US" sz="1400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 </a:t>
            </a:r>
            <a:r>
              <a:rPr lang="en-US" sz="1400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telah</a:t>
            </a:r>
            <a:r>
              <a:rPr lang="en-US" sz="1400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 </a:t>
            </a:r>
            <a:r>
              <a:rPr lang="en-US" sz="1400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rusak</a:t>
            </a:r>
            <a:r>
              <a:rPr lang="en-US" sz="1400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, </a:t>
            </a:r>
            <a:r>
              <a:rPr lang="en-US" sz="1400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tiada</a:t>
            </a:r>
            <a:r>
              <a:rPr lang="en-US" sz="1400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 </a:t>
            </a:r>
            <a:r>
              <a:rPr lang="en-US" sz="1400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memilki</a:t>
            </a:r>
            <a:r>
              <a:rPr lang="en-US" sz="1400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 </a:t>
            </a:r>
            <a:r>
              <a:rPr lang="en-US" sz="1400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harkat</a:t>
            </a:r>
            <a:r>
              <a:rPr lang="en-US" sz="1400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 </a:t>
            </a:r>
            <a:r>
              <a:rPr lang="en-US" sz="1400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dan</a:t>
            </a:r>
            <a:r>
              <a:rPr lang="en-US" sz="1400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 </a:t>
            </a:r>
            <a:r>
              <a:rPr lang="en-US" sz="1400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martabat</a:t>
            </a:r>
            <a:r>
              <a:rPr lang="en-US" sz="1400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 yang </a:t>
            </a:r>
            <a:r>
              <a:rPr lang="en-US" sz="1400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mulia</a:t>
            </a:r>
            <a:r>
              <a:rPr lang="en-US" sz="1400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. </a:t>
            </a:r>
            <a:r>
              <a:rPr lang="en-US" sz="1400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Permasalahan</a:t>
            </a:r>
            <a:r>
              <a:rPr lang="en-US" sz="1400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 moral </a:t>
            </a:r>
            <a:r>
              <a:rPr lang="en-US" sz="1400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itu</a:t>
            </a:r>
            <a:r>
              <a:rPr lang="en-US" sz="1400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 </a:t>
            </a:r>
            <a:r>
              <a:rPr lang="en-US" sz="1400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sendiri</a:t>
            </a:r>
            <a:r>
              <a:rPr lang="en-US" sz="1400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 </a:t>
            </a:r>
            <a:r>
              <a:rPr lang="en-US" sz="1400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tidak</a:t>
            </a:r>
            <a:r>
              <a:rPr lang="en-US" sz="1400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 </a:t>
            </a:r>
            <a:r>
              <a:rPr lang="en-US" sz="1400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lepas</a:t>
            </a:r>
            <a:r>
              <a:rPr lang="en-US" sz="1400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 </a:t>
            </a:r>
            <a:r>
              <a:rPr lang="en-US" sz="1400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dari</a:t>
            </a:r>
            <a:r>
              <a:rPr lang="en-US" sz="1400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 </a:t>
            </a:r>
            <a:r>
              <a:rPr lang="en-US" sz="1400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perjalanan</a:t>
            </a:r>
            <a:r>
              <a:rPr lang="en-US" sz="1400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 </a:t>
            </a:r>
            <a:r>
              <a:rPr lang="en-US" sz="1400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hidup</a:t>
            </a:r>
            <a:r>
              <a:rPr lang="en-US" sz="1400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 </a:t>
            </a:r>
            <a:r>
              <a:rPr lang="en-US" sz="1400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Courier New" pitchFamily="49" charset="0"/>
              </a:rPr>
              <a:t>manusia</a:t>
            </a:r>
            <a:r>
              <a:rPr lang="en-US" sz="1400" dirty="0">
                <a:latin typeface="Baskerville Old Face" pitchFamily="18" charset="0"/>
              </a:rPr>
              <a:t>.</a:t>
            </a:r>
          </a:p>
        </p:txBody>
      </p:sp>
      <p:sp>
        <p:nvSpPr>
          <p:cNvPr id="403" name="Google Shape;403;p30"/>
          <p:cNvSpPr txBox="1">
            <a:spLocks noGrp="1"/>
          </p:cNvSpPr>
          <p:nvPr>
            <p:ph type="title"/>
          </p:nvPr>
        </p:nvSpPr>
        <p:spPr>
          <a:xfrm>
            <a:off x="0" y="985057"/>
            <a:ext cx="3475800" cy="55552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>
                <a:latin typeface="Footlight MT Light" pitchFamily="18" charset="0"/>
              </a:rPr>
              <a:t>Masalah Moral</a:t>
            </a:r>
            <a:endParaRPr b="1" dirty="0">
              <a:latin typeface="Footlight MT Light" pitchFamily="18" charset="0"/>
            </a:endParaRPr>
          </a:p>
        </p:txBody>
      </p:sp>
      <p:grpSp>
        <p:nvGrpSpPr>
          <p:cNvPr id="404" name="Google Shape;404;p30"/>
          <p:cNvGrpSpPr/>
          <p:nvPr/>
        </p:nvGrpSpPr>
        <p:grpSpPr>
          <a:xfrm>
            <a:off x="-21100" y="1388976"/>
            <a:ext cx="9732233" cy="3974037"/>
            <a:chOff x="-21100" y="1388976"/>
            <a:chExt cx="9732233" cy="3974037"/>
          </a:xfrm>
        </p:grpSpPr>
        <p:grpSp>
          <p:nvGrpSpPr>
            <p:cNvPr id="405" name="Google Shape;405;p30"/>
            <p:cNvGrpSpPr/>
            <p:nvPr/>
          </p:nvGrpSpPr>
          <p:grpSpPr>
            <a:xfrm>
              <a:off x="3005322" y="1388976"/>
              <a:ext cx="6705812" cy="3974037"/>
              <a:chOff x="3956065" y="2148973"/>
              <a:chExt cx="5395729" cy="3197648"/>
            </a:xfrm>
          </p:grpSpPr>
          <p:grpSp>
            <p:nvGrpSpPr>
              <p:cNvPr id="406" name="Google Shape;406;p30"/>
              <p:cNvGrpSpPr/>
              <p:nvPr/>
            </p:nvGrpSpPr>
            <p:grpSpPr>
              <a:xfrm>
                <a:off x="3956065" y="2148973"/>
                <a:ext cx="5118958" cy="3075551"/>
                <a:chOff x="3956065" y="2148973"/>
                <a:chExt cx="5118958" cy="3075551"/>
              </a:xfrm>
            </p:grpSpPr>
            <p:sp>
              <p:nvSpPr>
                <p:cNvPr id="407" name="Google Shape;407;p30"/>
                <p:cNvSpPr/>
                <p:nvPr/>
              </p:nvSpPr>
              <p:spPr>
                <a:xfrm>
                  <a:off x="3956065" y="4339665"/>
                  <a:ext cx="5118958" cy="8848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2578" h="45389" extrusionOk="0">
                      <a:moveTo>
                        <a:pt x="38717" y="1"/>
                      </a:moveTo>
                      <a:lnTo>
                        <a:pt x="1" y="12054"/>
                      </a:lnTo>
                      <a:lnTo>
                        <a:pt x="862" y="45283"/>
                      </a:lnTo>
                      <a:lnTo>
                        <a:pt x="262578" y="45388"/>
                      </a:lnTo>
                      <a:lnTo>
                        <a:pt x="262578" y="18947"/>
                      </a:lnTo>
                      <a:lnTo>
                        <a:pt x="38717" y="1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8" name="Google Shape;408;p30"/>
                <p:cNvSpPr/>
                <p:nvPr/>
              </p:nvSpPr>
              <p:spPr>
                <a:xfrm>
                  <a:off x="5970522" y="4432266"/>
                  <a:ext cx="793524" cy="3607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0704" h="18503" extrusionOk="0">
                      <a:moveTo>
                        <a:pt x="1" y="1"/>
                      </a:moveTo>
                      <a:lnTo>
                        <a:pt x="1" y="1"/>
                      </a:lnTo>
                      <a:cubicBezTo>
                        <a:pt x="1419" y="5299"/>
                        <a:pt x="2837" y="10599"/>
                        <a:pt x="4254" y="15897"/>
                      </a:cubicBezTo>
                      <a:cubicBezTo>
                        <a:pt x="4488" y="16764"/>
                        <a:pt x="4719" y="17632"/>
                        <a:pt x="4951" y="18502"/>
                      </a:cubicBezTo>
                      <a:cubicBezTo>
                        <a:pt x="4951" y="18502"/>
                        <a:pt x="40132" y="9844"/>
                        <a:pt x="40702" y="9598"/>
                      </a:cubicBezTo>
                      <a:lnTo>
                        <a:pt x="40704" y="9598"/>
                      </a:lnTo>
                      <a:lnTo>
                        <a:pt x="11160" y="3892"/>
                      </a:lnTo>
                      <a:lnTo>
                        <a:pt x="10974" y="4842"/>
                      </a:lnTo>
                      <a:cubicBezTo>
                        <a:pt x="10919" y="5120"/>
                        <a:pt x="10866" y="5403"/>
                        <a:pt x="10831" y="5678"/>
                      </a:cubicBezTo>
                      <a:cubicBezTo>
                        <a:pt x="10814" y="5818"/>
                        <a:pt x="10797" y="5960"/>
                        <a:pt x="10781" y="6104"/>
                      </a:cubicBezTo>
                      <a:cubicBezTo>
                        <a:pt x="10713" y="6707"/>
                        <a:pt x="10645" y="7328"/>
                        <a:pt x="10369" y="7691"/>
                      </a:cubicBezTo>
                      <a:cubicBezTo>
                        <a:pt x="10178" y="7943"/>
                        <a:pt x="9951" y="8060"/>
                        <a:pt x="9655" y="8060"/>
                      </a:cubicBezTo>
                      <a:cubicBezTo>
                        <a:pt x="9090" y="8060"/>
                        <a:pt x="8422" y="7621"/>
                        <a:pt x="8133" y="7057"/>
                      </a:cubicBezTo>
                      <a:cubicBezTo>
                        <a:pt x="7921" y="6652"/>
                        <a:pt x="7817" y="6163"/>
                        <a:pt x="7813" y="5558"/>
                      </a:cubicBezTo>
                      <a:lnTo>
                        <a:pt x="7807" y="4788"/>
                      </a:lnTo>
                      <a:lnTo>
                        <a:pt x="7058" y="4601"/>
                      </a:lnTo>
                      <a:cubicBezTo>
                        <a:pt x="5978" y="4333"/>
                        <a:pt x="5100" y="3845"/>
                        <a:pt x="4373" y="3114"/>
                      </a:cubicBezTo>
                      <a:lnTo>
                        <a:pt x="4125" y="2861"/>
                      </a:lnTo>
                      <a:cubicBezTo>
                        <a:pt x="3602" y="2327"/>
                        <a:pt x="3063" y="1775"/>
                        <a:pt x="2310" y="1345"/>
                      </a:cubicBezTo>
                      <a:cubicBezTo>
                        <a:pt x="2212" y="1288"/>
                        <a:pt x="2115" y="1238"/>
                        <a:pt x="2021" y="1188"/>
                      </a:cubicBezTo>
                      <a:cubicBezTo>
                        <a:pt x="1918" y="1133"/>
                        <a:pt x="1818" y="1079"/>
                        <a:pt x="1721" y="1023"/>
                      </a:cubicBezTo>
                      <a:lnTo>
                        <a:pt x="1" y="1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9" name="Google Shape;409;p30"/>
                <p:cNvSpPr/>
                <p:nvPr/>
              </p:nvSpPr>
              <p:spPr>
                <a:xfrm>
                  <a:off x="5495585" y="4665816"/>
                  <a:ext cx="1380421" cy="27146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0809" h="13925" extrusionOk="0">
                      <a:moveTo>
                        <a:pt x="65542" y="1"/>
                      </a:moveTo>
                      <a:cubicBezTo>
                        <a:pt x="65520" y="1"/>
                        <a:pt x="65501" y="1"/>
                        <a:pt x="65484" y="1"/>
                      </a:cubicBezTo>
                      <a:cubicBezTo>
                        <a:pt x="60737" y="136"/>
                        <a:pt x="58737" y="1377"/>
                        <a:pt x="54098" y="2401"/>
                      </a:cubicBezTo>
                      <a:cubicBezTo>
                        <a:pt x="48822" y="3567"/>
                        <a:pt x="43570" y="4834"/>
                        <a:pt x="38341" y="6201"/>
                      </a:cubicBezTo>
                      <a:cubicBezTo>
                        <a:pt x="36020" y="6808"/>
                        <a:pt x="33679" y="7438"/>
                        <a:pt x="31281" y="7495"/>
                      </a:cubicBezTo>
                      <a:cubicBezTo>
                        <a:pt x="31157" y="7498"/>
                        <a:pt x="31034" y="7499"/>
                        <a:pt x="30910" y="7499"/>
                      </a:cubicBezTo>
                      <a:cubicBezTo>
                        <a:pt x="28226" y="7499"/>
                        <a:pt x="25606" y="6824"/>
                        <a:pt x="22989" y="6302"/>
                      </a:cubicBezTo>
                      <a:cubicBezTo>
                        <a:pt x="21505" y="6004"/>
                        <a:pt x="7095" y="2926"/>
                        <a:pt x="1840" y="2926"/>
                      </a:cubicBezTo>
                      <a:cubicBezTo>
                        <a:pt x="863" y="2926"/>
                        <a:pt x="203" y="3032"/>
                        <a:pt x="1" y="3283"/>
                      </a:cubicBezTo>
                      <a:cubicBezTo>
                        <a:pt x="3759" y="6355"/>
                        <a:pt x="24871" y="11065"/>
                        <a:pt x="29402" y="12731"/>
                      </a:cubicBezTo>
                      <a:cubicBezTo>
                        <a:pt x="30946" y="13298"/>
                        <a:pt x="32529" y="13838"/>
                        <a:pt x="34172" y="13915"/>
                      </a:cubicBezTo>
                      <a:cubicBezTo>
                        <a:pt x="34315" y="13922"/>
                        <a:pt x="34458" y="13925"/>
                        <a:pt x="34600" y="13925"/>
                      </a:cubicBezTo>
                      <a:cubicBezTo>
                        <a:pt x="36109" y="13925"/>
                        <a:pt x="37603" y="13558"/>
                        <a:pt x="39048" y="13107"/>
                      </a:cubicBezTo>
                      <a:cubicBezTo>
                        <a:pt x="45744" y="11025"/>
                        <a:pt x="51961" y="9710"/>
                        <a:pt x="58426" y="7031"/>
                      </a:cubicBezTo>
                      <a:cubicBezTo>
                        <a:pt x="61870" y="5605"/>
                        <a:pt x="66036" y="4305"/>
                        <a:pt x="69491" y="2903"/>
                      </a:cubicBezTo>
                      <a:cubicBezTo>
                        <a:pt x="69948" y="2718"/>
                        <a:pt x="70440" y="2468"/>
                        <a:pt x="70607" y="2005"/>
                      </a:cubicBezTo>
                      <a:cubicBezTo>
                        <a:pt x="70809" y="1451"/>
                        <a:pt x="70423" y="819"/>
                        <a:pt x="69900" y="547"/>
                      </a:cubicBezTo>
                      <a:cubicBezTo>
                        <a:pt x="69392" y="283"/>
                        <a:pt x="66264" y="1"/>
                        <a:pt x="65542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10" name="Google Shape;410;p30"/>
                <p:cNvSpPr/>
                <p:nvPr/>
              </p:nvSpPr>
              <p:spPr>
                <a:xfrm>
                  <a:off x="6067022" y="4619379"/>
                  <a:ext cx="700202" cy="2233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917" h="11457" extrusionOk="0">
                      <a:moveTo>
                        <a:pt x="35752" y="0"/>
                      </a:moveTo>
                      <a:cubicBezTo>
                        <a:pt x="34681" y="314"/>
                        <a:pt x="10620" y="6225"/>
                        <a:pt x="1" y="8906"/>
                      </a:cubicBezTo>
                      <a:cubicBezTo>
                        <a:pt x="161" y="9497"/>
                        <a:pt x="527" y="10864"/>
                        <a:pt x="687" y="11456"/>
                      </a:cubicBezTo>
                      <a:cubicBezTo>
                        <a:pt x="2237" y="11059"/>
                        <a:pt x="35306" y="2736"/>
                        <a:pt x="35917" y="2626"/>
                      </a:cubicBezTo>
                      <a:cubicBezTo>
                        <a:pt x="35917" y="2581"/>
                        <a:pt x="35795" y="506"/>
                        <a:pt x="35752" y="0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11" name="Google Shape;411;p30"/>
                <p:cNvSpPr/>
                <p:nvPr/>
              </p:nvSpPr>
              <p:spPr>
                <a:xfrm>
                  <a:off x="4782204" y="3767428"/>
                  <a:ext cx="1298211" cy="10752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6592" h="55156" extrusionOk="0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2167" y="6680"/>
                        <a:pt x="4331" y="13359"/>
                        <a:pt x="6493" y="20037"/>
                      </a:cubicBezTo>
                      <a:cubicBezTo>
                        <a:pt x="8273" y="25524"/>
                        <a:pt x="10053" y="31012"/>
                        <a:pt x="11832" y="36501"/>
                      </a:cubicBezTo>
                      <a:cubicBezTo>
                        <a:pt x="12534" y="38667"/>
                        <a:pt x="13235" y="40832"/>
                        <a:pt x="13938" y="42997"/>
                      </a:cubicBezTo>
                      <a:cubicBezTo>
                        <a:pt x="14084" y="43449"/>
                        <a:pt x="14179" y="44115"/>
                        <a:pt x="14407" y="44580"/>
                      </a:cubicBezTo>
                      <a:cubicBezTo>
                        <a:pt x="14434" y="44585"/>
                        <a:pt x="14467" y="44589"/>
                        <a:pt x="14504" y="44593"/>
                      </a:cubicBezTo>
                      <a:cubicBezTo>
                        <a:pt x="14781" y="44629"/>
                        <a:pt x="15068" y="44708"/>
                        <a:pt x="15347" y="44762"/>
                      </a:cubicBezTo>
                      <a:lnTo>
                        <a:pt x="19517" y="45610"/>
                      </a:lnTo>
                      <a:lnTo>
                        <a:pt x="23498" y="46416"/>
                      </a:lnTo>
                      <a:cubicBezTo>
                        <a:pt x="25532" y="46830"/>
                        <a:pt x="27565" y="47242"/>
                        <a:pt x="29598" y="47652"/>
                      </a:cubicBezTo>
                      <a:cubicBezTo>
                        <a:pt x="31174" y="47971"/>
                        <a:pt x="32749" y="48291"/>
                        <a:pt x="34322" y="48610"/>
                      </a:cubicBezTo>
                      <a:cubicBezTo>
                        <a:pt x="37412" y="49237"/>
                        <a:pt x="40500" y="49864"/>
                        <a:pt x="43586" y="50488"/>
                      </a:cubicBezTo>
                      <a:cubicBezTo>
                        <a:pt x="51254" y="52041"/>
                        <a:pt x="58922" y="53597"/>
                        <a:pt x="66592" y="55156"/>
                      </a:cubicBezTo>
                      <a:cubicBezTo>
                        <a:pt x="66414" y="54504"/>
                        <a:pt x="66241" y="53858"/>
                        <a:pt x="66066" y="53204"/>
                      </a:cubicBezTo>
                      <a:cubicBezTo>
                        <a:pt x="65780" y="52139"/>
                        <a:pt x="65497" y="51067"/>
                        <a:pt x="65209" y="50000"/>
                      </a:cubicBezTo>
                      <a:cubicBezTo>
                        <a:pt x="63726" y="44451"/>
                        <a:pt x="62241" y="38902"/>
                        <a:pt x="60756" y="33355"/>
                      </a:cubicBezTo>
                      <a:cubicBezTo>
                        <a:pt x="60367" y="31910"/>
                        <a:pt x="59985" y="30465"/>
                        <a:pt x="59597" y="29020"/>
                      </a:cubicBezTo>
                      <a:cubicBezTo>
                        <a:pt x="59597" y="28873"/>
                        <a:pt x="59537" y="28759"/>
                        <a:pt x="59465" y="28522"/>
                      </a:cubicBezTo>
                      <a:cubicBezTo>
                        <a:pt x="59140" y="27307"/>
                        <a:pt x="58813" y="26089"/>
                        <a:pt x="58485" y="24866"/>
                      </a:cubicBezTo>
                      <a:cubicBezTo>
                        <a:pt x="57394" y="20796"/>
                        <a:pt x="56305" y="16724"/>
                        <a:pt x="55216" y="12648"/>
                      </a:cubicBezTo>
                      <a:cubicBezTo>
                        <a:pt x="55161" y="12438"/>
                        <a:pt x="55106" y="12233"/>
                        <a:pt x="55051" y="12023"/>
                      </a:cubicBezTo>
                      <a:cubicBezTo>
                        <a:pt x="54855" y="11289"/>
                        <a:pt x="54660" y="10560"/>
                        <a:pt x="54463" y="9826"/>
                      </a:cubicBezTo>
                      <a:cubicBezTo>
                        <a:pt x="54326" y="9382"/>
                        <a:pt x="54135" y="8956"/>
                        <a:pt x="53894" y="8559"/>
                      </a:cubicBezTo>
                      <a:cubicBezTo>
                        <a:pt x="53050" y="7182"/>
                        <a:pt x="51715" y="6511"/>
                        <a:pt x="50214" y="6146"/>
                      </a:cubicBezTo>
                      <a:cubicBezTo>
                        <a:pt x="49376" y="5937"/>
                        <a:pt x="48487" y="5828"/>
                        <a:pt x="47598" y="5736"/>
                      </a:cubicBezTo>
                      <a:cubicBezTo>
                        <a:pt x="46872" y="5659"/>
                        <a:pt x="46151" y="5599"/>
                        <a:pt x="45464" y="5518"/>
                      </a:cubicBezTo>
                      <a:cubicBezTo>
                        <a:pt x="40963" y="4974"/>
                        <a:pt x="36459" y="4429"/>
                        <a:pt x="31955" y="3880"/>
                      </a:cubicBezTo>
                      <a:cubicBezTo>
                        <a:pt x="28574" y="3471"/>
                        <a:pt x="25194" y="3061"/>
                        <a:pt x="21816" y="2650"/>
                      </a:cubicBezTo>
                      <a:cubicBezTo>
                        <a:pt x="14544" y="1768"/>
                        <a:pt x="7273" y="885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12" name="Google Shape;412;p30"/>
                <p:cNvSpPr/>
                <p:nvPr/>
              </p:nvSpPr>
              <p:spPr>
                <a:xfrm>
                  <a:off x="6700551" y="4702467"/>
                  <a:ext cx="1355858" cy="39241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9549" h="20129" extrusionOk="0">
                      <a:moveTo>
                        <a:pt x="29497" y="1"/>
                      </a:moveTo>
                      <a:cubicBezTo>
                        <a:pt x="28853" y="1"/>
                        <a:pt x="28059" y="411"/>
                        <a:pt x="27232" y="737"/>
                      </a:cubicBezTo>
                      <a:cubicBezTo>
                        <a:pt x="18565" y="4140"/>
                        <a:pt x="9753" y="6907"/>
                        <a:pt x="1051" y="10157"/>
                      </a:cubicBezTo>
                      <a:cubicBezTo>
                        <a:pt x="1" y="10550"/>
                        <a:pt x="110" y="12072"/>
                        <a:pt x="1207" y="12306"/>
                      </a:cubicBezTo>
                      <a:cubicBezTo>
                        <a:pt x="9601" y="14096"/>
                        <a:pt x="29839" y="18449"/>
                        <a:pt x="39973" y="20113"/>
                      </a:cubicBezTo>
                      <a:cubicBezTo>
                        <a:pt x="40033" y="20123"/>
                        <a:pt x="40093" y="20128"/>
                        <a:pt x="40153" y="20128"/>
                      </a:cubicBezTo>
                      <a:cubicBezTo>
                        <a:pt x="40335" y="20128"/>
                        <a:pt x="40515" y="20083"/>
                        <a:pt x="40677" y="19996"/>
                      </a:cubicBezTo>
                      <a:cubicBezTo>
                        <a:pt x="43374" y="18556"/>
                        <a:pt x="59092" y="9606"/>
                        <a:pt x="68543" y="4801"/>
                      </a:cubicBezTo>
                      <a:cubicBezTo>
                        <a:pt x="69549" y="4290"/>
                        <a:pt x="69254" y="2779"/>
                        <a:pt x="68128" y="2686"/>
                      </a:cubicBezTo>
                      <a:cubicBezTo>
                        <a:pt x="57451" y="1813"/>
                        <a:pt x="31088" y="69"/>
                        <a:pt x="29566" y="2"/>
                      </a:cubicBezTo>
                      <a:cubicBezTo>
                        <a:pt x="29543" y="1"/>
                        <a:pt x="29520" y="1"/>
                        <a:pt x="29497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13" name="Google Shape;413;p30"/>
                <p:cNvSpPr/>
                <p:nvPr/>
              </p:nvSpPr>
              <p:spPr>
                <a:xfrm>
                  <a:off x="6614715" y="4667220"/>
                  <a:ext cx="1397460" cy="371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683" h="19069" extrusionOk="0">
                      <a:moveTo>
                        <a:pt x="31829" y="0"/>
                      </a:moveTo>
                      <a:cubicBezTo>
                        <a:pt x="31184" y="0"/>
                        <a:pt x="30392" y="411"/>
                        <a:pt x="29566" y="736"/>
                      </a:cubicBezTo>
                      <a:cubicBezTo>
                        <a:pt x="19712" y="4604"/>
                        <a:pt x="9856" y="8472"/>
                        <a:pt x="0" y="12343"/>
                      </a:cubicBezTo>
                      <a:cubicBezTo>
                        <a:pt x="1373" y="12567"/>
                        <a:pt x="2745" y="12785"/>
                        <a:pt x="4122" y="13008"/>
                      </a:cubicBezTo>
                      <a:cubicBezTo>
                        <a:pt x="16601" y="15028"/>
                        <a:pt x="29083" y="17048"/>
                        <a:pt x="41565" y="19069"/>
                      </a:cubicBezTo>
                      <a:cubicBezTo>
                        <a:pt x="42817" y="18482"/>
                        <a:pt x="44072" y="17896"/>
                        <a:pt x="45330" y="17312"/>
                      </a:cubicBezTo>
                      <a:cubicBezTo>
                        <a:pt x="54118" y="13214"/>
                        <a:pt x="62902" y="9115"/>
                        <a:pt x="71683" y="5017"/>
                      </a:cubicBezTo>
                      <a:cubicBezTo>
                        <a:pt x="67145" y="4445"/>
                        <a:pt x="62605" y="3873"/>
                        <a:pt x="58064" y="3298"/>
                      </a:cubicBezTo>
                      <a:cubicBezTo>
                        <a:pt x="51139" y="2424"/>
                        <a:pt x="44214" y="1552"/>
                        <a:pt x="37289" y="681"/>
                      </a:cubicBezTo>
                      <a:cubicBezTo>
                        <a:pt x="35515" y="453"/>
                        <a:pt x="33692" y="79"/>
                        <a:pt x="31900" y="2"/>
                      </a:cubicBezTo>
                      <a:cubicBezTo>
                        <a:pt x="31876" y="1"/>
                        <a:pt x="31853" y="0"/>
                        <a:pt x="31829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14" name="Google Shape;414;p30"/>
                <p:cNvSpPr/>
                <p:nvPr/>
              </p:nvSpPr>
              <p:spPr>
                <a:xfrm>
                  <a:off x="6722853" y="4802866"/>
                  <a:ext cx="909988" cy="2010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6678" h="10313" extrusionOk="0">
                      <a:moveTo>
                        <a:pt x="12137" y="1"/>
                      </a:moveTo>
                      <a:lnTo>
                        <a:pt x="1" y="4757"/>
                      </a:lnTo>
                      <a:lnTo>
                        <a:pt x="34337" y="10313"/>
                      </a:lnTo>
                      <a:lnTo>
                        <a:pt x="46678" y="4988"/>
                      </a:lnTo>
                      <a:lnTo>
                        <a:pt x="12137" y="1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15" name="Google Shape;415;p30"/>
                <p:cNvSpPr/>
                <p:nvPr/>
              </p:nvSpPr>
              <p:spPr>
                <a:xfrm>
                  <a:off x="7001028" y="4764130"/>
                  <a:ext cx="717338" cy="12122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796" h="6218" extrusionOk="0">
                      <a:moveTo>
                        <a:pt x="3159" y="0"/>
                      </a:moveTo>
                      <a:lnTo>
                        <a:pt x="1" y="1168"/>
                      </a:lnTo>
                      <a:lnTo>
                        <a:pt x="33897" y="6217"/>
                      </a:lnTo>
                      <a:lnTo>
                        <a:pt x="36796" y="4967"/>
                      </a:lnTo>
                      <a:lnTo>
                        <a:pt x="3159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16" name="Google Shape;416;p30"/>
                <p:cNvSpPr/>
                <p:nvPr/>
              </p:nvSpPr>
              <p:spPr>
                <a:xfrm>
                  <a:off x="7086962" y="4729799"/>
                  <a:ext cx="717338" cy="12122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796" h="6218" extrusionOk="0">
                      <a:moveTo>
                        <a:pt x="3159" y="1"/>
                      </a:moveTo>
                      <a:lnTo>
                        <a:pt x="1" y="1170"/>
                      </a:lnTo>
                      <a:lnTo>
                        <a:pt x="33897" y="6218"/>
                      </a:lnTo>
                      <a:lnTo>
                        <a:pt x="36795" y="4967"/>
                      </a:lnTo>
                      <a:lnTo>
                        <a:pt x="3159" y="1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17" name="Google Shape;417;p30"/>
                <p:cNvSpPr/>
                <p:nvPr/>
              </p:nvSpPr>
              <p:spPr>
                <a:xfrm>
                  <a:off x="7244306" y="4703500"/>
                  <a:ext cx="641814" cy="10849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922" h="5565" extrusionOk="0">
                      <a:moveTo>
                        <a:pt x="2827" y="1"/>
                      </a:moveTo>
                      <a:lnTo>
                        <a:pt x="1" y="1047"/>
                      </a:lnTo>
                      <a:lnTo>
                        <a:pt x="30328" y="5565"/>
                      </a:lnTo>
                      <a:lnTo>
                        <a:pt x="32922" y="4446"/>
                      </a:lnTo>
                      <a:lnTo>
                        <a:pt x="2827" y="1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18" name="Google Shape;418;p30"/>
                <p:cNvSpPr/>
                <p:nvPr/>
              </p:nvSpPr>
              <p:spPr>
                <a:xfrm>
                  <a:off x="5923695" y="4242326"/>
                  <a:ext cx="270337" cy="3575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867" h="18343" extrusionOk="0">
                      <a:moveTo>
                        <a:pt x="2716" y="1"/>
                      </a:moveTo>
                      <a:cubicBezTo>
                        <a:pt x="1743" y="1"/>
                        <a:pt x="748" y="168"/>
                        <a:pt x="134" y="607"/>
                      </a:cubicBezTo>
                      <a:cubicBezTo>
                        <a:pt x="82" y="644"/>
                        <a:pt x="36" y="690"/>
                        <a:pt x="0" y="742"/>
                      </a:cubicBezTo>
                      <a:cubicBezTo>
                        <a:pt x="298" y="1881"/>
                        <a:pt x="606" y="3025"/>
                        <a:pt x="915" y="4165"/>
                      </a:cubicBezTo>
                      <a:cubicBezTo>
                        <a:pt x="986" y="4398"/>
                        <a:pt x="1045" y="4512"/>
                        <a:pt x="1045" y="4662"/>
                      </a:cubicBezTo>
                      <a:cubicBezTo>
                        <a:pt x="1427" y="6084"/>
                        <a:pt x="1805" y="7503"/>
                        <a:pt x="2185" y="8931"/>
                      </a:cubicBezTo>
                      <a:cubicBezTo>
                        <a:pt x="2194" y="8952"/>
                        <a:pt x="2200" y="8974"/>
                        <a:pt x="2204" y="8995"/>
                      </a:cubicBezTo>
                      <a:cubicBezTo>
                        <a:pt x="2358" y="9573"/>
                        <a:pt x="2512" y="10145"/>
                        <a:pt x="2668" y="10722"/>
                      </a:cubicBezTo>
                      <a:cubicBezTo>
                        <a:pt x="2720" y="10782"/>
                        <a:pt x="2776" y="10839"/>
                        <a:pt x="2837" y="10892"/>
                      </a:cubicBezTo>
                      <a:cubicBezTo>
                        <a:pt x="3110" y="11120"/>
                        <a:pt x="3458" y="11245"/>
                        <a:pt x="3776" y="11403"/>
                      </a:cubicBezTo>
                      <a:cubicBezTo>
                        <a:pt x="5527" y="12281"/>
                        <a:pt x="6613" y="14356"/>
                        <a:pt x="8528" y="14763"/>
                      </a:cubicBezTo>
                      <a:cubicBezTo>
                        <a:pt x="8703" y="14797"/>
                        <a:pt x="8897" y="14827"/>
                        <a:pt x="9026" y="14957"/>
                      </a:cubicBezTo>
                      <a:cubicBezTo>
                        <a:pt x="9100" y="15036"/>
                        <a:pt x="9144" y="15141"/>
                        <a:pt x="9174" y="15245"/>
                      </a:cubicBezTo>
                      <a:cubicBezTo>
                        <a:pt x="9324" y="15768"/>
                        <a:pt x="9239" y="16330"/>
                        <a:pt x="9374" y="16857"/>
                      </a:cubicBezTo>
                      <a:cubicBezTo>
                        <a:pt x="9568" y="17638"/>
                        <a:pt x="10284" y="18265"/>
                        <a:pt x="11084" y="18335"/>
                      </a:cubicBezTo>
                      <a:cubicBezTo>
                        <a:pt x="11137" y="18340"/>
                        <a:pt x="11189" y="18342"/>
                        <a:pt x="11241" y="18342"/>
                      </a:cubicBezTo>
                      <a:cubicBezTo>
                        <a:pt x="11991" y="18342"/>
                        <a:pt x="12731" y="17853"/>
                        <a:pt x="12990" y="17151"/>
                      </a:cubicBezTo>
                      <a:cubicBezTo>
                        <a:pt x="13110" y="16837"/>
                        <a:pt x="13140" y="16499"/>
                        <a:pt x="13170" y="16161"/>
                      </a:cubicBezTo>
                      <a:cubicBezTo>
                        <a:pt x="13180" y="16081"/>
                        <a:pt x="13185" y="16001"/>
                        <a:pt x="13195" y="15922"/>
                      </a:cubicBezTo>
                      <a:cubicBezTo>
                        <a:pt x="13339" y="14662"/>
                        <a:pt x="13866" y="13453"/>
                        <a:pt x="13841" y="12184"/>
                      </a:cubicBezTo>
                      <a:cubicBezTo>
                        <a:pt x="13807" y="10234"/>
                        <a:pt x="12498" y="8558"/>
                        <a:pt x="11926" y="6696"/>
                      </a:cubicBezTo>
                      <a:cubicBezTo>
                        <a:pt x="11799" y="6279"/>
                        <a:pt x="11708" y="5846"/>
                        <a:pt x="11539" y="5449"/>
                      </a:cubicBezTo>
                      <a:cubicBezTo>
                        <a:pt x="11250" y="4777"/>
                        <a:pt x="10763" y="4220"/>
                        <a:pt x="10246" y="3712"/>
                      </a:cubicBezTo>
                      <a:cubicBezTo>
                        <a:pt x="8722" y="2234"/>
                        <a:pt x="6892" y="940"/>
                        <a:pt x="4876" y="294"/>
                      </a:cubicBezTo>
                      <a:cubicBezTo>
                        <a:pt x="4331" y="119"/>
                        <a:pt x="3531" y="1"/>
                        <a:pt x="2716" y="1"/>
                      </a:cubicBezTo>
                      <a:close/>
                    </a:path>
                  </a:pathLst>
                </a:custGeom>
                <a:solidFill>
                  <a:srgbClr val="FFBDA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19" name="Google Shape;419;p30"/>
                <p:cNvSpPr/>
                <p:nvPr/>
              </p:nvSpPr>
              <p:spPr>
                <a:xfrm>
                  <a:off x="5966272" y="4354481"/>
                  <a:ext cx="214172" cy="24544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986" h="12590" extrusionOk="0">
                      <a:moveTo>
                        <a:pt x="5591" y="1"/>
                      </a:moveTo>
                      <a:cubicBezTo>
                        <a:pt x="5552" y="1"/>
                        <a:pt x="5513" y="5"/>
                        <a:pt x="5474" y="14"/>
                      </a:cubicBezTo>
                      <a:cubicBezTo>
                        <a:pt x="5160" y="88"/>
                        <a:pt x="4991" y="411"/>
                        <a:pt x="4826" y="686"/>
                      </a:cubicBezTo>
                      <a:cubicBezTo>
                        <a:pt x="4259" y="1631"/>
                        <a:pt x="3279" y="2317"/>
                        <a:pt x="2194" y="2531"/>
                      </a:cubicBezTo>
                      <a:cubicBezTo>
                        <a:pt x="1687" y="2626"/>
                        <a:pt x="1160" y="2626"/>
                        <a:pt x="672" y="2786"/>
                      </a:cubicBezTo>
                      <a:cubicBezTo>
                        <a:pt x="420" y="2861"/>
                        <a:pt x="190" y="2996"/>
                        <a:pt x="1" y="3178"/>
                      </a:cubicBezTo>
                      <a:cubicBezTo>
                        <a:pt x="10" y="3199"/>
                        <a:pt x="16" y="3221"/>
                        <a:pt x="20" y="3242"/>
                      </a:cubicBezTo>
                      <a:cubicBezTo>
                        <a:pt x="174" y="3820"/>
                        <a:pt x="328" y="4392"/>
                        <a:pt x="484" y="4969"/>
                      </a:cubicBezTo>
                      <a:cubicBezTo>
                        <a:pt x="536" y="5029"/>
                        <a:pt x="592" y="5086"/>
                        <a:pt x="653" y="5139"/>
                      </a:cubicBezTo>
                      <a:cubicBezTo>
                        <a:pt x="926" y="5367"/>
                        <a:pt x="1274" y="5492"/>
                        <a:pt x="1592" y="5650"/>
                      </a:cubicBezTo>
                      <a:cubicBezTo>
                        <a:pt x="3343" y="6528"/>
                        <a:pt x="4429" y="8603"/>
                        <a:pt x="6344" y="9010"/>
                      </a:cubicBezTo>
                      <a:cubicBezTo>
                        <a:pt x="6519" y="9044"/>
                        <a:pt x="6713" y="9074"/>
                        <a:pt x="6842" y="9204"/>
                      </a:cubicBezTo>
                      <a:cubicBezTo>
                        <a:pt x="6916" y="9283"/>
                        <a:pt x="6960" y="9388"/>
                        <a:pt x="6990" y="9492"/>
                      </a:cubicBezTo>
                      <a:cubicBezTo>
                        <a:pt x="7140" y="10015"/>
                        <a:pt x="7055" y="10577"/>
                        <a:pt x="7190" y="11104"/>
                      </a:cubicBezTo>
                      <a:cubicBezTo>
                        <a:pt x="7384" y="11885"/>
                        <a:pt x="8100" y="12512"/>
                        <a:pt x="8900" y="12582"/>
                      </a:cubicBezTo>
                      <a:cubicBezTo>
                        <a:pt x="8953" y="12587"/>
                        <a:pt x="9005" y="12589"/>
                        <a:pt x="9057" y="12589"/>
                      </a:cubicBezTo>
                      <a:cubicBezTo>
                        <a:pt x="9807" y="12589"/>
                        <a:pt x="10547" y="12100"/>
                        <a:pt x="10806" y="11398"/>
                      </a:cubicBezTo>
                      <a:cubicBezTo>
                        <a:pt x="10926" y="11084"/>
                        <a:pt x="10956" y="10746"/>
                        <a:pt x="10986" y="10408"/>
                      </a:cubicBezTo>
                      <a:lnTo>
                        <a:pt x="10986" y="10408"/>
                      </a:lnTo>
                      <a:cubicBezTo>
                        <a:pt x="10766" y="10566"/>
                        <a:pt x="10593" y="10781"/>
                        <a:pt x="10354" y="10906"/>
                      </a:cubicBezTo>
                      <a:cubicBezTo>
                        <a:pt x="10209" y="10984"/>
                        <a:pt x="10051" y="11019"/>
                        <a:pt x="9890" y="11019"/>
                      </a:cubicBezTo>
                      <a:cubicBezTo>
                        <a:pt x="9485" y="11019"/>
                        <a:pt x="9067" y="10794"/>
                        <a:pt x="8817" y="10458"/>
                      </a:cubicBezTo>
                      <a:cubicBezTo>
                        <a:pt x="8469" y="9990"/>
                        <a:pt x="8394" y="9373"/>
                        <a:pt x="8434" y="8791"/>
                      </a:cubicBezTo>
                      <a:cubicBezTo>
                        <a:pt x="8474" y="8208"/>
                        <a:pt x="8619" y="7641"/>
                        <a:pt x="8657" y="7060"/>
                      </a:cubicBezTo>
                      <a:cubicBezTo>
                        <a:pt x="8674" y="6885"/>
                        <a:pt x="8674" y="6701"/>
                        <a:pt x="8613" y="6537"/>
                      </a:cubicBezTo>
                      <a:cubicBezTo>
                        <a:pt x="8533" y="6332"/>
                        <a:pt x="8364" y="6174"/>
                        <a:pt x="8279" y="5975"/>
                      </a:cubicBezTo>
                      <a:cubicBezTo>
                        <a:pt x="8146" y="5642"/>
                        <a:pt x="8265" y="5264"/>
                        <a:pt x="8434" y="4945"/>
                      </a:cubicBezTo>
                      <a:cubicBezTo>
                        <a:pt x="8603" y="4631"/>
                        <a:pt x="8822" y="4327"/>
                        <a:pt x="8887" y="3979"/>
                      </a:cubicBezTo>
                      <a:cubicBezTo>
                        <a:pt x="9006" y="3353"/>
                        <a:pt x="8613" y="2725"/>
                        <a:pt x="8096" y="2353"/>
                      </a:cubicBezTo>
                      <a:cubicBezTo>
                        <a:pt x="7638" y="2013"/>
                        <a:pt x="7061" y="1806"/>
                        <a:pt x="6728" y="1342"/>
                      </a:cubicBezTo>
                      <a:cubicBezTo>
                        <a:pt x="6540" y="1074"/>
                        <a:pt x="6449" y="745"/>
                        <a:pt x="6280" y="466"/>
                      </a:cubicBezTo>
                      <a:cubicBezTo>
                        <a:pt x="6127" y="218"/>
                        <a:pt x="5867" y="1"/>
                        <a:pt x="5591" y="1"/>
                      </a:cubicBezTo>
                      <a:close/>
                    </a:path>
                  </a:pathLst>
                </a:custGeom>
                <a:solidFill>
                  <a:srgbClr val="FFAC9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20" name="Google Shape;420;p30"/>
                <p:cNvSpPr/>
                <p:nvPr/>
              </p:nvSpPr>
              <p:spPr>
                <a:xfrm>
                  <a:off x="6704665" y="3734267"/>
                  <a:ext cx="598438" cy="82758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697" h="42451" extrusionOk="0">
                      <a:moveTo>
                        <a:pt x="13102" y="0"/>
                      </a:moveTo>
                      <a:cubicBezTo>
                        <a:pt x="11238" y="0"/>
                        <a:pt x="9052" y="142"/>
                        <a:pt x="7753" y="1076"/>
                      </a:cubicBezTo>
                      <a:cubicBezTo>
                        <a:pt x="7621" y="1163"/>
                        <a:pt x="7499" y="1263"/>
                        <a:pt x="7390" y="1374"/>
                      </a:cubicBezTo>
                      <a:cubicBezTo>
                        <a:pt x="6657" y="2101"/>
                        <a:pt x="6468" y="3644"/>
                        <a:pt x="6225" y="4613"/>
                      </a:cubicBezTo>
                      <a:cubicBezTo>
                        <a:pt x="5847" y="6112"/>
                        <a:pt x="5587" y="7635"/>
                        <a:pt x="5324" y="9153"/>
                      </a:cubicBezTo>
                      <a:cubicBezTo>
                        <a:pt x="4514" y="13795"/>
                        <a:pt x="3707" y="18436"/>
                        <a:pt x="2900" y="23080"/>
                      </a:cubicBezTo>
                      <a:cubicBezTo>
                        <a:pt x="2594" y="24837"/>
                        <a:pt x="2288" y="26598"/>
                        <a:pt x="1985" y="28359"/>
                      </a:cubicBezTo>
                      <a:cubicBezTo>
                        <a:pt x="1319" y="32171"/>
                        <a:pt x="657" y="35982"/>
                        <a:pt x="0" y="39793"/>
                      </a:cubicBezTo>
                      <a:lnTo>
                        <a:pt x="253" y="39818"/>
                      </a:lnTo>
                      <a:lnTo>
                        <a:pt x="29487" y="42345"/>
                      </a:lnTo>
                      <a:lnTo>
                        <a:pt x="29491" y="42345"/>
                      </a:lnTo>
                      <a:lnTo>
                        <a:pt x="30696" y="42450"/>
                      </a:lnTo>
                      <a:cubicBezTo>
                        <a:pt x="30071" y="38446"/>
                        <a:pt x="29447" y="34444"/>
                        <a:pt x="28824" y="30443"/>
                      </a:cubicBezTo>
                      <a:cubicBezTo>
                        <a:pt x="28656" y="29343"/>
                        <a:pt x="28487" y="28243"/>
                        <a:pt x="28218" y="27164"/>
                      </a:cubicBezTo>
                      <a:cubicBezTo>
                        <a:pt x="27746" y="25218"/>
                        <a:pt x="26969" y="23367"/>
                        <a:pt x="26247" y="21501"/>
                      </a:cubicBezTo>
                      <a:cubicBezTo>
                        <a:pt x="25165" y="18711"/>
                        <a:pt x="24193" y="15884"/>
                        <a:pt x="23332" y="13023"/>
                      </a:cubicBezTo>
                      <a:cubicBezTo>
                        <a:pt x="23222" y="12659"/>
                        <a:pt x="23113" y="12296"/>
                        <a:pt x="23024" y="11933"/>
                      </a:cubicBezTo>
                      <a:cubicBezTo>
                        <a:pt x="22932" y="11601"/>
                        <a:pt x="22861" y="11263"/>
                        <a:pt x="22809" y="10924"/>
                      </a:cubicBezTo>
                      <a:cubicBezTo>
                        <a:pt x="22680" y="10063"/>
                        <a:pt x="22684" y="9181"/>
                        <a:pt x="22431" y="8345"/>
                      </a:cubicBezTo>
                      <a:cubicBezTo>
                        <a:pt x="22194" y="7545"/>
                        <a:pt x="21724" y="6834"/>
                        <a:pt x="21268" y="6131"/>
                      </a:cubicBezTo>
                      <a:cubicBezTo>
                        <a:pt x="20086" y="4341"/>
                        <a:pt x="18898" y="2534"/>
                        <a:pt x="17395" y="1002"/>
                      </a:cubicBezTo>
                      <a:cubicBezTo>
                        <a:pt x="17057" y="653"/>
                        <a:pt x="16684" y="310"/>
                        <a:pt x="16226" y="155"/>
                      </a:cubicBezTo>
                      <a:cubicBezTo>
                        <a:pt x="15877" y="35"/>
                        <a:pt x="15499" y="31"/>
                        <a:pt x="15132" y="27"/>
                      </a:cubicBezTo>
                      <a:cubicBezTo>
                        <a:pt x="14562" y="24"/>
                        <a:pt x="13859" y="0"/>
                        <a:pt x="13102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21" name="Google Shape;421;p30"/>
                <p:cNvSpPr/>
                <p:nvPr/>
              </p:nvSpPr>
              <p:spPr>
                <a:xfrm>
                  <a:off x="7143107" y="3948771"/>
                  <a:ext cx="1049650" cy="6898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3842" h="35384" extrusionOk="0">
                      <a:moveTo>
                        <a:pt x="3748" y="0"/>
                      </a:moveTo>
                      <a:cubicBezTo>
                        <a:pt x="3615" y="0"/>
                        <a:pt x="3481" y="4"/>
                        <a:pt x="3348" y="11"/>
                      </a:cubicBezTo>
                      <a:cubicBezTo>
                        <a:pt x="2388" y="60"/>
                        <a:pt x="1174" y="309"/>
                        <a:pt x="532" y="932"/>
                      </a:cubicBezTo>
                      <a:cubicBezTo>
                        <a:pt x="184" y="1274"/>
                        <a:pt x="0" y="1732"/>
                        <a:pt x="125" y="2334"/>
                      </a:cubicBezTo>
                      <a:cubicBezTo>
                        <a:pt x="517" y="4246"/>
                        <a:pt x="891" y="5987"/>
                        <a:pt x="1094" y="7963"/>
                      </a:cubicBezTo>
                      <a:cubicBezTo>
                        <a:pt x="1250" y="9489"/>
                        <a:pt x="1622" y="10977"/>
                        <a:pt x="1995" y="12465"/>
                      </a:cubicBezTo>
                      <a:cubicBezTo>
                        <a:pt x="3542" y="18624"/>
                        <a:pt x="5159" y="24764"/>
                        <a:pt x="6847" y="30885"/>
                      </a:cubicBezTo>
                      <a:cubicBezTo>
                        <a:pt x="6886" y="31041"/>
                        <a:pt x="6936" y="31194"/>
                        <a:pt x="6995" y="31343"/>
                      </a:cubicBezTo>
                      <a:lnTo>
                        <a:pt x="7001" y="31343"/>
                      </a:lnTo>
                      <a:lnTo>
                        <a:pt x="8205" y="31447"/>
                      </a:lnTo>
                      <a:lnTo>
                        <a:pt x="53702" y="35383"/>
                      </a:lnTo>
                      <a:cubicBezTo>
                        <a:pt x="53713" y="35383"/>
                        <a:pt x="53728" y="35377"/>
                        <a:pt x="53738" y="35377"/>
                      </a:cubicBezTo>
                      <a:cubicBezTo>
                        <a:pt x="53376" y="33177"/>
                        <a:pt x="53412" y="30930"/>
                        <a:pt x="53842" y="28741"/>
                      </a:cubicBezTo>
                      <a:lnTo>
                        <a:pt x="53842" y="28741"/>
                      </a:lnTo>
                      <a:cubicBezTo>
                        <a:pt x="53729" y="28748"/>
                        <a:pt x="53618" y="28752"/>
                        <a:pt x="53507" y="28752"/>
                      </a:cubicBezTo>
                      <a:cubicBezTo>
                        <a:pt x="50685" y="28752"/>
                        <a:pt x="48444" y="26323"/>
                        <a:pt x="46175" y="24561"/>
                      </a:cubicBezTo>
                      <a:cubicBezTo>
                        <a:pt x="43189" y="22247"/>
                        <a:pt x="39581" y="20885"/>
                        <a:pt x="36411" y="18833"/>
                      </a:cubicBezTo>
                      <a:cubicBezTo>
                        <a:pt x="32869" y="16535"/>
                        <a:pt x="29918" y="13406"/>
                        <a:pt x="26385" y="11087"/>
                      </a:cubicBezTo>
                      <a:cubicBezTo>
                        <a:pt x="23599" y="9261"/>
                        <a:pt x="20498" y="7977"/>
                        <a:pt x="17588" y="6355"/>
                      </a:cubicBezTo>
                      <a:cubicBezTo>
                        <a:pt x="14204" y="4469"/>
                        <a:pt x="11055" y="2116"/>
                        <a:pt x="7428" y="767"/>
                      </a:cubicBezTo>
                      <a:cubicBezTo>
                        <a:pt x="6245" y="330"/>
                        <a:pt x="5004" y="0"/>
                        <a:pt x="3748" y="0"/>
                      </a:cubicBezTo>
                      <a:close/>
                    </a:path>
                  </a:pathLst>
                </a:custGeom>
                <a:solidFill>
                  <a:srgbClr val="70C2C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22" name="Google Shape;422;p30"/>
                <p:cNvSpPr/>
                <p:nvPr/>
              </p:nvSpPr>
              <p:spPr>
                <a:xfrm>
                  <a:off x="7197245" y="2880991"/>
                  <a:ext cx="111063" cy="1495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697" h="7672" extrusionOk="0">
                      <a:moveTo>
                        <a:pt x="2375" y="1"/>
                      </a:moveTo>
                      <a:cubicBezTo>
                        <a:pt x="1" y="1"/>
                        <a:pt x="260" y="2410"/>
                        <a:pt x="596" y="4266"/>
                      </a:cubicBezTo>
                      <a:cubicBezTo>
                        <a:pt x="799" y="5384"/>
                        <a:pt x="1259" y="6485"/>
                        <a:pt x="2078" y="7271"/>
                      </a:cubicBezTo>
                      <a:cubicBezTo>
                        <a:pt x="2289" y="7471"/>
                        <a:pt x="2542" y="7657"/>
                        <a:pt x="2834" y="7671"/>
                      </a:cubicBezTo>
                      <a:cubicBezTo>
                        <a:pt x="2845" y="7671"/>
                        <a:pt x="2855" y="7671"/>
                        <a:pt x="2865" y="7671"/>
                      </a:cubicBezTo>
                      <a:cubicBezTo>
                        <a:pt x="3032" y="7671"/>
                        <a:pt x="3196" y="7616"/>
                        <a:pt x="3350" y="7546"/>
                      </a:cubicBezTo>
                      <a:cubicBezTo>
                        <a:pt x="4279" y="7130"/>
                        <a:pt x="4942" y="6249"/>
                        <a:pt x="5289" y="5292"/>
                      </a:cubicBezTo>
                      <a:cubicBezTo>
                        <a:pt x="5635" y="4335"/>
                        <a:pt x="5696" y="3299"/>
                        <a:pt x="5687" y="2282"/>
                      </a:cubicBezTo>
                      <a:cubicBezTo>
                        <a:pt x="5684" y="2005"/>
                        <a:pt x="5674" y="1717"/>
                        <a:pt x="5543" y="1473"/>
                      </a:cubicBezTo>
                      <a:cubicBezTo>
                        <a:pt x="5422" y="1245"/>
                        <a:pt x="5209" y="1080"/>
                        <a:pt x="4995" y="933"/>
                      </a:cubicBezTo>
                      <a:cubicBezTo>
                        <a:pt x="4301" y="458"/>
                        <a:pt x="3515" y="77"/>
                        <a:pt x="2676" y="13"/>
                      </a:cubicBezTo>
                      <a:cubicBezTo>
                        <a:pt x="2571" y="5"/>
                        <a:pt x="2471" y="1"/>
                        <a:pt x="2375" y="1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23" name="Google Shape;423;p30"/>
                <p:cNvSpPr/>
                <p:nvPr/>
              </p:nvSpPr>
              <p:spPr>
                <a:xfrm>
                  <a:off x="6825378" y="2875961"/>
                  <a:ext cx="462265" cy="61953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712" h="31779" extrusionOk="0">
                      <a:moveTo>
                        <a:pt x="19826" y="1"/>
                      </a:moveTo>
                      <a:cubicBezTo>
                        <a:pt x="18993" y="1"/>
                        <a:pt x="18222" y="617"/>
                        <a:pt x="17582" y="1199"/>
                      </a:cubicBezTo>
                      <a:cubicBezTo>
                        <a:pt x="13931" y="4517"/>
                        <a:pt x="10398" y="7957"/>
                        <a:pt x="6981" y="11520"/>
                      </a:cubicBezTo>
                      <a:cubicBezTo>
                        <a:pt x="5295" y="13277"/>
                        <a:pt x="3636" y="15060"/>
                        <a:pt x="2004" y="16870"/>
                      </a:cubicBezTo>
                      <a:cubicBezTo>
                        <a:pt x="522" y="18505"/>
                        <a:pt x="0" y="19518"/>
                        <a:pt x="1303" y="21485"/>
                      </a:cubicBezTo>
                      <a:cubicBezTo>
                        <a:pt x="2902" y="23898"/>
                        <a:pt x="4393" y="26516"/>
                        <a:pt x="6090" y="28866"/>
                      </a:cubicBezTo>
                      <a:cubicBezTo>
                        <a:pt x="6820" y="29876"/>
                        <a:pt x="7899" y="30595"/>
                        <a:pt x="8969" y="31238"/>
                      </a:cubicBezTo>
                      <a:cubicBezTo>
                        <a:pt x="9534" y="31577"/>
                        <a:pt x="10211" y="31779"/>
                        <a:pt x="10868" y="31779"/>
                      </a:cubicBezTo>
                      <a:cubicBezTo>
                        <a:pt x="11453" y="31779"/>
                        <a:pt x="12024" y="31619"/>
                        <a:pt x="12485" y="31253"/>
                      </a:cubicBezTo>
                      <a:cubicBezTo>
                        <a:pt x="14511" y="29647"/>
                        <a:pt x="13382" y="26599"/>
                        <a:pt x="14901" y="24510"/>
                      </a:cubicBezTo>
                      <a:cubicBezTo>
                        <a:pt x="15579" y="23578"/>
                        <a:pt x="16190" y="22617"/>
                        <a:pt x="17190" y="22044"/>
                      </a:cubicBezTo>
                      <a:cubicBezTo>
                        <a:pt x="19412" y="20771"/>
                        <a:pt x="20959" y="18542"/>
                        <a:pt x="21893" y="16158"/>
                      </a:cubicBezTo>
                      <a:cubicBezTo>
                        <a:pt x="22827" y="13774"/>
                        <a:pt x="23210" y="11217"/>
                        <a:pt x="23587" y="8685"/>
                      </a:cubicBezTo>
                      <a:cubicBezTo>
                        <a:pt x="23649" y="8265"/>
                        <a:pt x="23711" y="7832"/>
                        <a:pt x="23612" y="7419"/>
                      </a:cubicBezTo>
                      <a:cubicBezTo>
                        <a:pt x="23437" y="6702"/>
                        <a:pt x="22822" y="6195"/>
                        <a:pt x="22312" y="5661"/>
                      </a:cubicBezTo>
                      <a:cubicBezTo>
                        <a:pt x="20885" y="4172"/>
                        <a:pt x="20089" y="2095"/>
                        <a:pt x="20157" y="34"/>
                      </a:cubicBezTo>
                      <a:cubicBezTo>
                        <a:pt x="20046" y="11"/>
                        <a:pt x="19936" y="1"/>
                        <a:pt x="19826" y="1"/>
                      </a:cubicBezTo>
                      <a:close/>
                    </a:path>
                  </a:pathLst>
                </a:custGeom>
                <a:solidFill>
                  <a:srgbClr val="F29D7E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24" name="Google Shape;424;p30"/>
                <p:cNvSpPr/>
                <p:nvPr/>
              </p:nvSpPr>
              <p:spPr>
                <a:xfrm>
                  <a:off x="5857997" y="3136609"/>
                  <a:ext cx="1055693" cy="137391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4152" h="70475" extrusionOk="0">
                      <a:moveTo>
                        <a:pt x="45915" y="1"/>
                      </a:moveTo>
                      <a:lnTo>
                        <a:pt x="45915" y="1"/>
                      </a:lnTo>
                      <a:cubicBezTo>
                        <a:pt x="44319" y="871"/>
                        <a:pt x="43184" y="2428"/>
                        <a:pt x="41354" y="3214"/>
                      </a:cubicBezTo>
                      <a:cubicBezTo>
                        <a:pt x="39522" y="4005"/>
                        <a:pt x="37572" y="4474"/>
                        <a:pt x="35661" y="5041"/>
                      </a:cubicBezTo>
                      <a:cubicBezTo>
                        <a:pt x="32519" y="5982"/>
                        <a:pt x="29496" y="7275"/>
                        <a:pt x="26644" y="8896"/>
                      </a:cubicBezTo>
                      <a:cubicBezTo>
                        <a:pt x="25426" y="9594"/>
                        <a:pt x="24128" y="10504"/>
                        <a:pt x="23858" y="11882"/>
                      </a:cubicBezTo>
                      <a:cubicBezTo>
                        <a:pt x="23745" y="12450"/>
                        <a:pt x="23814" y="13081"/>
                        <a:pt x="23486" y="13558"/>
                      </a:cubicBezTo>
                      <a:cubicBezTo>
                        <a:pt x="23480" y="13564"/>
                        <a:pt x="23480" y="13569"/>
                        <a:pt x="23476" y="13573"/>
                      </a:cubicBezTo>
                      <a:cubicBezTo>
                        <a:pt x="23231" y="13917"/>
                        <a:pt x="22819" y="14096"/>
                        <a:pt x="22431" y="14271"/>
                      </a:cubicBezTo>
                      <a:cubicBezTo>
                        <a:pt x="21118" y="14843"/>
                        <a:pt x="19769" y="15564"/>
                        <a:pt x="19047" y="16803"/>
                      </a:cubicBezTo>
                      <a:cubicBezTo>
                        <a:pt x="18545" y="17670"/>
                        <a:pt x="18416" y="18700"/>
                        <a:pt x="18102" y="19654"/>
                      </a:cubicBezTo>
                      <a:cubicBezTo>
                        <a:pt x="18093" y="19690"/>
                        <a:pt x="18083" y="19719"/>
                        <a:pt x="18072" y="19753"/>
                      </a:cubicBezTo>
                      <a:cubicBezTo>
                        <a:pt x="17739" y="20754"/>
                        <a:pt x="17192" y="21670"/>
                        <a:pt x="16649" y="22575"/>
                      </a:cubicBezTo>
                      <a:cubicBezTo>
                        <a:pt x="15046" y="25247"/>
                        <a:pt x="13435" y="27933"/>
                        <a:pt x="11369" y="30267"/>
                      </a:cubicBezTo>
                      <a:cubicBezTo>
                        <a:pt x="10379" y="31392"/>
                        <a:pt x="9279" y="32432"/>
                        <a:pt x="8454" y="33680"/>
                      </a:cubicBezTo>
                      <a:cubicBezTo>
                        <a:pt x="7284" y="35442"/>
                        <a:pt x="6672" y="37566"/>
                        <a:pt x="5264" y="39139"/>
                      </a:cubicBezTo>
                      <a:cubicBezTo>
                        <a:pt x="4190" y="40333"/>
                        <a:pt x="2727" y="41120"/>
                        <a:pt x="1627" y="42283"/>
                      </a:cubicBezTo>
                      <a:cubicBezTo>
                        <a:pt x="916" y="43035"/>
                        <a:pt x="382" y="43921"/>
                        <a:pt x="0" y="44876"/>
                      </a:cubicBezTo>
                      <a:cubicBezTo>
                        <a:pt x="10" y="44922"/>
                        <a:pt x="25" y="44962"/>
                        <a:pt x="34" y="45006"/>
                      </a:cubicBezTo>
                      <a:cubicBezTo>
                        <a:pt x="1125" y="49083"/>
                        <a:pt x="2214" y="53156"/>
                        <a:pt x="3304" y="57225"/>
                      </a:cubicBezTo>
                      <a:cubicBezTo>
                        <a:pt x="3324" y="57295"/>
                        <a:pt x="3339" y="57360"/>
                        <a:pt x="3360" y="57430"/>
                      </a:cubicBezTo>
                      <a:cubicBezTo>
                        <a:pt x="3478" y="57371"/>
                        <a:pt x="3593" y="57311"/>
                        <a:pt x="3708" y="57255"/>
                      </a:cubicBezTo>
                      <a:cubicBezTo>
                        <a:pt x="4470" y="56888"/>
                        <a:pt x="5300" y="56726"/>
                        <a:pt x="6142" y="56726"/>
                      </a:cubicBezTo>
                      <a:cubicBezTo>
                        <a:pt x="7355" y="56726"/>
                        <a:pt x="8591" y="57063"/>
                        <a:pt x="9684" y="57609"/>
                      </a:cubicBezTo>
                      <a:cubicBezTo>
                        <a:pt x="10374" y="57952"/>
                        <a:pt x="11013" y="58376"/>
                        <a:pt x="11624" y="58833"/>
                      </a:cubicBezTo>
                      <a:cubicBezTo>
                        <a:pt x="12658" y="59619"/>
                        <a:pt x="13599" y="60529"/>
                        <a:pt x="14530" y="61430"/>
                      </a:cubicBezTo>
                      <a:cubicBezTo>
                        <a:pt x="16187" y="58888"/>
                        <a:pt x="18615" y="56867"/>
                        <a:pt x="21407" y="55683"/>
                      </a:cubicBezTo>
                      <a:cubicBezTo>
                        <a:pt x="21645" y="55579"/>
                        <a:pt x="21888" y="55484"/>
                        <a:pt x="22137" y="55395"/>
                      </a:cubicBezTo>
                      <a:cubicBezTo>
                        <a:pt x="22757" y="59852"/>
                        <a:pt x="23376" y="64311"/>
                        <a:pt x="23993" y="68775"/>
                      </a:cubicBezTo>
                      <a:lnTo>
                        <a:pt x="43429" y="70450"/>
                      </a:lnTo>
                      <a:lnTo>
                        <a:pt x="43682" y="70475"/>
                      </a:lnTo>
                      <a:cubicBezTo>
                        <a:pt x="46065" y="58589"/>
                        <a:pt x="48334" y="46672"/>
                        <a:pt x="50603" y="34759"/>
                      </a:cubicBezTo>
                      <a:cubicBezTo>
                        <a:pt x="50797" y="33754"/>
                        <a:pt x="50987" y="32745"/>
                        <a:pt x="51181" y="31734"/>
                      </a:cubicBezTo>
                      <a:cubicBezTo>
                        <a:pt x="51544" y="29824"/>
                        <a:pt x="51907" y="27914"/>
                        <a:pt x="52271" y="26003"/>
                      </a:cubicBezTo>
                      <a:cubicBezTo>
                        <a:pt x="52851" y="22968"/>
                        <a:pt x="53429" y="19933"/>
                        <a:pt x="54007" y="16898"/>
                      </a:cubicBezTo>
                      <a:cubicBezTo>
                        <a:pt x="54082" y="16514"/>
                        <a:pt x="54151" y="16096"/>
                        <a:pt x="53993" y="15737"/>
                      </a:cubicBezTo>
                      <a:cubicBezTo>
                        <a:pt x="53834" y="15374"/>
                        <a:pt x="53469" y="15141"/>
                        <a:pt x="53102" y="14986"/>
                      </a:cubicBezTo>
                      <a:cubicBezTo>
                        <a:pt x="52523" y="14750"/>
                        <a:pt x="51917" y="14671"/>
                        <a:pt x="51297" y="14671"/>
                      </a:cubicBezTo>
                      <a:cubicBezTo>
                        <a:pt x="50180" y="14671"/>
                        <a:pt x="49019" y="14927"/>
                        <a:pt x="47893" y="14981"/>
                      </a:cubicBezTo>
                      <a:cubicBezTo>
                        <a:pt x="47818" y="14985"/>
                        <a:pt x="47743" y="14986"/>
                        <a:pt x="47667" y="14986"/>
                      </a:cubicBezTo>
                      <a:cubicBezTo>
                        <a:pt x="45960" y="14986"/>
                        <a:pt x="43972" y="14126"/>
                        <a:pt x="43901" y="12448"/>
                      </a:cubicBezTo>
                      <a:cubicBezTo>
                        <a:pt x="43876" y="11773"/>
                        <a:pt x="44180" y="11135"/>
                        <a:pt x="44469" y="10528"/>
                      </a:cubicBezTo>
                      <a:cubicBezTo>
                        <a:pt x="45812" y="7737"/>
                        <a:pt x="47981" y="2935"/>
                        <a:pt x="45915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25" name="Google Shape;425;p30"/>
                <p:cNvSpPr/>
                <p:nvPr/>
              </p:nvSpPr>
              <p:spPr>
                <a:xfrm>
                  <a:off x="6711761" y="3176515"/>
                  <a:ext cx="201890" cy="2349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56" h="12052" extrusionOk="0">
                      <a:moveTo>
                        <a:pt x="3156" y="1"/>
                      </a:moveTo>
                      <a:cubicBezTo>
                        <a:pt x="2875" y="1"/>
                        <a:pt x="2644" y="99"/>
                        <a:pt x="2511" y="349"/>
                      </a:cubicBezTo>
                      <a:cubicBezTo>
                        <a:pt x="2333" y="687"/>
                        <a:pt x="2520" y="1681"/>
                        <a:pt x="2470" y="2100"/>
                      </a:cubicBezTo>
                      <a:cubicBezTo>
                        <a:pt x="2396" y="2730"/>
                        <a:pt x="2258" y="3348"/>
                        <a:pt x="2093" y="3959"/>
                      </a:cubicBezTo>
                      <a:cubicBezTo>
                        <a:pt x="1428" y="6421"/>
                        <a:pt x="226" y="8761"/>
                        <a:pt x="23" y="11335"/>
                      </a:cubicBezTo>
                      <a:cubicBezTo>
                        <a:pt x="1" y="11606"/>
                        <a:pt x="41" y="11955"/>
                        <a:pt x="300" y="12036"/>
                      </a:cubicBezTo>
                      <a:cubicBezTo>
                        <a:pt x="334" y="12047"/>
                        <a:pt x="369" y="12051"/>
                        <a:pt x="404" y="12051"/>
                      </a:cubicBezTo>
                      <a:cubicBezTo>
                        <a:pt x="515" y="12051"/>
                        <a:pt x="628" y="12005"/>
                        <a:pt x="734" y="11962"/>
                      </a:cubicBezTo>
                      <a:cubicBezTo>
                        <a:pt x="2596" y="11193"/>
                        <a:pt x="4657" y="11102"/>
                        <a:pt x="6670" y="11021"/>
                      </a:cubicBezTo>
                      <a:lnTo>
                        <a:pt x="10356" y="10873"/>
                      </a:lnTo>
                      <a:lnTo>
                        <a:pt x="8497" y="8205"/>
                      </a:lnTo>
                      <a:cubicBezTo>
                        <a:pt x="8167" y="7731"/>
                        <a:pt x="7835" y="7257"/>
                        <a:pt x="7572" y="6742"/>
                      </a:cubicBezTo>
                      <a:cubicBezTo>
                        <a:pt x="6855" y="5343"/>
                        <a:pt x="6680" y="3740"/>
                        <a:pt x="6379" y="2197"/>
                      </a:cubicBezTo>
                      <a:cubicBezTo>
                        <a:pt x="6338" y="1983"/>
                        <a:pt x="6292" y="1764"/>
                        <a:pt x="6173" y="1582"/>
                      </a:cubicBezTo>
                      <a:cubicBezTo>
                        <a:pt x="6046" y="1389"/>
                        <a:pt x="5850" y="1256"/>
                        <a:pt x="5659" y="1127"/>
                      </a:cubicBezTo>
                      <a:cubicBezTo>
                        <a:pt x="5196" y="815"/>
                        <a:pt x="3968" y="1"/>
                        <a:pt x="3156" y="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26" name="Google Shape;426;p30"/>
                <p:cNvSpPr/>
                <p:nvPr/>
              </p:nvSpPr>
              <p:spPr>
                <a:xfrm>
                  <a:off x="7070118" y="3056153"/>
                  <a:ext cx="1182079" cy="150008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635" h="76947" extrusionOk="0">
                      <a:moveTo>
                        <a:pt x="20254" y="0"/>
                      </a:moveTo>
                      <a:cubicBezTo>
                        <a:pt x="20023" y="0"/>
                        <a:pt x="19797" y="33"/>
                        <a:pt x="19580" y="117"/>
                      </a:cubicBezTo>
                      <a:cubicBezTo>
                        <a:pt x="18898" y="384"/>
                        <a:pt x="18508" y="1084"/>
                        <a:pt x="18139" y="1715"/>
                      </a:cubicBezTo>
                      <a:cubicBezTo>
                        <a:pt x="16105" y="5211"/>
                        <a:pt x="13105" y="8141"/>
                        <a:pt x="9563" y="10093"/>
                      </a:cubicBezTo>
                      <a:cubicBezTo>
                        <a:pt x="7454" y="11253"/>
                        <a:pt x="5131" y="12094"/>
                        <a:pt x="3303" y="13660"/>
                      </a:cubicBezTo>
                      <a:cubicBezTo>
                        <a:pt x="1472" y="15225"/>
                        <a:pt x="224" y="17837"/>
                        <a:pt x="1148" y="20060"/>
                      </a:cubicBezTo>
                      <a:cubicBezTo>
                        <a:pt x="1783" y="21592"/>
                        <a:pt x="3264" y="22567"/>
                        <a:pt x="4467" y="23710"/>
                      </a:cubicBezTo>
                      <a:cubicBezTo>
                        <a:pt x="6889" y="26007"/>
                        <a:pt x="8346" y="29291"/>
                        <a:pt x="8423" y="32629"/>
                      </a:cubicBezTo>
                      <a:cubicBezTo>
                        <a:pt x="8499" y="35966"/>
                        <a:pt x="7196" y="39316"/>
                        <a:pt x="4881" y="41721"/>
                      </a:cubicBezTo>
                      <a:cubicBezTo>
                        <a:pt x="3974" y="42667"/>
                        <a:pt x="1" y="44267"/>
                        <a:pt x="836" y="45785"/>
                      </a:cubicBezTo>
                      <a:cubicBezTo>
                        <a:pt x="1240" y="46519"/>
                        <a:pt x="3231" y="47427"/>
                        <a:pt x="3884" y="47937"/>
                      </a:cubicBezTo>
                      <a:cubicBezTo>
                        <a:pt x="4679" y="48559"/>
                        <a:pt x="5499" y="49154"/>
                        <a:pt x="6330" y="49730"/>
                      </a:cubicBezTo>
                      <a:cubicBezTo>
                        <a:pt x="9656" y="52032"/>
                        <a:pt x="13191" y="54009"/>
                        <a:pt x="16588" y="56198"/>
                      </a:cubicBezTo>
                      <a:cubicBezTo>
                        <a:pt x="18446" y="57395"/>
                        <a:pt x="20269" y="58655"/>
                        <a:pt x="21981" y="60059"/>
                      </a:cubicBezTo>
                      <a:cubicBezTo>
                        <a:pt x="24703" y="62289"/>
                        <a:pt x="27131" y="64862"/>
                        <a:pt x="29839" y="67109"/>
                      </a:cubicBezTo>
                      <a:cubicBezTo>
                        <a:pt x="36582" y="72705"/>
                        <a:pt x="45067" y="76171"/>
                        <a:pt x="53801" y="76898"/>
                      </a:cubicBezTo>
                      <a:cubicBezTo>
                        <a:pt x="54124" y="76924"/>
                        <a:pt x="54452" y="76947"/>
                        <a:pt x="54778" y="76947"/>
                      </a:cubicBezTo>
                      <a:cubicBezTo>
                        <a:pt x="55319" y="76947"/>
                        <a:pt x="55854" y="76885"/>
                        <a:pt x="56351" y="76681"/>
                      </a:cubicBezTo>
                      <a:cubicBezTo>
                        <a:pt x="57269" y="76302"/>
                        <a:pt x="57930" y="75482"/>
                        <a:pt x="58439" y="74629"/>
                      </a:cubicBezTo>
                      <a:cubicBezTo>
                        <a:pt x="60424" y="71307"/>
                        <a:pt x="60634" y="67214"/>
                        <a:pt x="60234" y="63365"/>
                      </a:cubicBezTo>
                      <a:cubicBezTo>
                        <a:pt x="59832" y="59516"/>
                        <a:pt x="58878" y="55728"/>
                        <a:pt x="58733" y="51861"/>
                      </a:cubicBezTo>
                      <a:cubicBezTo>
                        <a:pt x="58644" y="49499"/>
                        <a:pt x="58848" y="47063"/>
                        <a:pt x="58064" y="44832"/>
                      </a:cubicBezTo>
                      <a:cubicBezTo>
                        <a:pt x="57532" y="43319"/>
                        <a:pt x="56573" y="41992"/>
                        <a:pt x="55961" y="40510"/>
                      </a:cubicBezTo>
                      <a:cubicBezTo>
                        <a:pt x="55323" y="38969"/>
                        <a:pt x="55074" y="37300"/>
                        <a:pt x="54799" y="35654"/>
                      </a:cubicBezTo>
                      <a:cubicBezTo>
                        <a:pt x="53474" y="27725"/>
                        <a:pt x="51429" y="19934"/>
                        <a:pt x="48689" y="12377"/>
                      </a:cubicBezTo>
                      <a:cubicBezTo>
                        <a:pt x="48326" y="11376"/>
                        <a:pt x="47943" y="10367"/>
                        <a:pt x="47318" y="9505"/>
                      </a:cubicBezTo>
                      <a:cubicBezTo>
                        <a:pt x="46429" y="8280"/>
                        <a:pt x="45108" y="7443"/>
                        <a:pt x="43767" y="6745"/>
                      </a:cubicBezTo>
                      <a:cubicBezTo>
                        <a:pt x="39684" y="4617"/>
                        <a:pt x="35159" y="3514"/>
                        <a:pt x="30685" y="2429"/>
                      </a:cubicBezTo>
                      <a:lnTo>
                        <a:pt x="21409" y="183"/>
                      </a:lnTo>
                      <a:cubicBezTo>
                        <a:pt x="21033" y="91"/>
                        <a:pt x="20638" y="0"/>
                        <a:pt x="20254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27" name="Google Shape;427;p30"/>
                <p:cNvSpPr/>
                <p:nvPr/>
              </p:nvSpPr>
              <p:spPr>
                <a:xfrm>
                  <a:off x="7083784" y="3848839"/>
                  <a:ext cx="87357" cy="9870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81" h="5063" extrusionOk="0">
                      <a:moveTo>
                        <a:pt x="3250" y="0"/>
                      </a:moveTo>
                      <a:cubicBezTo>
                        <a:pt x="2643" y="0"/>
                        <a:pt x="2034" y="251"/>
                        <a:pt x="1622" y="699"/>
                      </a:cubicBezTo>
                      <a:lnTo>
                        <a:pt x="1595" y="653"/>
                      </a:lnTo>
                      <a:cubicBezTo>
                        <a:pt x="949" y="1899"/>
                        <a:pt x="416" y="3200"/>
                        <a:pt x="1" y="4542"/>
                      </a:cubicBezTo>
                      <a:cubicBezTo>
                        <a:pt x="13" y="4922"/>
                        <a:pt x="126" y="5063"/>
                        <a:pt x="291" y="5063"/>
                      </a:cubicBezTo>
                      <a:cubicBezTo>
                        <a:pt x="680" y="5063"/>
                        <a:pt x="1358" y="4287"/>
                        <a:pt x="1711" y="4038"/>
                      </a:cubicBezTo>
                      <a:cubicBezTo>
                        <a:pt x="2733" y="3312"/>
                        <a:pt x="3583" y="2367"/>
                        <a:pt x="4195" y="1272"/>
                      </a:cubicBezTo>
                      <a:cubicBezTo>
                        <a:pt x="4346" y="1004"/>
                        <a:pt x="4481" y="668"/>
                        <a:pt x="4327" y="402"/>
                      </a:cubicBezTo>
                      <a:cubicBezTo>
                        <a:pt x="4229" y="233"/>
                        <a:pt x="4038" y="143"/>
                        <a:pt x="3851" y="87"/>
                      </a:cubicBezTo>
                      <a:cubicBezTo>
                        <a:pt x="3656" y="28"/>
                        <a:pt x="3453" y="0"/>
                        <a:pt x="3250" y="0"/>
                      </a:cubicBezTo>
                      <a:close/>
                    </a:path>
                  </a:pathLst>
                </a:custGeom>
                <a:solidFill>
                  <a:srgbClr val="70C2C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28" name="Google Shape;428;p30"/>
                <p:cNvSpPr/>
                <p:nvPr/>
              </p:nvSpPr>
              <p:spPr>
                <a:xfrm>
                  <a:off x="7176307" y="2915614"/>
                  <a:ext cx="273164" cy="51564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012" h="26450" extrusionOk="0">
                      <a:moveTo>
                        <a:pt x="6761" y="1"/>
                      </a:moveTo>
                      <a:cubicBezTo>
                        <a:pt x="6127" y="1472"/>
                        <a:pt x="5872" y="3073"/>
                        <a:pt x="5546" y="4641"/>
                      </a:cubicBezTo>
                      <a:cubicBezTo>
                        <a:pt x="4934" y="7587"/>
                        <a:pt x="4056" y="10471"/>
                        <a:pt x="2926" y="13259"/>
                      </a:cubicBezTo>
                      <a:cubicBezTo>
                        <a:pt x="2360" y="14652"/>
                        <a:pt x="1733" y="16017"/>
                        <a:pt x="1043" y="17355"/>
                      </a:cubicBezTo>
                      <a:cubicBezTo>
                        <a:pt x="874" y="17684"/>
                        <a:pt x="0" y="18864"/>
                        <a:pt x="165" y="19215"/>
                      </a:cubicBezTo>
                      <a:cubicBezTo>
                        <a:pt x="323" y="19553"/>
                        <a:pt x="1546" y="19617"/>
                        <a:pt x="1896" y="19738"/>
                      </a:cubicBezTo>
                      <a:cubicBezTo>
                        <a:pt x="3388" y="20256"/>
                        <a:pt x="4677" y="21252"/>
                        <a:pt x="5829" y="22305"/>
                      </a:cubicBezTo>
                      <a:cubicBezTo>
                        <a:pt x="7449" y="23786"/>
                        <a:pt x="8950" y="25468"/>
                        <a:pt x="10912" y="26449"/>
                      </a:cubicBezTo>
                      <a:cubicBezTo>
                        <a:pt x="12645" y="21133"/>
                        <a:pt x="13666" y="15611"/>
                        <a:pt x="13949" y="10027"/>
                      </a:cubicBezTo>
                      <a:cubicBezTo>
                        <a:pt x="13988" y="9266"/>
                        <a:pt x="14011" y="8499"/>
                        <a:pt x="13890" y="7746"/>
                      </a:cubicBezTo>
                      <a:cubicBezTo>
                        <a:pt x="13745" y="6857"/>
                        <a:pt x="13399" y="6010"/>
                        <a:pt x="12879" y="5274"/>
                      </a:cubicBezTo>
                      <a:cubicBezTo>
                        <a:pt x="12236" y="4364"/>
                        <a:pt x="11350" y="3655"/>
                        <a:pt x="10478" y="2960"/>
                      </a:cubicBezTo>
                      <a:lnTo>
                        <a:pt x="6761" y="1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29" name="Google Shape;429;p30"/>
                <p:cNvSpPr/>
                <p:nvPr/>
              </p:nvSpPr>
              <p:spPr>
                <a:xfrm>
                  <a:off x="6938059" y="3309354"/>
                  <a:ext cx="133268" cy="14482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836" h="7429" extrusionOk="0">
                      <a:moveTo>
                        <a:pt x="1688" y="1"/>
                      </a:moveTo>
                      <a:cubicBezTo>
                        <a:pt x="1396" y="1"/>
                        <a:pt x="1111" y="70"/>
                        <a:pt x="854" y="231"/>
                      </a:cubicBezTo>
                      <a:cubicBezTo>
                        <a:pt x="323" y="561"/>
                        <a:pt x="53" y="1204"/>
                        <a:pt x="27" y="1828"/>
                      </a:cubicBezTo>
                      <a:cubicBezTo>
                        <a:pt x="0" y="2451"/>
                        <a:pt x="182" y="3063"/>
                        <a:pt x="385" y="3653"/>
                      </a:cubicBezTo>
                      <a:cubicBezTo>
                        <a:pt x="683" y="4523"/>
                        <a:pt x="999" y="6338"/>
                        <a:pt x="1819" y="6857"/>
                      </a:cubicBezTo>
                      <a:cubicBezTo>
                        <a:pt x="2408" y="7233"/>
                        <a:pt x="3088" y="7428"/>
                        <a:pt x="3775" y="7428"/>
                      </a:cubicBezTo>
                      <a:cubicBezTo>
                        <a:pt x="4078" y="7428"/>
                        <a:pt x="4383" y="7390"/>
                        <a:pt x="4682" y="7313"/>
                      </a:cubicBezTo>
                      <a:lnTo>
                        <a:pt x="6386" y="6879"/>
                      </a:lnTo>
                      <a:cubicBezTo>
                        <a:pt x="6533" y="6842"/>
                        <a:pt x="6697" y="6792"/>
                        <a:pt x="6764" y="6655"/>
                      </a:cubicBezTo>
                      <a:cubicBezTo>
                        <a:pt x="6835" y="6513"/>
                        <a:pt x="6767" y="6346"/>
                        <a:pt x="6699" y="6202"/>
                      </a:cubicBezTo>
                      <a:lnTo>
                        <a:pt x="5758" y="4225"/>
                      </a:lnTo>
                      <a:cubicBezTo>
                        <a:pt x="5174" y="2995"/>
                        <a:pt x="4565" y="1732"/>
                        <a:pt x="3556" y="817"/>
                      </a:cubicBezTo>
                      <a:cubicBezTo>
                        <a:pt x="3047" y="356"/>
                        <a:pt x="2349" y="1"/>
                        <a:pt x="1688" y="1"/>
                      </a:cubicBezTo>
                      <a:close/>
                    </a:path>
                  </a:pathLst>
                </a:custGeom>
                <a:solidFill>
                  <a:srgbClr val="FFAC9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30" name="Google Shape;430;p30"/>
                <p:cNvSpPr/>
                <p:nvPr/>
              </p:nvSpPr>
              <p:spPr>
                <a:xfrm>
                  <a:off x="6674291" y="3385209"/>
                  <a:ext cx="349916" cy="3980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949" h="20420" extrusionOk="0">
                      <a:moveTo>
                        <a:pt x="12319" y="0"/>
                      </a:moveTo>
                      <a:cubicBezTo>
                        <a:pt x="12052" y="0"/>
                        <a:pt x="11789" y="14"/>
                        <a:pt x="11550" y="14"/>
                      </a:cubicBezTo>
                      <a:cubicBezTo>
                        <a:pt x="11535" y="14"/>
                        <a:pt x="11520" y="14"/>
                        <a:pt x="11505" y="14"/>
                      </a:cubicBezTo>
                      <a:cubicBezTo>
                        <a:pt x="9088" y="14"/>
                        <a:pt x="6676" y="249"/>
                        <a:pt x="4306" y="721"/>
                      </a:cubicBezTo>
                      <a:cubicBezTo>
                        <a:pt x="3648" y="849"/>
                        <a:pt x="2997" y="995"/>
                        <a:pt x="2345" y="1164"/>
                      </a:cubicBezTo>
                      <a:cubicBezTo>
                        <a:pt x="1773" y="1307"/>
                        <a:pt x="992" y="1711"/>
                        <a:pt x="414" y="1711"/>
                      </a:cubicBezTo>
                      <a:cubicBezTo>
                        <a:pt x="304" y="1746"/>
                        <a:pt x="186" y="1785"/>
                        <a:pt x="120" y="1879"/>
                      </a:cubicBezTo>
                      <a:cubicBezTo>
                        <a:pt x="70" y="1960"/>
                        <a:pt x="66" y="2059"/>
                        <a:pt x="66" y="2154"/>
                      </a:cubicBezTo>
                      <a:cubicBezTo>
                        <a:pt x="51" y="3950"/>
                        <a:pt x="30" y="5740"/>
                        <a:pt x="15" y="7532"/>
                      </a:cubicBezTo>
                      <a:cubicBezTo>
                        <a:pt x="11" y="8283"/>
                        <a:pt x="0" y="9035"/>
                        <a:pt x="30" y="9786"/>
                      </a:cubicBezTo>
                      <a:cubicBezTo>
                        <a:pt x="66" y="10721"/>
                        <a:pt x="150" y="11657"/>
                        <a:pt x="239" y="12592"/>
                      </a:cubicBezTo>
                      <a:cubicBezTo>
                        <a:pt x="389" y="14200"/>
                        <a:pt x="543" y="15806"/>
                        <a:pt x="693" y="17414"/>
                      </a:cubicBezTo>
                      <a:cubicBezTo>
                        <a:pt x="727" y="17771"/>
                        <a:pt x="767" y="18145"/>
                        <a:pt x="961" y="18444"/>
                      </a:cubicBezTo>
                      <a:cubicBezTo>
                        <a:pt x="1090" y="18643"/>
                        <a:pt x="1279" y="18793"/>
                        <a:pt x="1463" y="18936"/>
                      </a:cubicBezTo>
                      <a:cubicBezTo>
                        <a:pt x="1488" y="18957"/>
                        <a:pt x="1508" y="18972"/>
                        <a:pt x="1533" y="18993"/>
                      </a:cubicBezTo>
                      <a:cubicBezTo>
                        <a:pt x="2111" y="19449"/>
                        <a:pt x="2713" y="19913"/>
                        <a:pt x="3409" y="20152"/>
                      </a:cubicBezTo>
                      <a:cubicBezTo>
                        <a:pt x="3857" y="20300"/>
                        <a:pt x="4340" y="20361"/>
                        <a:pt x="4813" y="20390"/>
                      </a:cubicBezTo>
                      <a:cubicBezTo>
                        <a:pt x="5121" y="20410"/>
                        <a:pt x="5429" y="20420"/>
                        <a:pt x="5737" y="20420"/>
                      </a:cubicBezTo>
                      <a:cubicBezTo>
                        <a:pt x="8422" y="20420"/>
                        <a:pt x="11081" y="19701"/>
                        <a:pt x="13684" y="18993"/>
                      </a:cubicBezTo>
                      <a:cubicBezTo>
                        <a:pt x="14166" y="18858"/>
                        <a:pt x="14653" y="18723"/>
                        <a:pt x="15107" y="18510"/>
                      </a:cubicBezTo>
                      <a:cubicBezTo>
                        <a:pt x="15237" y="18449"/>
                        <a:pt x="15366" y="18381"/>
                        <a:pt x="15489" y="18305"/>
                      </a:cubicBezTo>
                      <a:cubicBezTo>
                        <a:pt x="16395" y="17754"/>
                        <a:pt x="17003" y="16798"/>
                        <a:pt x="17317" y="15788"/>
                      </a:cubicBezTo>
                      <a:cubicBezTo>
                        <a:pt x="17634" y="14773"/>
                        <a:pt x="17689" y="13699"/>
                        <a:pt x="17695" y="12639"/>
                      </a:cubicBezTo>
                      <a:cubicBezTo>
                        <a:pt x="17702" y="10637"/>
                        <a:pt x="17546" y="8638"/>
                        <a:pt x="17226" y="6662"/>
                      </a:cubicBezTo>
                      <a:cubicBezTo>
                        <a:pt x="17161" y="6269"/>
                        <a:pt x="17091" y="5866"/>
                        <a:pt x="17137" y="5472"/>
                      </a:cubicBezTo>
                      <a:cubicBezTo>
                        <a:pt x="17226" y="4726"/>
                        <a:pt x="17948" y="4030"/>
                        <a:pt x="17745" y="3308"/>
                      </a:cubicBezTo>
                      <a:cubicBezTo>
                        <a:pt x="16994" y="3163"/>
                        <a:pt x="16023" y="2994"/>
                        <a:pt x="15271" y="2846"/>
                      </a:cubicBezTo>
                      <a:cubicBezTo>
                        <a:pt x="14868" y="2094"/>
                        <a:pt x="14505" y="1014"/>
                        <a:pt x="13864" y="427"/>
                      </a:cubicBezTo>
                      <a:cubicBezTo>
                        <a:pt x="13459" y="59"/>
                        <a:pt x="12880" y="0"/>
                        <a:pt x="12319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31" name="Google Shape;431;p30"/>
                <p:cNvSpPr/>
                <p:nvPr/>
              </p:nvSpPr>
              <p:spPr>
                <a:xfrm>
                  <a:off x="6704158" y="3724871"/>
                  <a:ext cx="264645" cy="5842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575" h="2997" extrusionOk="0">
                      <a:moveTo>
                        <a:pt x="9425" y="1"/>
                      </a:moveTo>
                      <a:cubicBezTo>
                        <a:pt x="9096" y="1"/>
                        <a:pt x="8767" y="12"/>
                        <a:pt x="8440" y="27"/>
                      </a:cubicBezTo>
                      <a:cubicBezTo>
                        <a:pt x="5573" y="162"/>
                        <a:pt x="2698" y="605"/>
                        <a:pt x="1" y="1570"/>
                      </a:cubicBezTo>
                      <a:cubicBezTo>
                        <a:pt x="579" y="2028"/>
                        <a:pt x="1181" y="2490"/>
                        <a:pt x="1877" y="2729"/>
                      </a:cubicBezTo>
                      <a:cubicBezTo>
                        <a:pt x="2325" y="2878"/>
                        <a:pt x="2808" y="2938"/>
                        <a:pt x="3281" y="2967"/>
                      </a:cubicBezTo>
                      <a:cubicBezTo>
                        <a:pt x="3590" y="2987"/>
                        <a:pt x="3898" y="2997"/>
                        <a:pt x="4206" y="2997"/>
                      </a:cubicBezTo>
                      <a:cubicBezTo>
                        <a:pt x="6891" y="2997"/>
                        <a:pt x="9549" y="2280"/>
                        <a:pt x="12152" y="1570"/>
                      </a:cubicBezTo>
                      <a:cubicBezTo>
                        <a:pt x="12634" y="1435"/>
                        <a:pt x="13121" y="1301"/>
                        <a:pt x="13575" y="1087"/>
                      </a:cubicBezTo>
                      <a:cubicBezTo>
                        <a:pt x="12944" y="729"/>
                        <a:pt x="12292" y="420"/>
                        <a:pt x="11595" y="240"/>
                      </a:cubicBezTo>
                      <a:cubicBezTo>
                        <a:pt x="10889" y="55"/>
                        <a:pt x="10157" y="1"/>
                        <a:pt x="9425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32" name="Google Shape;432;p30"/>
                <p:cNvSpPr/>
                <p:nvPr/>
              </p:nvSpPr>
              <p:spPr>
                <a:xfrm>
                  <a:off x="6953733" y="3434317"/>
                  <a:ext cx="344457" cy="44647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669" h="22902" extrusionOk="0">
                      <a:moveTo>
                        <a:pt x="6894" y="1"/>
                      </a:moveTo>
                      <a:cubicBezTo>
                        <a:pt x="5671" y="1"/>
                        <a:pt x="4457" y="213"/>
                        <a:pt x="3408" y="792"/>
                      </a:cubicBezTo>
                      <a:cubicBezTo>
                        <a:pt x="2233" y="1441"/>
                        <a:pt x="1301" y="2651"/>
                        <a:pt x="1278" y="3993"/>
                      </a:cubicBezTo>
                      <a:cubicBezTo>
                        <a:pt x="1275" y="4232"/>
                        <a:pt x="1299" y="4475"/>
                        <a:pt x="1244" y="4708"/>
                      </a:cubicBezTo>
                      <a:cubicBezTo>
                        <a:pt x="1197" y="4917"/>
                        <a:pt x="1089" y="5105"/>
                        <a:pt x="1001" y="5301"/>
                      </a:cubicBezTo>
                      <a:cubicBezTo>
                        <a:pt x="402" y="6645"/>
                        <a:pt x="943" y="8391"/>
                        <a:pt x="2197" y="9160"/>
                      </a:cubicBezTo>
                      <a:cubicBezTo>
                        <a:pt x="1413" y="9486"/>
                        <a:pt x="843" y="10270"/>
                        <a:pt x="774" y="11116"/>
                      </a:cubicBezTo>
                      <a:cubicBezTo>
                        <a:pt x="706" y="11961"/>
                        <a:pt x="1145" y="12826"/>
                        <a:pt x="1865" y="13272"/>
                      </a:cubicBezTo>
                      <a:cubicBezTo>
                        <a:pt x="841" y="13696"/>
                        <a:pt x="1" y="14771"/>
                        <a:pt x="210" y="15860"/>
                      </a:cubicBezTo>
                      <a:cubicBezTo>
                        <a:pt x="440" y="17056"/>
                        <a:pt x="1730" y="17704"/>
                        <a:pt x="2901" y="18043"/>
                      </a:cubicBezTo>
                      <a:cubicBezTo>
                        <a:pt x="4071" y="18383"/>
                        <a:pt x="5385" y="18663"/>
                        <a:pt x="6101" y="19648"/>
                      </a:cubicBezTo>
                      <a:cubicBezTo>
                        <a:pt x="6552" y="20272"/>
                        <a:pt x="6723" y="21136"/>
                        <a:pt x="7377" y="21542"/>
                      </a:cubicBezTo>
                      <a:cubicBezTo>
                        <a:pt x="7813" y="21813"/>
                        <a:pt x="8379" y="21816"/>
                        <a:pt x="8798" y="22111"/>
                      </a:cubicBezTo>
                      <a:cubicBezTo>
                        <a:pt x="8978" y="22237"/>
                        <a:pt x="9120" y="22408"/>
                        <a:pt x="9290" y="22543"/>
                      </a:cubicBezTo>
                      <a:cubicBezTo>
                        <a:pt x="9605" y="22791"/>
                        <a:pt x="10006" y="22901"/>
                        <a:pt x="10408" y="22901"/>
                      </a:cubicBezTo>
                      <a:cubicBezTo>
                        <a:pt x="10586" y="22901"/>
                        <a:pt x="10764" y="22880"/>
                        <a:pt x="10935" y="22839"/>
                      </a:cubicBezTo>
                      <a:cubicBezTo>
                        <a:pt x="11496" y="22704"/>
                        <a:pt x="11995" y="22386"/>
                        <a:pt x="12443" y="22022"/>
                      </a:cubicBezTo>
                      <a:cubicBezTo>
                        <a:pt x="13212" y="21398"/>
                        <a:pt x="13858" y="20638"/>
                        <a:pt x="14469" y="19859"/>
                      </a:cubicBezTo>
                      <a:cubicBezTo>
                        <a:pt x="16155" y="17707"/>
                        <a:pt x="17668" y="15177"/>
                        <a:pt x="17551" y="12444"/>
                      </a:cubicBezTo>
                      <a:cubicBezTo>
                        <a:pt x="17522" y="11749"/>
                        <a:pt x="17387" y="11061"/>
                        <a:pt x="17250" y="10378"/>
                      </a:cubicBezTo>
                      <a:lnTo>
                        <a:pt x="16260" y="5385"/>
                      </a:lnTo>
                      <a:cubicBezTo>
                        <a:pt x="16194" y="5050"/>
                        <a:pt x="16127" y="4711"/>
                        <a:pt x="15985" y="4399"/>
                      </a:cubicBezTo>
                      <a:cubicBezTo>
                        <a:pt x="15832" y="4066"/>
                        <a:pt x="15598" y="3777"/>
                        <a:pt x="15353" y="3506"/>
                      </a:cubicBezTo>
                      <a:cubicBezTo>
                        <a:pt x="13902" y="1895"/>
                        <a:pt x="11921" y="783"/>
                        <a:pt x="9803" y="336"/>
                      </a:cubicBezTo>
                      <a:cubicBezTo>
                        <a:pt x="8883" y="140"/>
                        <a:pt x="7885" y="1"/>
                        <a:pt x="6894" y="1"/>
                      </a:cubicBezTo>
                      <a:close/>
                    </a:path>
                  </a:pathLst>
                </a:custGeom>
                <a:solidFill>
                  <a:srgbClr val="FFBDA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33" name="Google Shape;433;p30"/>
                <p:cNvSpPr/>
                <p:nvPr/>
              </p:nvSpPr>
              <p:spPr>
                <a:xfrm>
                  <a:off x="6585726" y="2273702"/>
                  <a:ext cx="735858" cy="97202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746" h="49860" extrusionOk="0">
                      <a:moveTo>
                        <a:pt x="17115" y="1"/>
                      </a:moveTo>
                      <a:cubicBezTo>
                        <a:pt x="15155" y="1"/>
                        <a:pt x="13191" y="621"/>
                        <a:pt x="11654" y="1843"/>
                      </a:cubicBezTo>
                      <a:cubicBezTo>
                        <a:pt x="10252" y="2959"/>
                        <a:pt x="9173" y="4518"/>
                        <a:pt x="7556" y="5293"/>
                      </a:cubicBezTo>
                      <a:cubicBezTo>
                        <a:pt x="5941" y="6068"/>
                        <a:pt x="2968" y="5951"/>
                        <a:pt x="1788" y="7322"/>
                      </a:cubicBezTo>
                      <a:cubicBezTo>
                        <a:pt x="202" y="9164"/>
                        <a:pt x="333" y="12729"/>
                        <a:pt x="262" y="14992"/>
                      </a:cubicBezTo>
                      <a:cubicBezTo>
                        <a:pt x="200" y="16975"/>
                        <a:pt x="136" y="18959"/>
                        <a:pt x="74" y="20944"/>
                      </a:cubicBezTo>
                      <a:cubicBezTo>
                        <a:pt x="37" y="22116"/>
                        <a:pt x="1" y="23303"/>
                        <a:pt x="272" y="24444"/>
                      </a:cubicBezTo>
                      <a:cubicBezTo>
                        <a:pt x="518" y="25482"/>
                        <a:pt x="1010" y="26450"/>
                        <a:pt x="1238" y="27491"/>
                      </a:cubicBezTo>
                      <a:cubicBezTo>
                        <a:pt x="1520" y="28779"/>
                        <a:pt x="1387" y="30118"/>
                        <a:pt x="1482" y="31434"/>
                      </a:cubicBezTo>
                      <a:cubicBezTo>
                        <a:pt x="1622" y="33400"/>
                        <a:pt x="2271" y="35294"/>
                        <a:pt x="2968" y="37141"/>
                      </a:cubicBezTo>
                      <a:cubicBezTo>
                        <a:pt x="4206" y="40424"/>
                        <a:pt x="5636" y="43686"/>
                        <a:pt x="7826" y="46428"/>
                      </a:cubicBezTo>
                      <a:cubicBezTo>
                        <a:pt x="9260" y="48222"/>
                        <a:pt x="11233" y="49860"/>
                        <a:pt x="13530" y="49860"/>
                      </a:cubicBezTo>
                      <a:cubicBezTo>
                        <a:pt x="13532" y="49860"/>
                        <a:pt x="13534" y="49860"/>
                        <a:pt x="13537" y="49860"/>
                      </a:cubicBezTo>
                      <a:cubicBezTo>
                        <a:pt x="15844" y="49857"/>
                        <a:pt x="17808" y="48213"/>
                        <a:pt x="19345" y="46491"/>
                      </a:cubicBezTo>
                      <a:cubicBezTo>
                        <a:pt x="23079" y="42304"/>
                        <a:pt x="26582" y="37904"/>
                        <a:pt x="30586" y="33901"/>
                      </a:cubicBezTo>
                      <a:cubicBezTo>
                        <a:pt x="31889" y="32600"/>
                        <a:pt x="33581" y="32327"/>
                        <a:pt x="34828" y="30445"/>
                      </a:cubicBezTo>
                      <a:cubicBezTo>
                        <a:pt x="35988" y="28693"/>
                        <a:pt x="36714" y="26679"/>
                        <a:pt x="37199" y="24636"/>
                      </a:cubicBezTo>
                      <a:cubicBezTo>
                        <a:pt x="37574" y="23059"/>
                        <a:pt x="37746" y="21295"/>
                        <a:pt x="36908" y="19906"/>
                      </a:cubicBezTo>
                      <a:cubicBezTo>
                        <a:pt x="36385" y="19040"/>
                        <a:pt x="35330" y="18479"/>
                        <a:pt x="34353" y="18479"/>
                      </a:cubicBezTo>
                      <a:cubicBezTo>
                        <a:pt x="33766" y="18479"/>
                        <a:pt x="33207" y="18681"/>
                        <a:pt x="32808" y="19140"/>
                      </a:cubicBezTo>
                      <a:cubicBezTo>
                        <a:pt x="32689" y="19275"/>
                        <a:pt x="32588" y="19428"/>
                        <a:pt x="32449" y="19540"/>
                      </a:cubicBezTo>
                      <a:cubicBezTo>
                        <a:pt x="32282" y="19675"/>
                        <a:pt x="32080" y="19734"/>
                        <a:pt x="31871" y="19734"/>
                      </a:cubicBezTo>
                      <a:cubicBezTo>
                        <a:pt x="31513" y="19734"/>
                        <a:pt x="31135" y="19560"/>
                        <a:pt x="30885" y="19291"/>
                      </a:cubicBezTo>
                      <a:cubicBezTo>
                        <a:pt x="30488" y="18867"/>
                        <a:pt x="30327" y="18281"/>
                        <a:pt x="30173" y="17720"/>
                      </a:cubicBezTo>
                      <a:cubicBezTo>
                        <a:pt x="29353" y="14733"/>
                        <a:pt x="28348" y="11797"/>
                        <a:pt x="27167" y="8932"/>
                      </a:cubicBezTo>
                      <a:cubicBezTo>
                        <a:pt x="25974" y="6043"/>
                        <a:pt x="24481" y="3087"/>
                        <a:pt x="21869" y="1373"/>
                      </a:cubicBezTo>
                      <a:cubicBezTo>
                        <a:pt x="20465" y="454"/>
                        <a:pt x="18791" y="1"/>
                        <a:pt x="17115" y="1"/>
                      </a:cubicBezTo>
                      <a:close/>
                    </a:path>
                  </a:pathLst>
                </a:custGeom>
                <a:solidFill>
                  <a:srgbClr val="FFBDA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34" name="Google Shape;434;p30"/>
                <p:cNvSpPr/>
                <p:nvPr/>
              </p:nvSpPr>
              <p:spPr>
                <a:xfrm>
                  <a:off x="6210915" y="3400922"/>
                  <a:ext cx="105234" cy="2945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398" h="15107" extrusionOk="0">
                      <a:moveTo>
                        <a:pt x="5385" y="0"/>
                      </a:moveTo>
                      <a:lnTo>
                        <a:pt x="5385" y="0"/>
                      </a:lnTo>
                      <a:cubicBezTo>
                        <a:pt x="5379" y="5"/>
                        <a:pt x="5379" y="11"/>
                        <a:pt x="5373" y="15"/>
                      </a:cubicBezTo>
                      <a:cubicBezTo>
                        <a:pt x="5130" y="359"/>
                        <a:pt x="4718" y="537"/>
                        <a:pt x="4328" y="712"/>
                      </a:cubicBezTo>
                      <a:cubicBezTo>
                        <a:pt x="3015" y="1284"/>
                        <a:pt x="1666" y="2006"/>
                        <a:pt x="944" y="3245"/>
                      </a:cubicBezTo>
                      <a:cubicBezTo>
                        <a:pt x="442" y="4110"/>
                        <a:pt x="313" y="5140"/>
                        <a:pt x="0" y="6096"/>
                      </a:cubicBezTo>
                      <a:cubicBezTo>
                        <a:pt x="0" y="6284"/>
                        <a:pt x="0" y="6474"/>
                        <a:pt x="5" y="6658"/>
                      </a:cubicBezTo>
                      <a:cubicBezTo>
                        <a:pt x="45" y="9497"/>
                        <a:pt x="354" y="12327"/>
                        <a:pt x="931" y="15107"/>
                      </a:cubicBezTo>
                      <a:cubicBezTo>
                        <a:pt x="1602" y="14067"/>
                        <a:pt x="1562" y="12748"/>
                        <a:pt x="1702" y="11519"/>
                      </a:cubicBezTo>
                      <a:cubicBezTo>
                        <a:pt x="1838" y="10264"/>
                        <a:pt x="2177" y="9038"/>
                        <a:pt x="2708" y="7891"/>
                      </a:cubicBezTo>
                      <a:cubicBezTo>
                        <a:pt x="3225" y="6772"/>
                        <a:pt x="3916" y="5742"/>
                        <a:pt x="4418" y="4619"/>
                      </a:cubicBezTo>
                      <a:cubicBezTo>
                        <a:pt x="5069" y="3166"/>
                        <a:pt x="5398" y="1591"/>
                        <a:pt x="5385" y="0"/>
                      </a:cubicBezTo>
                      <a:close/>
                    </a:path>
                  </a:pathLst>
                </a:custGeom>
                <a:solidFill>
                  <a:srgbClr val="70C2C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35" name="Google Shape;435;p30"/>
                <p:cNvSpPr/>
                <p:nvPr/>
              </p:nvSpPr>
              <p:spPr>
                <a:xfrm>
                  <a:off x="6084217" y="4074202"/>
                  <a:ext cx="195418" cy="25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024" h="13336" extrusionOk="0">
                      <a:moveTo>
                        <a:pt x="46" y="1"/>
                      </a:moveTo>
                      <a:lnTo>
                        <a:pt x="46" y="1"/>
                      </a:lnTo>
                      <a:cubicBezTo>
                        <a:pt x="1245" y="826"/>
                        <a:pt x="2490" y="1698"/>
                        <a:pt x="3172" y="2985"/>
                      </a:cubicBezTo>
                      <a:cubicBezTo>
                        <a:pt x="3852" y="4270"/>
                        <a:pt x="3763" y="6090"/>
                        <a:pt x="2579" y="6932"/>
                      </a:cubicBezTo>
                      <a:cubicBezTo>
                        <a:pt x="1972" y="7360"/>
                        <a:pt x="1170" y="7489"/>
                        <a:pt x="653" y="8017"/>
                      </a:cubicBezTo>
                      <a:cubicBezTo>
                        <a:pt x="51" y="8623"/>
                        <a:pt x="0" y="9575"/>
                        <a:pt x="6" y="10434"/>
                      </a:cubicBezTo>
                      <a:cubicBezTo>
                        <a:pt x="6" y="10535"/>
                        <a:pt x="11" y="10639"/>
                        <a:pt x="21" y="10738"/>
                      </a:cubicBezTo>
                      <a:cubicBezTo>
                        <a:pt x="1056" y="11525"/>
                        <a:pt x="1997" y="12435"/>
                        <a:pt x="2928" y="13336"/>
                      </a:cubicBezTo>
                      <a:cubicBezTo>
                        <a:pt x="4584" y="10793"/>
                        <a:pt x="7012" y="8773"/>
                        <a:pt x="9803" y="7589"/>
                      </a:cubicBezTo>
                      <a:cubicBezTo>
                        <a:pt x="10024" y="5757"/>
                        <a:pt x="9803" y="3952"/>
                        <a:pt x="8536" y="2255"/>
                      </a:cubicBezTo>
                      <a:cubicBezTo>
                        <a:pt x="7584" y="1125"/>
                        <a:pt x="6052" y="682"/>
                        <a:pt x="4595" y="423"/>
                      </a:cubicBezTo>
                      <a:cubicBezTo>
                        <a:pt x="3094" y="156"/>
                        <a:pt x="1571" y="14"/>
                        <a:pt x="46" y="1"/>
                      </a:cubicBezTo>
                      <a:close/>
                    </a:path>
                  </a:pathLst>
                </a:custGeom>
                <a:solidFill>
                  <a:srgbClr val="70C2C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36" name="Google Shape;436;p30"/>
                <p:cNvSpPr/>
                <p:nvPr/>
              </p:nvSpPr>
              <p:spPr>
                <a:xfrm>
                  <a:off x="6525369" y="2148973"/>
                  <a:ext cx="761806" cy="62438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077" h="32028" extrusionOk="0">
                      <a:moveTo>
                        <a:pt x="18417" y="1"/>
                      </a:moveTo>
                      <a:cubicBezTo>
                        <a:pt x="14617" y="1"/>
                        <a:pt x="10724" y="1274"/>
                        <a:pt x="8077" y="4000"/>
                      </a:cubicBezTo>
                      <a:cubicBezTo>
                        <a:pt x="6922" y="5193"/>
                        <a:pt x="6030" y="6621"/>
                        <a:pt x="4881" y="7825"/>
                      </a:cubicBezTo>
                      <a:cubicBezTo>
                        <a:pt x="4125" y="8612"/>
                        <a:pt x="3256" y="9302"/>
                        <a:pt x="2667" y="10218"/>
                      </a:cubicBezTo>
                      <a:cubicBezTo>
                        <a:pt x="2190" y="10955"/>
                        <a:pt x="1922" y="11805"/>
                        <a:pt x="1707" y="12652"/>
                      </a:cubicBezTo>
                      <a:cubicBezTo>
                        <a:pt x="1141" y="14891"/>
                        <a:pt x="1" y="19647"/>
                        <a:pt x="1956" y="21479"/>
                      </a:cubicBezTo>
                      <a:cubicBezTo>
                        <a:pt x="2346" y="21843"/>
                        <a:pt x="2633" y="22025"/>
                        <a:pt x="2888" y="22025"/>
                      </a:cubicBezTo>
                      <a:cubicBezTo>
                        <a:pt x="3046" y="22025"/>
                        <a:pt x="3192" y="21955"/>
                        <a:pt x="3343" y="21814"/>
                      </a:cubicBezTo>
                      <a:cubicBezTo>
                        <a:pt x="3362" y="21231"/>
                        <a:pt x="3361" y="20647"/>
                        <a:pt x="3380" y="20130"/>
                      </a:cubicBezTo>
                      <a:cubicBezTo>
                        <a:pt x="3424" y="18832"/>
                        <a:pt x="3475" y="17519"/>
                        <a:pt x="3848" y="16263"/>
                      </a:cubicBezTo>
                      <a:cubicBezTo>
                        <a:pt x="4087" y="15462"/>
                        <a:pt x="4515" y="14636"/>
                        <a:pt x="5316" y="14263"/>
                      </a:cubicBezTo>
                      <a:cubicBezTo>
                        <a:pt x="5606" y="14128"/>
                        <a:pt x="6050" y="14001"/>
                        <a:pt x="6461" y="14001"/>
                      </a:cubicBezTo>
                      <a:cubicBezTo>
                        <a:pt x="6636" y="14001"/>
                        <a:pt x="6805" y="14024"/>
                        <a:pt x="6953" y="14079"/>
                      </a:cubicBezTo>
                      <a:cubicBezTo>
                        <a:pt x="7435" y="14144"/>
                        <a:pt x="7928" y="14383"/>
                        <a:pt x="8395" y="14552"/>
                      </a:cubicBezTo>
                      <a:cubicBezTo>
                        <a:pt x="9070" y="14793"/>
                        <a:pt x="9771" y="14884"/>
                        <a:pt x="10482" y="14884"/>
                      </a:cubicBezTo>
                      <a:cubicBezTo>
                        <a:pt x="11664" y="14884"/>
                        <a:pt x="12875" y="14632"/>
                        <a:pt x="14043" y="14402"/>
                      </a:cubicBezTo>
                      <a:cubicBezTo>
                        <a:pt x="16412" y="13935"/>
                        <a:pt x="18796" y="13572"/>
                        <a:pt x="21194" y="13313"/>
                      </a:cubicBezTo>
                      <a:cubicBezTo>
                        <a:pt x="21738" y="13254"/>
                        <a:pt x="22306" y="13210"/>
                        <a:pt x="22869" y="13210"/>
                      </a:cubicBezTo>
                      <a:cubicBezTo>
                        <a:pt x="24222" y="13210"/>
                        <a:pt x="25548" y="13467"/>
                        <a:pt x="26459" y="14412"/>
                      </a:cubicBezTo>
                      <a:cubicBezTo>
                        <a:pt x="28280" y="16314"/>
                        <a:pt x="27345" y="19875"/>
                        <a:pt x="29319" y="21612"/>
                      </a:cubicBezTo>
                      <a:cubicBezTo>
                        <a:pt x="29852" y="22081"/>
                        <a:pt x="30558" y="22359"/>
                        <a:pt x="30976" y="22931"/>
                      </a:cubicBezTo>
                      <a:cubicBezTo>
                        <a:pt x="31290" y="23360"/>
                        <a:pt x="31400" y="23900"/>
                        <a:pt x="31489" y="24428"/>
                      </a:cubicBezTo>
                      <a:cubicBezTo>
                        <a:pt x="31746" y="25984"/>
                        <a:pt x="31868" y="27560"/>
                        <a:pt x="31852" y="29135"/>
                      </a:cubicBezTo>
                      <a:cubicBezTo>
                        <a:pt x="31841" y="29833"/>
                        <a:pt x="31816" y="30564"/>
                        <a:pt x="32130" y="31186"/>
                      </a:cubicBezTo>
                      <a:cubicBezTo>
                        <a:pt x="32373" y="31660"/>
                        <a:pt x="32897" y="32027"/>
                        <a:pt x="33403" y="32027"/>
                      </a:cubicBezTo>
                      <a:cubicBezTo>
                        <a:pt x="33561" y="32027"/>
                        <a:pt x="33716" y="31992"/>
                        <a:pt x="33861" y="31912"/>
                      </a:cubicBezTo>
                      <a:cubicBezTo>
                        <a:pt x="33807" y="30255"/>
                        <a:pt x="33921" y="28519"/>
                        <a:pt x="34762" y="27091"/>
                      </a:cubicBezTo>
                      <a:cubicBezTo>
                        <a:pt x="35454" y="25915"/>
                        <a:pt x="36763" y="25027"/>
                        <a:pt x="38087" y="25027"/>
                      </a:cubicBezTo>
                      <a:cubicBezTo>
                        <a:pt x="38372" y="25027"/>
                        <a:pt x="38657" y="25068"/>
                        <a:pt x="38937" y="25156"/>
                      </a:cubicBezTo>
                      <a:cubicBezTo>
                        <a:pt x="38891" y="21812"/>
                        <a:pt x="39077" y="18448"/>
                        <a:pt x="38608" y="15139"/>
                      </a:cubicBezTo>
                      <a:cubicBezTo>
                        <a:pt x="38140" y="11831"/>
                        <a:pt x="36951" y="8496"/>
                        <a:pt x="34564" y="6157"/>
                      </a:cubicBezTo>
                      <a:cubicBezTo>
                        <a:pt x="33205" y="4830"/>
                        <a:pt x="31529" y="3874"/>
                        <a:pt x="29817" y="3044"/>
                      </a:cubicBezTo>
                      <a:cubicBezTo>
                        <a:pt x="26328" y="1347"/>
                        <a:pt x="22556" y="68"/>
                        <a:pt x="18676" y="2"/>
                      </a:cubicBezTo>
                      <a:cubicBezTo>
                        <a:pt x="18590" y="1"/>
                        <a:pt x="18503" y="1"/>
                        <a:pt x="18417" y="1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37" name="Google Shape;437;p30"/>
                <p:cNvSpPr/>
                <p:nvPr/>
              </p:nvSpPr>
              <p:spPr>
                <a:xfrm>
                  <a:off x="6577538" y="2660112"/>
                  <a:ext cx="642263" cy="17405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945" h="8928" extrusionOk="0">
                      <a:moveTo>
                        <a:pt x="1838" y="1356"/>
                      </a:moveTo>
                      <a:cubicBezTo>
                        <a:pt x="2179" y="1356"/>
                        <a:pt x="2584" y="1416"/>
                        <a:pt x="2748" y="1421"/>
                      </a:cubicBezTo>
                      <a:cubicBezTo>
                        <a:pt x="4264" y="1460"/>
                        <a:pt x="5741" y="1784"/>
                        <a:pt x="7230" y="1784"/>
                      </a:cubicBezTo>
                      <a:cubicBezTo>
                        <a:pt x="7694" y="1784"/>
                        <a:pt x="8160" y="1752"/>
                        <a:pt x="8629" y="1671"/>
                      </a:cubicBezTo>
                      <a:lnTo>
                        <a:pt x="8629" y="1671"/>
                      </a:lnTo>
                      <a:cubicBezTo>
                        <a:pt x="9169" y="3581"/>
                        <a:pt x="8543" y="6335"/>
                        <a:pt x="6852" y="7453"/>
                      </a:cubicBezTo>
                      <a:cubicBezTo>
                        <a:pt x="6099" y="7949"/>
                        <a:pt x="5132" y="8221"/>
                        <a:pt x="4201" y="8221"/>
                      </a:cubicBezTo>
                      <a:cubicBezTo>
                        <a:pt x="2632" y="8221"/>
                        <a:pt x="1166" y="7450"/>
                        <a:pt x="997" y="5680"/>
                      </a:cubicBezTo>
                      <a:cubicBezTo>
                        <a:pt x="917" y="4846"/>
                        <a:pt x="919" y="3921"/>
                        <a:pt x="975" y="3086"/>
                      </a:cubicBezTo>
                      <a:cubicBezTo>
                        <a:pt x="1002" y="2701"/>
                        <a:pt x="1018" y="1707"/>
                        <a:pt x="1361" y="1447"/>
                      </a:cubicBezTo>
                      <a:cubicBezTo>
                        <a:pt x="1451" y="1378"/>
                        <a:pt x="1633" y="1356"/>
                        <a:pt x="1838" y="1356"/>
                      </a:cubicBezTo>
                      <a:close/>
                      <a:moveTo>
                        <a:pt x="21693" y="675"/>
                      </a:moveTo>
                      <a:cubicBezTo>
                        <a:pt x="21805" y="675"/>
                        <a:pt x="21915" y="680"/>
                        <a:pt x="22022" y="691"/>
                      </a:cubicBezTo>
                      <a:cubicBezTo>
                        <a:pt x="23001" y="801"/>
                        <a:pt x="22947" y="729"/>
                        <a:pt x="23050" y="1612"/>
                      </a:cubicBezTo>
                      <a:cubicBezTo>
                        <a:pt x="23199" y="2854"/>
                        <a:pt x="22511" y="5123"/>
                        <a:pt x="21834" y="6217"/>
                      </a:cubicBezTo>
                      <a:cubicBezTo>
                        <a:pt x="20977" y="7602"/>
                        <a:pt x="19463" y="8249"/>
                        <a:pt x="17915" y="8249"/>
                      </a:cubicBezTo>
                      <a:cubicBezTo>
                        <a:pt x="16998" y="8249"/>
                        <a:pt x="16070" y="8022"/>
                        <a:pt x="15259" y="7587"/>
                      </a:cubicBezTo>
                      <a:cubicBezTo>
                        <a:pt x="13100" y="6430"/>
                        <a:pt x="13045" y="3908"/>
                        <a:pt x="13044" y="1738"/>
                      </a:cubicBezTo>
                      <a:cubicBezTo>
                        <a:pt x="13955" y="1687"/>
                        <a:pt x="14915" y="1409"/>
                        <a:pt x="15819" y="1305"/>
                      </a:cubicBezTo>
                      <a:cubicBezTo>
                        <a:pt x="17224" y="1144"/>
                        <a:pt x="18634" y="997"/>
                        <a:pt x="20040" y="850"/>
                      </a:cubicBezTo>
                      <a:cubicBezTo>
                        <a:pt x="20567" y="796"/>
                        <a:pt x="21150" y="675"/>
                        <a:pt x="21693" y="675"/>
                      </a:cubicBezTo>
                      <a:close/>
                      <a:moveTo>
                        <a:pt x="23728" y="1"/>
                      </a:moveTo>
                      <a:cubicBezTo>
                        <a:pt x="23657" y="1"/>
                        <a:pt x="23588" y="26"/>
                        <a:pt x="23532" y="71"/>
                      </a:cubicBezTo>
                      <a:cubicBezTo>
                        <a:pt x="23480" y="33"/>
                        <a:pt x="23418" y="13"/>
                        <a:pt x="23354" y="11"/>
                      </a:cubicBezTo>
                      <a:cubicBezTo>
                        <a:pt x="23200" y="7"/>
                        <a:pt x="23045" y="5"/>
                        <a:pt x="22891" y="5"/>
                      </a:cubicBezTo>
                      <a:cubicBezTo>
                        <a:pt x="20991" y="5"/>
                        <a:pt x="19116" y="286"/>
                        <a:pt x="17227" y="474"/>
                      </a:cubicBezTo>
                      <a:cubicBezTo>
                        <a:pt x="15874" y="608"/>
                        <a:pt x="14364" y="1019"/>
                        <a:pt x="12993" y="1055"/>
                      </a:cubicBezTo>
                      <a:cubicBezTo>
                        <a:pt x="12943" y="1012"/>
                        <a:pt x="12878" y="988"/>
                        <a:pt x="12812" y="988"/>
                      </a:cubicBezTo>
                      <a:cubicBezTo>
                        <a:pt x="12798" y="988"/>
                        <a:pt x="12784" y="989"/>
                        <a:pt x="12771" y="991"/>
                      </a:cubicBezTo>
                      <a:cubicBezTo>
                        <a:pt x="11581" y="1126"/>
                        <a:pt x="10382" y="1132"/>
                        <a:pt x="9184" y="1133"/>
                      </a:cubicBezTo>
                      <a:cubicBezTo>
                        <a:pt x="9129" y="1025"/>
                        <a:pt x="9027" y="942"/>
                        <a:pt x="8891" y="942"/>
                      </a:cubicBezTo>
                      <a:cubicBezTo>
                        <a:pt x="8864" y="942"/>
                        <a:pt x="8836" y="946"/>
                        <a:pt x="8806" y="952"/>
                      </a:cubicBezTo>
                      <a:cubicBezTo>
                        <a:pt x="8260" y="1078"/>
                        <a:pt x="7715" y="1124"/>
                        <a:pt x="7170" y="1124"/>
                      </a:cubicBezTo>
                      <a:cubicBezTo>
                        <a:pt x="5699" y="1124"/>
                        <a:pt x="4233" y="784"/>
                        <a:pt x="2748" y="737"/>
                      </a:cubicBezTo>
                      <a:cubicBezTo>
                        <a:pt x="2433" y="727"/>
                        <a:pt x="2134" y="695"/>
                        <a:pt x="1857" y="695"/>
                      </a:cubicBezTo>
                      <a:cubicBezTo>
                        <a:pt x="1414" y="695"/>
                        <a:pt x="1027" y="777"/>
                        <a:pt x="726" y="1161"/>
                      </a:cubicBezTo>
                      <a:cubicBezTo>
                        <a:pt x="0" y="2088"/>
                        <a:pt x="253" y="4041"/>
                        <a:pt x="289" y="5108"/>
                      </a:cubicBezTo>
                      <a:cubicBezTo>
                        <a:pt x="320" y="6042"/>
                        <a:pt x="391" y="7058"/>
                        <a:pt x="1040" y="7793"/>
                      </a:cubicBezTo>
                      <a:cubicBezTo>
                        <a:pt x="1737" y="8584"/>
                        <a:pt x="2844" y="8917"/>
                        <a:pt x="3990" y="8917"/>
                      </a:cubicBezTo>
                      <a:cubicBezTo>
                        <a:pt x="5323" y="8917"/>
                        <a:pt x="6709" y="8467"/>
                        <a:pt x="7567" y="7764"/>
                      </a:cubicBezTo>
                      <a:cubicBezTo>
                        <a:pt x="9156" y="6463"/>
                        <a:pt x="9819" y="3845"/>
                        <a:pt x="9373" y="1815"/>
                      </a:cubicBezTo>
                      <a:cubicBezTo>
                        <a:pt x="10368" y="1813"/>
                        <a:pt x="11366" y="1799"/>
                        <a:pt x="12359" y="1710"/>
                      </a:cubicBezTo>
                      <a:cubicBezTo>
                        <a:pt x="12359" y="3401"/>
                        <a:pt x="12362" y="5267"/>
                        <a:pt x="13309" y="6725"/>
                      </a:cubicBezTo>
                      <a:cubicBezTo>
                        <a:pt x="14253" y="8180"/>
                        <a:pt x="16052" y="8838"/>
                        <a:pt x="17725" y="8920"/>
                      </a:cubicBezTo>
                      <a:cubicBezTo>
                        <a:pt x="17827" y="8925"/>
                        <a:pt x="17927" y="8927"/>
                        <a:pt x="18026" y="8927"/>
                      </a:cubicBezTo>
                      <a:cubicBezTo>
                        <a:pt x="22285" y="8927"/>
                        <a:pt x="23917" y="4433"/>
                        <a:pt x="23717" y="681"/>
                      </a:cubicBezTo>
                      <a:lnTo>
                        <a:pt x="23717" y="681"/>
                      </a:lnTo>
                      <a:cubicBezTo>
                        <a:pt x="23723" y="681"/>
                        <a:pt x="23728" y="684"/>
                        <a:pt x="23734" y="684"/>
                      </a:cubicBezTo>
                      <a:cubicBezTo>
                        <a:pt x="25100" y="694"/>
                        <a:pt x="26442" y="901"/>
                        <a:pt x="27819" y="901"/>
                      </a:cubicBezTo>
                      <a:cubicBezTo>
                        <a:pt x="27870" y="901"/>
                        <a:pt x="27920" y="901"/>
                        <a:pt x="27971" y="900"/>
                      </a:cubicBezTo>
                      <a:cubicBezTo>
                        <a:pt x="28122" y="899"/>
                        <a:pt x="28274" y="898"/>
                        <a:pt x="28425" y="898"/>
                      </a:cubicBezTo>
                      <a:cubicBezTo>
                        <a:pt x="29785" y="898"/>
                        <a:pt x="31144" y="958"/>
                        <a:pt x="32503" y="967"/>
                      </a:cubicBezTo>
                      <a:cubicBezTo>
                        <a:pt x="32504" y="967"/>
                        <a:pt x="32505" y="967"/>
                        <a:pt x="32506" y="967"/>
                      </a:cubicBezTo>
                      <a:cubicBezTo>
                        <a:pt x="32945" y="967"/>
                        <a:pt x="32944" y="285"/>
                        <a:pt x="32504" y="282"/>
                      </a:cubicBezTo>
                      <a:cubicBezTo>
                        <a:pt x="31144" y="274"/>
                        <a:pt x="29785" y="215"/>
                        <a:pt x="28427" y="215"/>
                      </a:cubicBezTo>
                      <a:cubicBezTo>
                        <a:pt x="28275" y="215"/>
                        <a:pt x="28124" y="216"/>
                        <a:pt x="27972" y="217"/>
                      </a:cubicBezTo>
                      <a:cubicBezTo>
                        <a:pt x="27926" y="218"/>
                        <a:pt x="27880" y="218"/>
                        <a:pt x="27834" y="218"/>
                      </a:cubicBezTo>
                      <a:cubicBezTo>
                        <a:pt x="26453" y="218"/>
                        <a:pt x="25108" y="9"/>
                        <a:pt x="23734" y="1"/>
                      </a:cubicBezTo>
                      <a:cubicBezTo>
                        <a:pt x="23732" y="1"/>
                        <a:pt x="23730" y="1"/>
                        <a:pt x="23728" y="1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38" name="Google Shape;438;p30"/>
                <p:cNvSpPr/>
                <p:nvPr/>
              </p:nvSpPr>
              <p:spPr>
                <a:xfrm>
                  <a:off x="5057610" y="2986030"/>
                  <a:ext cx="1175471" cy="8797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296" h="45126" extrusionOk="0">
                      <a:moveTo>
                        <a:pt x="0" y="0"/>
                      </a:moveTo>
                      <a:cubicBezTo>
                        <a:pt x="252" y="666"/>
                        <a:pt x="12965" y="39661"/>
                        <a:pt x="13179" y="40217"/>
                      </a:cubicBezTo>
                      <a:cubicBezTo>
                        <a:pt x="13236" y="40368"/>
                        <a:pt x="13269" y="40491"/>
                        <a:pt x="13408" y="40549"/>
                      </a:cubicBezTo>
                      <a:cubicBezTo>
                        <a:pt x="13527" y="40599"/>
                        <a:pt x="54629" y="44262"/>
                        <a:pt x="60296" y="45126"/>
                      </a:cubicBezTo>
                      <a:cubicBezTo>
                        <a:pt x="60083" y="44471"/>
                        <a:pt x="47702" y="5829"/>
                        <a:pt x="47321" y="5238"/>
                      </a:cubicBezTo>
                      <a:cubicBezTo>
                        <a:pt x="46709" y="4288"/>
                        <a:pt x="45759" y="3685"/>
                        <a:pt x="44689" y="3370"/>
                      </a:cubicBezTo>
                      <a:cubicBezTo>
                        <a:pt x="43350" y="2976"/>
                        <a:pt x="6022" y="433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39" name="Google Shape;439;p30"/>
                <p:cNvSpPr/>
                <p:nvPr/>
              </p:nvSpPr>
              <p:spPr>
                <a:xfrm>
                  <a:off x="5162376" y="3083056"/>
                  <a:ext cx="855207" cy="3295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868" h="16902" extrusionOk="0">
                      <a:moveTo>
                        <a:pt x="0" y="0"/>
                      </a:moveTo>
                      <a:lnTo>
                        <a:pt x="4387" y="13426"/>
                      </a:lnTo>
                      <a:lnTo>
                        <a:pt x="43867" y="16901"/>
                      </a:lnTo>
                      <a:lnTo>
                        <a:pt x="39214" y="266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40" name="Google Shape;440;p30"/>
                <p:cNvSpPr/>
                <p:nvPr/>
              </p:nvSpPr>
              <p:spPr>
                <a:xfrm>
                  <a:off x="5266129" y="3400864"/>
                  <a:ext cx="787286" cy="12143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0384" h="6229" extrusionOk="0">
                      <a:moveTo>
                        <a:pt x="0" y="1"/>
                      </a:moveTo>
                      <a:lnTo>
                        <a:pt x="1026" y="3123"/>
                      </a:lnTo>
                      <a:lnTo>
                        <a:pt x="40383" y="6228"/>
                      </a:lnTo>
                      <a:lnTo>
                        <a:pt x="40383" y="6228"/>
                      </a:lnTo>
                      <a:lnTo>
                        <a:pt x="39371" y="3129"/>
                      </a:lnTo>
                      <a:lnTo>
                        <a:pt x="0" y="1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41" name="Google Shape;441;p30"/>
                <p:cNvSpPr/>
                <p:nvPr/>
              </p:nvSpPr>
              <p:spPr>
                <a:xfrm>
                  <a:off x="5299602" y="3503037"/>
                  <a:ext cx="792686" cy="13823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0661" h="7091" extrusionOk="0">
                      <a:moveTo>
                        <a:pt x="1" y="0"/>
                      </a:moveTo>
                      <a:lnTo>
                        <a:pt x="1142" y="3493"/>
                      </a:lnTo>
                      <a:lnTo>
                        <a:pt x="40661" y="7090"/>
                      </a:lnTo>
                      <a:lnTo>
                        <a:pt x="39380" y="3172"/>
                      </a:lnTo>
                      <a:lnTo>
                        <a:pt x="1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42" name="Google Shape;442;p30"/>
                <p:cNvSpPr/>
                <p:nvPr/>
              </p:nvSpPr>
              <p:spPr>
                <a:xfrm>
                  <a:off x="5337929" y="3620338"/>
                  <a:ext cx="369801" cy="13274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969" h="6809" extrusionOk="0">
                      <a:moveTo>
                        <a:pt x="0" y="0"/>
                      </a:moveTo>
                      <a:lnTo>
                        <a:pt x="1661" y="5082"/>
                      </a:lnTo>
                      <a:lnTo>
                        <a:pt x="18969" y="6809"/>
                      </a:lnTo>
                      <a:lnTo>
                        <a:pt x="17226" y="150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43" name="Google Shape;443;p30"/>
                <p:cNvSpPr/>
                <p:nvPr/>
              </p:nvSpPr>
              <p:spPr>
                <a:xfrm>
                  <a:off x="5738103" y="3653811"/>
                  <a:ext cx="402728" cy="13601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658" h="6977" extrusionOk="0">
                      <a:moveTo>
                        <a:pt x="1" y="1"/>
                      </a:moveTo>
                      <a:lnTo>
                        <a:pt x="1692" y="5139"/>
                      </a:lnTo>
                      <a:lnTo>
                        <a:pt x="20658" y="6977"/>
                      </a:lnTo>
                      <a:lnTo>
                        <a:pt x="18919" y="1656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44" name="Google Shape;444;p30"/>
                <p:cNvSpPr/>
                <p:nvPr/>
              </p:nvSpPr>
              <p:spPr>
                <a:xfrm>
                  <a:off x="6080454" y="2948482"/>
                  <a:ext cx="782666" cy="44290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0147" h="22719" extrusionOk="0">
                      <a:moveTo>
                        <a:pt x="31679" y="1"/>
                      </a:moveTo>
                      <a:cubicBezTo>
                        <a:pt x="31613" y="1"/>
                        <a:pt x="31547" y="3"/>
                        <a:pt x="31484" y="7"/>
                      </a:cubicBezTo>
                      <a:cubicBezTo>
                        <a:pt x="26599" y="324"/>
                        <a:pt x="21765" y="1445"/>
                        <a:pt x="16878" y="1445"/>
                      </a:cubicBezTo>
                      <a:cubicBezTo>
                        <a:pt x="16604" y="1445"/>
                        <a:pt x="16329" y="1442"/>
                        <a:pt x="16054" y="1434"/>
                      </a:cubicBezTo>
                      <a:cubicBezTo>
                        <a:pt x="13762" y="1373"/>
                        <a:pt x="11481" y="1042"/>
                        <a:pt x="9189" y="1042"/>
                      </a:cubicBezTo>
                      <a:cubicBezTo>
                        <a:pt x="9043" y="1042"/>
                        <a:pt x="8897" y="1043"/>
                        <a:pt x="8751" y="1046"/>
                      </a:cubicBezTo>
                      <a:cubicBezTo>
                        <a:pt x="6313" y="1095"/>
                        <a:pt x="3789" y="1608"/>
                        <a:pt x="1862" y="3105"/>
                      </a:cubicBezTo>
                      <a:cubicBezTo>
                        <a:pt x="854" y="3887"/>
                        <a:pt x="1" y="5053"/>
                        <a:pt x="96" y="6327"/>
                      </a:cubicBezTo>
                      <a:cubicBezTo>
                        <a:pt x="173" y="7367"/>
                        <a:pt x="875" y="8269"/>
                        <a:pt x="1707" y="8899"/>
                      </a:cubicBezTo>
                      <a:cubicBezTo>
                        <a:pt x="3506" y="10258"/>
                        <a:pt x="5853" y="10561"/>
                        <a:pt x="8132" y="10561"/>
                      </a:cubicBezTo>
                      <a:cubicBezTo>
                        <a:pt x="8408" y="10561"/>
                        <a:pt x="8683" y="10556"/>
                        <a:pt x="8955" y="10549"/>
                      </a:cubicBezTo>
                      <a:cubicBezTo>
                        <a:pt x="10990" y="10491"/>
                        <a:pt x="13021" y="10300"/>
                        <a:pt x="15032" y="9977"/>
                      </a:cubicBezTo>
                      <a:cubicBezTo>
                        <a:pt x="16798" y="9692"/>
                        <a:pt x="18648" y="9316"/>
                        <a:pt x="20428" y="9316"/>
                      </a:cubicBezTo>
                      <a:cubicBezTo>
                        <a:pt x="21767" y="9316"/>
                        <a:pt x="23066" y="9529"/>
                        <a:pt x="24259" y="10153"/>
                      </a:cubicBezTo>
                      <a:cubicBezTo>
                        <a:pt x="25088" y="10587"/>
                        <a:pt x="25870" y="11299"/>
                        <a:pt x="25983" y="12227"/>
                      </a:cubicBezTo>
                      <a:cubicBezTo>
                        <a:pt x="26131" y="13443"/>
                        <a:pt x="25093" y="14482"/>
                        <a:pt x="24019" y="15071"/>
                      </a:cubicBezTo>
                      <a:cubicBezTo>
                        <a:pt x="22944" y="15660"/>
                        <a:pt x="21710" y="16044"/>
                        <a:pt x="20887" y="16953"/>
                      </a:cubicBezTo>
                      <a:cubicBezTo>
                        <a:pt x="20066" y="17861"/>
                        <a:pt x="19971" y="19582"/>
                        <a:pt x="21077" y="20111"/>
                      </a:cubicBezTo>
                      <a:cubicBezTo>
                        <a:pt x="21379" y="20255"/>
                        <a:pt x="21720" y="20286"/>
                        <a:pt x="22058" y="20286"/>
                      </a:cubicBezTo>
                      <a:cubicBezTo>
                        <a:pt x="22109" y="20286"/>
                        <a:pt x="22161" y="20286"/>
                        <a:pt x="22212" y="20284"/>
                      </a:cubicBezTo>
                      <a:cubicBezTo>
                        <a:pt x="24621" y="20231"/>
                        <a:pt x="26956" y="19354"/>
                        <a:pt x="29366" y="19312"/>
                      </a:cubicBezTo>
                      <a:cubicBezTo>
                        <a:pt x="29415" y="19311"/>
                        <a:pt x="29465" y="19311"/>
                        <a:pt x="29514" y="19311"/>
                      </a:cubicBezTo>
                      <a:cubicBezTo>
                        <a:pt x="31026" y="19311"/>
                        <a:pt x="32696" y="19773"/>
                        <a:pt x="33823" y="20813"/>
                      </a:cubicBezTo>
                      <a:cubicBezTo>
                        <a:pt x="35041" y="21940"/>
                        <a:pt x="35004" y="22718"/>
                        <a:pt x="36013" y="22718"/>
                      </a:cubicBezTo>
                      <a:cubicBezTo>
                        <a:pt x="36327" y="22718"/>
                        <a:pt x="36743" y="22643"/>
                        <a:pt x="37329" y="22479"/>
                      </a:cubicBezTo>
                      <a:cubicBezTo>
                        <a:pt x="37368" y="21347"/>
                        <a:pt x="37405" y="20191"/>
                        <a:pt x="37074" y="19108"/>
                      </a:cubicBezTo>
                      <a:cubicBezTo>
                        <a:pt x="36745" y="18024"/>
                        <a:pt x="35976" y="17008"/>
                        <a:pt x="34888" y="16690"/>
                      </a:cubicBezTo>
                      <a:cubicBezTo>
                        <a:pt x="34118" y="16465"/>
                        <a:pt x="33289" y="16610"/>
                        <a:pt x="32493" y="16508"/>
                      </a:cubicBezTo>
                      <a:cubicBezTo>
                        <a:pt x="31697" y="16404"/>
                        <a:pt x="30827" y="15892"/>
                        <a:pt x="30796" y="15090"/>
                      </a:cubicBezTo>
                      <a:cubicBezTo>
                        <a:pt x="30764" y="14221"/>
                        <a:pt x="31686" y="13667"/>
                        <a:pt x="32477" y="13308"/>
                      </a:cubicBezTo>
                      <a:lnTo>
                        <a:pt x="37034" y="11247"/>
                      </a:lnTo>
                      <a:cubicBezTo>
                        <a:pt x="37818" y="10891"/>
                        <a:pt x="38625" y="10522"/>
                        <a:pt x="39217" y="9898"/>
                      </a:cubicBezTo>
                      <a:cubicBezTo>
                        <a:pt x="39810" y="9274"/>
                        <a:pt x="40147" y="8326"/>
                        <a:pt x="39813" y="7533"/>
                      </a:cubicBezTo>
                      <a:cubicBezTo>
                        <a:pt x="39351" y="6430"/>
                        <a:pt x="37931" y="6153"/>
                        <a:pt x="36735" y="6137"/>
                      </a:cubicBezTo>
                      <a:cubicBezTo>
                        <a:pt x="36635" y="6135"/>
                        <a:pt x="36535" y="6135"/>
                        <a:pt x="36435" y="6135"/>
                      </a:cubicBezTo>
                      <a:cubicBezTo>
                        <a:pt x="34625" y="6135"/>
                        <a:pt x="32773" y="6344"/>
                        <a:pt x="30966" y="6344"/>
                      </a:cubicBezTo>
                      <a:cubicBezTo>
                        <a:pt x="29359" y="6344"/>
                        <a:pt x="27786" y="6179"/>
                        <a:pt x="26307" y="5554"/>
                      </a:cubicBezTo>
                      <a:cubicBezTo>
                        <a:pt x="27699" y="3312"/>
                        <a:pt x="31352" y="3669"/>
                        <a:pt x="33009" y="1612"/>
                      </a:cubicBezTo>
                      <a:cubicBezTo>
                        <a:pt x="33151" y="1434"/>
                        <a:pt x="33282" y="1231"/>
                        <a:pt x="33300" y="1003"/>
                      </a:cubicBezTo>
                      <a:cubicBezTo>
                        <a:pt x="33361" y="281"/>
                        <a:pt x="32440" y="1"/>
                        <a:pt x="31679" y="1"/>
                      </a:cubicBezTo>
                      <a:close/>
                    </a:path>
                  </a:pathLst>
                </a:custGeom>
                <a:solidFill>
                  <a:srgbClr val="BDE9FC">
                    <a:alpha val="3733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445" name="Google Shape;445;p30"/>
              <p:cNvGrpSpPr/>
              <p:nvPr/>
            </p:nvGrpSpPr>
            <p:grpSpPr>
              <a:xfrm>
                <a:off x="7812293" y="2539789"/>
                <a:ext cx="1539501" cy="2806832"/>
                <a:chOff x="7812293" y="2539789"/>
                <a:chExt cx="1539501" cy="2806832"/>
              </a:xfrm>
            </p:grpSpPr>
            <p:sp>
              <p:nvSpPr>
                <p:cNvPr id="446" name="Google Shape;446;p30"/>
                <p:cNvSpPr/>
                <p:nvPr/>
              </p:nvSpPr>
              <p:spPr>
                <a:xfrm>
                  <a:off x="8405779" y="2737001"/>
                  <a:ext cx="653687" cy="25531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531" h="130965" extrusionOk="0">
                      <a:moveTo>
                        <a:pt x="21107" y="130950"/>
                      </a:moveTo>
                      <a:cubicBezTo>
                        <a:pt x="21105" y="130950"/>
                        <a:pt x="21101" y="130950"/>
                        <a:pt x="21097" y="130951"/>
                      </a:cubicBezTo>
                      <a:lnTo>
                        <a:pt x="21097" y="130951"/>
                      </a:lnTo>
                      <a:cubicBezTo>
                        <a:pt x="21097" y="130951"/>
                        <a:pt x="21097" y="130951"/>
                        <a:pt x="21097" y="130951"/>
                      </a:cubicBezTo>
                      <a:cubicBezTo>
                        <a:pt x="21113" y="130951"/>
                        <a:pt x="21115" y="130950"/>
                        <a:pt x="21107" y="130950"/>
                      </a:cubicBezTo>
                      <a:close/>
                      <a:moveTo>
                        <a:pt x="19758" y="1"/>
                      </a:moveTo>
                      <a:cubicBezTo>
                        <a:pt x="19571" y="1"/>
                        <a:pt x="19391" y="121"/>
                        <a:pt x="19406" y="362"/>
                      </a:cubicBezTo>
                      <a:cubicBezTo>
                        <a:pt x="19686" y="4779"/>
                        <a:pt x="21386" y="9016"/>
                        <a:pt x="21250" y="13469"/>
                      </a:cubicBezTo>
                      <a:cubicBezTo>
                        <a:pt x="21115" y="17884"/>
                        <a:pt x="19354" y="22058"/>
                        <a:pt x="17967" y="26190"/>
                      </a:cubicBezTo>
                      <a:cubicBezTo>
                        <a:pt x="15169" y="34520"/>
                        <a:pt x="12476" y="43401"/>
                        <a:pt x="12900" y="52296"/>
                      </a:cubicBezTo>
                      <a:cubicBezTo>
                        <a:pt x="13077" y="55995"/>
                        <a:pt x="13943" y="59534"/>
                        <a:pt x="15035" y="63022"/>
                      </a:cubicBezTo>
                      <a:cubicBezTo>
                        <a:pt x="13144" y="60272"/>
                        <a:pt x="10888" y="57777"/>
                        <a:pt x="8762" y="55213"/>
                      </a:cubicBezTo>
                      <a:cubicBezTo>
                        <a:pt x="6303" y="52249"/>
                        <a:pt x="2927" y="49655"/>
                        <a:pt x="1583" y="45935"/>
                      </a:cubicBezTo>
                      <a:cubicBezTo>
                        <a:pt x="1518" y="45757"/>
                        <a:pt x="1366" y="45680"/>
                        <a:pt x="1215" y="45680"/>
                      </a:cubicBezTo>
                      <a:cubicBezTo>
                        <a:pt x="985" y="45680"/>
                        <a:pt x="759" y="45860"/>
                        <a:pt x="859" y="46135"/>
                      </a:cubicBezTo>
                      <a:cubicBezTo>
                        <a:pt x="2073" y="49498"/>
                        <a:pt x="4855" y="51942"/>
                        <a:pt x="7189" y="54534"/>
                      </a:cubicBezTo>
                      <a:cubicBezTo>
                        <a:pt x="10142" y="57812"/>
                        <a:pt x="13208" y="61301"/>
                        <a:pt x="15483" y="65088"/>
                      </a:cubicBezTo>
                      <a:cubicBezTo>
                        <a:pt x="15541" y="65190"/>
                        <a:pt x="15646" y="65256"/>
                        <a:pt x="15764" y="65265"/>
                      </a:cubicBezTo>
                      <a:cubicBezTo>
                        <a:pt x="16869" y="68542"/>
                        <a:pt x="18088" y="71792"/>
                        <a:pt x="19038" y="75103"/>
                      </a:cubicBezTo>
                      <a:cubicBezTo>
                        <a:pt x="20305" y="79524"/>
                        <a:pt x="20755" y="84089"/>
                        <a:pt x="21239" y="88649"/>
                      </a:cubicBezTo>
                      <a:cubicBezTo>
                        <a:pt x="21325" y="89457"/>
                        <a:pt x="21381" y="90257"/>
                        <a:pt x="21424" y="91053"/>
                      </a:cubicBezTo>
                      <a:cubicBezTo>
                        <a:pt x="21343" y="91040"/>
                        <a:pt x="21264" y="91013"/>
                        <a:pt x="21192" y="90977"/>
                      </a:cubicBezTo>
                      <a:cubicBezTo>
                        <a:pt x="20307" y="90524"/>
                        <a:pt x="19453" y="89332"/>
                        <a:pt x="18794" y="88600"/>
                      </a:cubicBezTo>
                      <a:cubicBezTo>
                        <a:pt x="18020" y="87742"/>
                        <a:pt x="17291" y="86845"/>
                        <a:pt x="16577" y="85938"/>
                      </a:cubicBezTo>
                      <a:cubicBezTo>
                        <a:pt x="15093" y="84055"/>
                        <a:pt x="13695" y="82097"/>
                        <a:pt x="12141" y="80270"/>
                      </a:cubicBezTo>
                      <a:cubicBezTo>
                        <a:pt x="8885" y="76443"/>
                        <a:pt x="4634" y="73679"/>
                        <a:pt x="822" y="70460"/>
                      </a:cubicBezTo>
                      <a:cubicBezTo>
                        <a:pt x="744" y="70394"/>
                        <a:pt x="658" y="70366"/>
                        <a:pt x="575" y="70366"/>
                      </a:cubicBezTo>
                      <a:cubicBezTo>
                        <a:pt x="268" y="70366"/>
                        <a:pt x="0" y="70745"/>
                        <a:pt x="292" y="70991"/>
                      </a:cubicBezTo>
                      <a:cubicBezTo>
                        <a:pt x="4185" y="74278"/>
                        <a:pt x="8510" y="77097"/>
                        <a:pt x="11804" y="81034"/>
                      </a:cubicBezTo>
                      <a:cubicBezTo>
                        <a:pt x="14936" y="84775"/>
                        <a:pt x="17534" y="88975"/>
                        <a:pt x="21356" y="92084"/>
                      </a:cubicBezTo>
                      <a:cubicBezTo>
                        <a:pt x="21393" y="92114"/>
                        <a:pt x="21435" y="92138"/>
                        <a:pt x="21478" y="92157"/>
                      </a:cubicBezTo>
                      <a:cubicBezTo>
                        <a:pt x="21592" y="95764"/>
                        <a:pt x="21297" y="99293"/>
                        <a:pt x="20704" y="102942"/>
                      </a:cubicBezTo>
                      <a:cubicBezTo>
                        <a:pt x="20082" y="106763"/>
                        <a:pt x="19624" y="110448"/>
                        <a:pt x="19630" y="114257"/>
                      </a:cubicBezTo>
                      <a:cubicBezTo>
                        <a:pt x="19144" y="113887"/>
                        <a:pt x="18666" y="113319"/>
                        <a:pt x="18367" y="113006"/>
                      </a:cubicBezTo>
                      <a:cubicBezTo>
                        <a:pt x="16808" y="111376"/>
                        <a:pt x="15573" y="109478"/>
                        <a:pt x="14211" y="107689"/>
                      </a:cubicBezTo>
                      <a:cubicBezTo>
                        <a:pt x="11458" y="104073"/>
                        <a:pt x="7892" y="101063"/>
                        <a:pt x="5900" y="96901"/>
                      </a:cubicBezTo>
                      <a:cubicBezTo>
                        <a:pt x="5835" y="96765"/>
                        <a:pt x="5727" y="96709"/>
                        <a:pt x="5615" y="96709"/>
                      </a:cubicBezTo>
                      <a:cubicBezTo>
                        <a:pt x="5370" y="96709"/>
                        <a:pt x="5108" y="96982"/>
                        <a:pt x="5251" y="97281"/>
                      </a:cubicBezTo>
                      <a:cubicBezTo>
                        <a:pt x="7053" y="101043"/>
                        <a:pt x="10133" y="103898"/>
                        <a:pt x="12766" y="107061"/>
                      </a:cubicBezTo>
                      <a:cubicBezTo>
                        <a:pt x="15037" y="109786"/>
                        <a:pt x="16786" y="112950"/>
                        <a:pt x="19630" y="115121"/>
                      </a:cubicBezTo>
                      <a:cubicBezTo>
                        <a:pt x="19643" y="115710"/>
                        <a:pt x="19667" y="116303"/>
                        <a:pt x="19704" y="116898"/>
                      </a:cubicBezTo>
                      <a:cubicBezTo>
                        <a:pt x="19990" y="121531"/>
                        <a:pt x="20683" y="126170"/>
                        <a:pt x="20383" y="130819"/>
                      </a:cubicBezTo>
                      <a:cubicBezTo>
                        <a:pt x="20380" y="130867"/>
                        <a:pt x="20385" y="130916"/>
                        <a:pt x="20401" y="130962"/>
                      </a:cubicBezTo>
                      <a:lnTo>
                        <a:pt x="20401" y="130962"/>
                      </a:lnTo>
                      <a:cubicBezTo>
                        <a:pt x="20574" y="130959"/>
                        <a:pt x="21012" y="130951"/>
                        <a:pt x="21097" y="130951"/>
                      </a:cubicBezTo>
                      <a:lnTo>
                        <a:pt x="21097" y="130951"/>
                      </a:lnTo>
                      <a:cubicBezTo>
                        <a:pt x="21118" y="130909"/>
                        <a:pt x="21129" y="130866"/>
                        <a:pt x="21134" y="130821"/>
                      </a:cubicBezTo>
                      <a:cubicBezTo>
                        <a:pt x="21399" y="126714"/>
                        <a:pt x="20876" y="122615"/>
                        <a:pt x="20568" y="118526"/>
                      </a:cubicBezTo>
                      <a:cubicBezTo>
                        <a:pt x="20494" y="117537"/>
                        <a:pt x="20445" y="116562"/>
                        <a:pt x="20417" y="115590"/>
                      </a:cubicBezTo>
                      <a:cubicBezTo>
                        <a:pt x="20480" y="115588"/>
                        <a:pt x="20544" y="115575"/>
                        <a:pt x="20591" y="115541"/>
                      </a:cubicBezTo>
                      <a:cubicBezTo>
                        <a:pt x="23201" y="113678"/>
                        <a:pt x="25193" y="110589"/>
                        <a:pt x="27009" y="108000"/>
                      </a:cubicBezTo>
                      <a:cubicBezTo>
                        <a:pt x="28141" y="106386"/>
                        <a:pt x="29244" y="104729"/>
                        <a:pt x="30158" y="102980"/>
                      </a:cubicBezTo>
                      <a:cubicBezTo>
                        <a:pt x="30623" y="102090"/>
                        <a:pt x="31252" y="101005"/>
                        <a:pt x="31199" y="99966"/>
                      </a:cubicBezTo>
                      <a:cubicBezTo>
                        <a:pt x="31185" y="99726"/>
                        <a:pt x="30990" y="99605"/>
                        <a:pt x="30803" y="99605"/>
                      </a:cubicBezTo>
                      <a:cubicBezTo>
                        <a:pt x="30615" y="99605"/>
                        <a:pt x="30435" y="99725"/>
                        <a:pt x="30447" y="99966"/>
                      </a:cubicBezTo>
                      <a:cubicBezTo>
                        <a:pt x="30554" y="102004"/>
                        <a:pt x="28384" y="104620"/>
                        <a:pt x="27327" y="106208"/>
                      </a:cubicBezTo>
                      <a:cubicBezTo>
                        <a:pt x="25619" y="108778"/>
                        <a:pt x="23772" y="111323"/>
                        <a:pt x="21647" y="113568"/>
                      </a:cubicBezTo>
                      <a:cubicBezTo>
                        <a:pt x="21410" y="113819"/>
                        <a:pt x="20941" y="114491"/>
                        <a:pt x="20597" y="114594"/>
                      </a:cubicBezTo>
                      <a:cubicBezTo>
                        <a:pt x="20547" y="114606"/>
                        <a:pt x="20496" y="114614"/>
                        <a:pt x="20445" y="114614"/>
                      </a:cubicBezTo>
                      <a:cubicBezTo>
                        <a:pt x="20430" y="114614"/>
                        <a:pt x="20414" y="114613"/>
                        <a:pt x="20399" y="114612"/>
                      </a:cubicBezTo>
                      <a:cubicBezTo>
                        <a:pt x="20362" y="111480"/>
                        <a:pt x="20574" y="108397"/>
                        <a:pt x="21086" y="105227"/>
                      </a:cubicBezTo>
                      <a:cubicBezTo>
                        <a:pt x="21789" y="100894"/>
                        <a:pt x="22518" y="96600"/>
                        <a:pt x="22288" y="92191"/>
                      </a:cubicBezTo>
                      <a:cubicBezTo>
                        <a:pt x="22281" y="92068"/>
                        <a:pt x="22274" y="91944"/>
                        <a:pt x="22266" y="91821"/>
                      </a:cubicBezTo>
                      <a:cubicBezTo>
                        <a:pt x="24723" y="89930"/>
                        <a:pt x="25959" y="86425"/>
                        <a:pt x="27201" y="83735"/>
                      </a:cubicBezTo>
                      <a:cubicBezTo>
                        <a:pt x="29027" y="79776"/>
                        <a:pt x="30583" y="75248"/>
                        <a:pt x="33306" y="71815"/>
                      </a:cubicBezTo>
                      <a:cubicBezTo>
                        <a:pt x="33531" y="71530"/>
                        <a:pt x="33283" y="71154"/>
                        <a:pt x="33018" y="71154"/>
                      </a:cubicBezTo>
                      <a:cubicBezTo>
                        <a:pt x="32934" y="71154"/>
                        <a:pt x="32848" y="71192"/>
                        <a:pt x="32775" y="71284"/>
                      </a:cubicBezTo>
                      <a:cubicBezTo>
                        <a:pt x="30206" y="74525"/>
                        <a:pt x="28778" y="78641"/>
                        <a:pt x="27019" y="82350"/>
                      </a:cubicBezTo>
                      <a:cubicBezTo>
                        <a:pt x="26416" y="83623"/>
                        <a:pt x="24131" y="89635"/>
                        <a:pt x="22208" y="90853"/>
                      </a:cubicBezTo>
                      <a:cubicBezTo>
                        <a:pt x="21962" y="86942"/>
                        <a:pt x="21521" y="82930"/>
                        <a:pt x="20784" y="79108"/>
                      </a:cubicBezTo>
                      <a:cubicBezTo>
                        <a:pt x="19842" y="74217"/>
                        <a:pt x="17989" y="69581"/>
                        <a:pt x="16402" y="64871"/>
                      </a:cubicBezTo>
                      <a:cubicBezTo>
                        <a:pt x="20563" y="61253"/>
                        <a:pt x="20943" y="54623"/>
                        <a:pt x="23653" y="50073"/>
                      </a:cubicBezTo>
                      <a:cubicBezTo>
                        <a:pt x="23825" y="49784"/>
                        <a:pt x="23565" y="49514"/>
                        <a:pt x="23307" y="49514"/>
                      </a:cubicBezTo>
                      <a:cubicBezTo>
                        <a:pt x="23194" y="49514"/>
                        <a:pt x="23080" y="49566"/>
                        <a:pt x="23004" y="49694"/>
                      </a:cubicBezTo>
                      <a:cubicBezTo>
                        <a:pt x="20381" y="54100"/>
                        <a:pt x="19984" y="60481"/>
                        <a:pt x="16145" y="64098"/>
                      </a:cubicBezTo>
                      <a:cubicBezTo>
                        <a:pt x="15266" y="61427"/>
                        <a:pt x="14490" y="58728"/>
                        <a:pt x="14038" y="55940"/>
                      </a:cubicBezTo>
                      <a:cubicBezTo>
                        <a:pt x="12535" y="46683"/>
                        <a:pt x="15176" y="37115"/>
                        <a:pt x="18032" y="28373"/>
                      </a:cubicBezTo>
                      <a:cubicBezTo>
                        <a:pt x="19458" y="24011"/>
                        <a:pt x="21389" y="19638"/>
                        <a:pt x="21888" y="15042"/>
                      </a:cubicBezTo>
                      <a:cubicBezTo>
                        <a:pt x="22435" y="10010"/>
                        <a:pt x="20471" y="5324"/>
                        <a:pt x="20157" y="362"/>
                      </a:cubicBezTo>
                      <a:cubicBezTo>
                        <a:pt x="20142" y="122"/>
                        <a:pt x="19946" y="1"/>
                        <a:pt x="19758" y="1"/>
                      </a:cubicBezTo>
                      <a:close/>
                      <a:moveTo>
                        <a:pt x="20401" y="130962"/>
                      </a:moveTo>
                      <a:cubicBezTo>
                        <a:pt x="20338" y="130964"/>
                        <a:pt x="20310" y="130965"/>
                        <a:pt x="20347" y="130965"/>
                      </a:cubicBezTo>
                      <a:cubicBezTo>
                        <a:pt x="20359" y="130965"/>
                        <a:pt x="20377" y="130965"/>
                        <a:pt x="20402" y="130964"/>
                      </a:cubicBezTo>
                      <a:cubicBezTo>
                        <a:pt x="20402" y="130964"/>
                        <a:pt x="20401" y="130963"/>
                        <a:pt x="20401" y="130962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47" name="Google Shape;447;p30"/>
                <p:cNvSpPr/>
                <p:nvPr/>
              </p:nvSpPr>
              <p:spPr>
                <a:xfrm>
                  <a:off x="8182522" y="2539789"/>
                  <a:ext cx="1169271" cy="275043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978" h="141084" extrusionOk="0">
                      <a:moveTo>
                        <a:pt x="33211" y="0"/>
                      </a:moveTo>
                      <a:cubicBezTo>
                        <a:pt x="32204" y="0"/>
                        <a:pt x="31181" y="135"/>
                        <a:pt x="30170" y="391"/>
                      </a:cubicBezTo>
                      <a:cubicBezTo>
                        <a:pt x="23943" y="1976"/>
                        <a:pt x="19200" y="7313"/>
                        <a:pt x="17934" y="13539"/>
                      </a:cubicBezTo>
                      <a:cubicBezTo>
                        <a:pt x="16636" y="19929"/>
                        <a:pt x="18372" y="26446"/>
                        <a:pt x="18102" y="32879"/>
                      </a:cubicBezTo>
                      <a:cubicBezTo>
                        <a:pt x="17859" y="38636"/>
                        <a:pt x="15511" y="43280"/>
                        <a:pt x="11953" y="47700"/>
                      </a:cubicBezTo>
                      <a:cubicBezTo>
                        <a:pt x="8045" y="52556"/>
                        <a:pt x="3695" y="56977"/>
                        <a:pt x="1907" y="63126"/>
                      </a:cubicBezTo>
                      <a:cubicBezTo>
                        <a:pt x="0" y="69689"/>
                        <a:pt x="977" y="76336"/>
                        <a:pt x="3984" y="82386"/>
                      </a:cubicBezTo>
                      <a:cubicBezTo>
                        <a:pt x="6462" y="87370"/>
                        <a:pt x="9869" y="92211"/>
                        <a:pt x="10407" y="97903"/>
                      </a:cubicBezTo>
                      <a:cubicBezTo>
                        <a:pt x="11007" y="104231"/>
                        <a:pt x="7498" y="109922"/>
                        <a:pt x="5808" y="115812"/>
                      </a:cubicBezTo>
                      <a:cubicBezTo>
                        <a:pt x="5252" y="117894"/>
                        <a:pt x="4923" y="120028"/>
                        <a:pt x="5005" y="122189"/>
                      </a:cubicBezTo>
                      <a:cubicBezTo>
                        <a:pt x="5487" y="135066"/>
                        <a:pt x="18686" y="140846"/>
                        <a:pt x="30729" y="141076"/>
                      </a:cubicBezTo>
                      <a:cubicBezTo>
                        <a:pt x="31004" y="141080"/>
                        <a:pt x="31280" y="141083"/>
                        <a:pt x="31554" y="141083"/>
                      </a:cubicBezTo>
                      <a:cubicBezTo>
                        <a:pt x="31655" y="141083"/>
                        <a:pt x="31755" y="141083"/>
                        <a:pt x="31855" y="141082"/>
                      </a:cubicBezTo>
                      <a:cubicBezTo>
                        <a:pt x="31839" y="141034"/>
                        <a:pt x="31833" y="140986"/>
                        <a:pt x="31836" y="140937"/>
                      </a:cubicBezTo>
                      <a:cubicBezTo>
                        <a:pt x="32137" y="136287"/>
                        <a:pt x="31443" y="131649"/>
                        <a:pt x="31157" y="127016"/>
                      </a:cubicBezTo>
                      <a:cubicBezTo>
                        <a:pt x="31120" y="126419"/>
                        <a:pt x="31095" y="125827"/>
                        <a:pt x="31083" y="125239"/>
                      </a:cubicBezTo>
                      <a:cubicBezTo>
                        <a:pt x="28239" y="123068"/>
                        <a:pt x="26489" y="119903"/>
                        <a:pt x="24220" y="117178"/>
                      </a:cubicBezTo>
                      <a:cubicBezTo>
                        <a:pt x="21586" y="114015"/>
                        <a:pt x="18506" y="111161"/>
                        <a:pt x="16704" y="107398"/>
                      </a:cubicBezTo>
                      <a:cubicBezTo>
                        <a:pt x="16562" y="107099"/>
                        <a:pt x="16823" y="106826"/>
                        <a:pt x="17069" y="106826"/>
                      </a:cubicBezTo>
                      <a:cubicBezTo>
                        <a:pt x="17180" y="106826"/>
                        <a:pt x="17288" y="106882"/>
                        <a:pt x="17353" y="107019"/>
                      </a:cubicBezTo>
                      <a:cubicBezTo>
                        <a:pt x="19345" y="111180"/>
                        <a:pt x="22911" y="114190"/>
                        <a:pt x="25665" y="117806"/>
                      </a:cubicBezTo>
                      <a:cubicBezTo>
                        <a:pt x="27027" y="119594"/>
                        <a:pt x="28261" y="121492"/>
                        <a:pt x="29820" y="123122"/>
                      </a:cubicBezTo>
                      <a:cubicBezTo>
                        <a:pt x="30120" y="123437"/>
                        <a:pt x="30598" y="124004"/>
                        <a:pt x="31083" y="124375"/>
                      </a:cubicBezTo>
                      <a:cubicBezTo>
                        <a:pt x="31077" y="120566"/>
                        <a:pt x="31537" y="116880"/>
                        <a:pt x="32158" y="113059"/>
                      </a:cubicBezTo>
                      <a:cubicBezTo>
                        <a:pt x="32750" y="109411"/>
                        <a:pt x="33047" y="105882"/>
                        <a:pt x="32931" y="102273"/>
                      </a:cubicBezTo>
                      <a:cubicBezTo>
                        <a:pt x="32888" y="102255"/>
                        <a:pt x="32847" y="102232"/>
                        <a:pt x="32810" y="102202"/>
                      </a:cubicBezTo>
                      <a:cubicBezTo>
                        <a:pt x="28987" y="99093"/>
                        <a:pt x="26388" y="94892"/>
                        <a:pt x="23258" y="91152"/>
                      </a:cubicBezTo>
                      <a:cubicBezTo>
                        <a:pt x="19963" y="87214"/>
                        <a:pt x="15639" y="84395"/>
                        <a:pt x="11745" y="81108"/>
                      </a:cubicBezTo>
                      <a:cubicBezTo>
                        <a:pt x="11454" y="80862"/>
                        <a:pt x="11722" y="80483"/>
                        <a:pt x="12028" y="80483"/>
                      </a:cubicBezTo>
                      <a:cubicBezTo>
                        <a:pt x="12111" y="80483"/>
                        <a:pt x="12197" y="80511"/>
                        <a:pt x="12276" y="80577"/>
                      </a:cubicBezTo>
                      <a:cubicBezTo>
                        <a:pt x="16088" y="83796"/>
                        <a:pt x="20337" y="86560"/>
                        <a:pt x="23594" y="90387"/>
                      </a:cubicBezTo>
                      <a:cubicBezTo>
                        <a:pt x="25149" y="92214"/>
                        <a:pt x="26547" y="94172"/>
                        <a:pt x="28030" y="96056"/>
                      </a:cubicBezTo>
                      <a:cubicBezTo>
                        <a:pt x="28744" y="96963"/>
                        <a:pt x="29474" y="97860"/>
                        <a:pt x="30247" y="98718"/>
                      </a:cubicBezTo>
                      <a:cubicBezTo>
                        <a:pt x="30907" y="99450"/>
                        <a:pt x="31760" y="100641"/>
                        <a:pt x="32645" y="101093"/>
                      </a:cubicBezTo>
                      <a:cubicBezTo>
                        <a:pt x="32719" y="101130"/>
                        <a:pt x="32798" y="101156"/>
                        <a:pt x="32878" y="101169"/>
                      </a:cubicBezTo>
                      <a:cubicBezTo>
                        <a:pt x="32835" y="100373"/>
                        <a:pt x="32779" y="99574"/>
                        <a:pt x="32693" y="98767"/>
                      </a:cubicBezTo>
                      <a:cubicBezTo>
                        <a:pt x="32208" y="94205"/>
                        <a:pt x="31760" y="89642"/>
                        <a:pt x="30492" y="85219"/>
                      </a:cubicBezTo>
                      <a:cubicBezTo>
                        <a:pt x="29542" y="81908"/>
                        <a:pt x="28322" y="78658"/>
                        <a:pt x="27218" y="75381"/>
                      </a:cubicBezTo>
                      <a:cubicBezTo>
                        <a:pt x="27101" y="75374"/>
                        <a:pt x="26994" y="75307"/>
                        <a:pt x="26938" y="75204"/>
                      </a:cubicBezTo>
                      <a:cubicBezTo>
                        <a:pt x="24663" y="71417"/>
                        <a:pt x="21596" y="67930"/>
                        <a:pt x="18643" y="64650"/>
                      </a:cubicBezTo>
                      <a:cubicBezTo>
                        <a:pt x="16309" y="62058"/>
                        <a:pt x="13528" y="59614"/>
                        <a:pt x="12313" y="56251"/>
                      </a:cubicBezTo>
                      <a:cubicBezTo>
                        <a:pt x="12214" y="55976"/>
                        <a:pt x="12439" y="55797"/>
                        <a:pt x="12669" y="55797"/>
                      </a:cubicBezTo>
                      <a:cubicBezTo>
                        <a:pt x="12820" y="55797"/>
                        <a:pt x="12973" y="55874"/>
                        <a:pt x="13038" y="56053"/>
                      </a:cubicBezTo>
                      <a:cubicBezTo>
                        <a:pt x="14380" y="59771"/>
                        <a:pt x="17756" y="62365"/>
                        <a:pt x="20217" y="65329"/>
                      </a:cubicBezTo>
                      <a:cubicBezTo>
                        <a:pt x="22343" y="67893"/>
                        <a:pt x="24599" y="70388"/>
                        <a:pt x="26490" y="73139"/>
                      </a:cubicBezTo>
                      <a:cubicBezTo>
                        <a:pt x="25396" y="69652"/>
                        <a:pt x="24531" y="66111"/>
                        <a:pt x="24355" y="62412"/>
                      </a:cubicBezTo>
                      <a:cubicBezTo>
                        <a:pt x="23929" y="53518"/>
                        <a:pt x="26624" y="44636"/>
                        <a:pt x="29420" y="36306"/>
                      </a:cubicBezTo>
                      <a:cubicBezTo>
                        <a:pt x="30809" y="32174"/>
                        <a:pt x="32568" y="28000"/>
                        <a:pt x="32704" y="23585"/>
                      </a:cubicBezTo>
                      <a:cubicBezTo>
                        <a:pt x="32841" y="19132"/>
                        <a:pt x="31139" y="14896"/>
                        <a:pt x="30861" y="10478"/>
                      </a:cubicBezTo>
                      <a:cubicBezTo>
                        <a:pt x="30845" y="10237"/>
                        <a:pt x="31025" y="10117"/>
                        <a:pt x="31212" y="10117"/>
                      </a:cubicBezTo>
                      <a:cubicBezTo>
                        <a:pt x="31400" y="10117"/>
                        <a:pt x="31596" y="10238"/>
                        <a:pt x="31611" y="10478"/>
                      </a:cubicBezTo>
                      <a:cubicBezTo>
                        <a:pt x="31925" y="15440"/>
                        <a:pt x="33890" y="20128"/>
                        <a:pt x="33342" y="25158"/>
                      </a:cubicBezTo>
                      <a:cubicBezTo>
                        <a:pt x="32842" y="29754"/>
                        <a:pt x="30911" y="34127"/>
                        <a:pt x="29487" y="38489"/>
                      </a:cubicBezTo>
                      <a:cubicBezTo>
                        <a:pt x="26630" y="47231"/>
                        <a:pt x="23989" y="56799"/>
                        <a:pt x="25491" y="66056"/>
                      </a:cubicBezTo>
                      <a:cubicBezTo>
                        <a:pt x="25945" y="68844"/>
                        <a:pt x="26720" y="71543"/>
                        <a:pt x="27599" y="74214"/>
                      </a:cubicBezTo>
                      <a:cubicBezTo>
                        <a:pt x="31437" y="70597"/>
                        <a:pt x="31835" y="64216"/>
                        <a:pt x="34459" y="59811"/>
                      </a:cubicBezTo>
                      <a:cubicBezTo>
                        <a:pt x="34535" y="59684"/>
                        <a:pt x="34648" y="59631"/>
                        <a:pt x="34762" y="59631"/>
                      </a:cubicBezTo>
                      <a:cubicBezTo>
                        <a:pt x="35020" y="59631"/>
                        <a:pt x="35279" y="59901"/>
                        <a:pt x="35107" y="60189"/>
                      </a:cubicBezTo>
                      <a:cubicBezTo>
                        <a:pt x="32398" y="64739"/>
                        <a:pt x="32018" y="71371"/>
                        <a:pt x="27857" y="74987"/>
                      </a:cubicBezTo>
                      <a:cubicBezTo>
                        <a:pt x="29442" y="79697"/>
                        <a:pt x="31295" y="84333"/>
                        <a:pt x="32238" y="89224"/>
                      </a:cubicBezTo>
                      <a:cubicBezTo>
                        <a:pt x="32974" y="93046"/>
                        <a:pt x="33416" y="97058"/>
                        <a:pt x="33663" y="100969"/>
                      </a:cubicBezTo>
                      <a:cubicBezTo>
                        <a:pt x="35586" y="99751"/>
                        <a:pt x="37869" y="93739"/>
                        <a:pt x="38473" y="92468"/>
                      </a:cubicBezTo>
                      <a:cubicBezTo>
                        <a:pt x="40233" y="88757"/>
                        <a:pt x="41659" y="84641"/>
                        <a:pt x="44230" y="81400"/>
                      </a:cubicBezTo>
                      <a:cubicBezTo>
                        <a:pt x="44303" y="81308"/>
                        <a:pt x="44389" y="81270"/>
                        <a:pt x="44473" y="81270"/>
                      </a:cubicBezTo>
                      <a:cubicBezTo>
                        <a:pt x="44737" y="81270"/>
                        <a:pt x="44986" y="81646"/>
                        <a:pt x="44761" y="81931"/>
                      </a:cubicBezTo>
                      <a:cubicBezTo>
                        <a:pt x="42037" y="85364"/>
                        <a:pt x="40482" y="89892"/>
                        <a:pt x="38655" y="93851"/>
                      </a:cubicBezTo>
                      <a:cubicBezTo>
                        <a:pt x="37414" y="96541"/>
                        <a:pt x="36177" y="100046"/>
                        <a:pt x="33720" y="101937"/>
                      </a:cubicBezTo>
                      <a:cubicBezTo>
                        <a:pt x="33727" y="102060"/>
                        <a:pt x="33736" y="102184"/>
                        <a:pt x="33742" y="102307"/>
                      </a:cubicBezTo>
                      <a:cubicBezTo>
                        <a:pt x="33973" y="106716"/>
                        <a:pt x="33241" y="111010"/>
                        <a:pt x="32541" y="115343"/>
                      </a:cubicBezTo>
                      <a:cubicBezTo>
                        <a:pt x="32027" y="118513"/>
                        <a:pt x="31815" y="121596"/>
                        <a:pt x="31852" y="124728"/>
                      </a:cubicBezTo>
                      <a:cubicBezTo>
                        <a:pt x="31869" y="124729"/>
                        <a:pt x="31886" y="124730"/>
                        <a:pt x="31902" y="124730"/>
                      </a:cubicBezTo>
                      <a:cubicBezTo>
                        <a:pt x="31953" y="124730"/>
                        <a:pt x="32003" y="124723"/>
                        <a:pt x="32051" y="124710"/>
                      </a:cubicBezTo>
                      <a:cubicBezTo>
                        <a:pt x="32395" y="124607"/>
                        <a:pt x="32863" y="123935"/>
                        <a:pt x="33102" y="123684"/>
                      </a:cubicBezTo>
                      <a:cubicBezTo>
                        <a:pt x="35225" y="121440"/>
                        <a:pt x="37074" y="118894"/>
                        <a:pt x="38781" y="116324"/>
                      </a:cubicBezTo>
                      <a:cubicBezTo>
                        <a:pt x="39838" y="114736"/>
                        <a:pt x="42009" y="112121"/>
                        <a:pt x="41901" y="110082"/>
                      </a:cubicBezTo>
                      <a:cubicBezTo>
                        <a:pt x="41888" y="109841"/>
                        <a:pt x="42069" y="109721"/>
                        <a:pt x="42257" y="109721"/>
                      </a:cubicBezTo>
                      <a:cubicBezTo>
                        <a:pt x="42445" y="109721"/>
                        <a:pt x="42639" y="109842"/>
                        <a:pt x="42652" y="110082"/>
                      </a:cubicBezTo>
                      <a:cubicBezTo>
                        <a:pt x="42707" y="111121"/>
                        <a:pt x="42077" y="112206"/>
                        <a:pt x="41612" y="113096"/>
                      </a:cubicBezTo>
                      <a:cubicBezTo>
                        <a:pt x="40699" y="114845"/>
                        <a:pt x="39596" y="116502"/>
                        <a:pt x="38462" y="118116"/>
                      </a:cubicBezTo>
                      <a:cubicBezTo>
                        <a:pt x="36647" y="120705"/>
                        <a:pt x="34655" y="123794"/>
                        <a:pt x="32045" y="125658"/>
                      </a:cubicBezTo>
                      <a:cubicBezTo>
                        <a:pt x="31999" y="125691"/>
                        <a:pt x="31934" y="125704"/>
                        <a:pt x="31872" y="125706"/>
                      </a:cubicBezTo>
                      <a:cubicBezTo>
                        <a:pt x="31900" y="126678"/>
                        <a:pt x="31947" y="127653"/>
                        <a:pt x="32021" y="128642"/>
                      </a:cubicBezTo>
                      <a:cubicBezTo>
                        <a:pt x="32331" y="132731"/>
                        <a:pt x="32853" y="136830"/>
                        <a:pt x="32587" y="140938"/>
                      </a:cubicBezTo>
                      <a:cubicBezTo>
                        <a:pt x="32583" y="140983"/>
                        <a:pt x="32571" y="141027"/>
                        <a:pt x="32552" y="141069"/>
                      </a:cubicBezTo>
                      <a:cubicBezTo>
                        <a:pt x="32713" y="141064"/>
                        <a:pt x="32872" y="141054"/>
                        <a:pt x="33032" y="141048"/>
                      </a:cubicBezTo>
                      <a:cubicBezTo>
                        <a:pt x="35958" y="140929"/>
                        <a:pt x="38759" y="140485"/>
                        <a:pt x="41225" y="139723"/>
                      </a:cubicBezTo>
                      <a:cubicBezTo>
                        <a:pt x="45782" y="138316"/>
                        <a:pt x="50296" y="135581"/>
                        <a:pt x="52940" y="131524"/>
                      </a:cubicBezTo>
                      <a:cubicBezTo>
                        <a:pt x="56866" y="125504"/>
                        <a:pt x="52872" y="119730"/>
                        <a:pt x="51698" y="113609"/>
                      </a:cubicBezTo>
                      <a:cubicBezTo>
                        <a:pt x="51239" y="111216"/>
                        <a:pt x="51378" y="108874"/>
                        <a:pt x="52354" y="106624"/>
                      </a:cubicBezTo>
                      <a:cubicBezTo>
                        <a:pt x="53515" y="103937"/>
                        <a:pt x="55518" y="101731"/>
                        <a:pt x="56825" y="99122"/>
                      </a:cubicBezTo>
                      <a:cubicBezTo>
                        <a:pt x="59977" y="92825"/>
                        <a:pt x="57324" y="85889"/>
                        <a:pt x="53704" y="80425"/>
                      </a:cubicBezTo>
                      <a:cubicBezTo>
                        <a:pt x="47510" y="71078"/>
                        <a:pt x="35947" y="63125"/>
                        <a:pt x="37767" y="50492"/>
                      </a:cubicBezTo>
                      <a:cubicBezTo>
                        <a:pt x="38677" y="44178"/>
                        <a:pt x="42335" y="38696"/>
                        <a:pt x="44153" y="32658"/>
                      </a:cubicBezTo>
                      <a:cubicBezTo>
                        <a:pt x="46216" y="25810"/>
                        <a:pt x="46319" y="18389"/>
                        <a:pt x="44441" y="11487"/>
                      </a:cubicBezTo>
                      <a:cubicBezTo>
                        <a:pt x="43620" y="8469"/>
                        <a:pt x="42462" y="5356"/>
                        <a:pt x="40313" y="3013"/>
                      </a:cubicBezTo>
                      <a:cubicBezTo>
                        <a:pt x="38409" y="935"/>
                        <a:pt x="35868" y="0"/>
                        <a:pt x="33211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48" name="Google Shape;448;p30"/>
                <p:cNvSpPr/>
                <p:nvPr/>
              </p:nvSpPr>
              <p:spPr>
                <a:xfrm>
                  <a:off x="7924116" y="3969942"/>
                  <a:ext cx="544534" cy="135182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932" h="69342" extrusionOk="0">
                      <a:moveTo>
                        <a:pt x="1360" y="1"/>
                      </a:moveTo>
                      <a:cubicBezTo>
                        <a:pt x="1117" y="1"/>
                        <a:pt x="856" y="274"/>
                        <a:pt x="994" y="573"/>
                      </a:cubicBezTo>
                      <a:cubicBezTo>
                        <a:pt x="2529" y="3892"/>
                        <a:pt x="4791" y="6386"/>
                        <a:pt x="5132" y="10174"/>
                      </a:cubicBezTo>
                      <a:cubicBezTo>
                        <a:pt x="5431" y="13485"/>
                        <a:pt x="5298" y="16818"/>
                        <a:pt x="5651" y="20130"/>
                      </a:cubicBezTo>
                      <a:cubicBezTo>
                        <a:pt x="6199" y="25289"/>
                        <a:pt x="7619" y="29749"/>
                        <a:pt x="10527" y="33879"/>
                      </a:cubicBezTo>
                      <a:cubicBezTo>
                        <a:pt x="9197" y="33017"/>
                        <a:pt x="7800" y="32258"/>
                        <a:pt x="6418" y="31480"/>
                      </a:cubicBezTo>
                      <a:cubicBezTo>
                        <a:pt x="4504" y="30400"/>
                        <a:pt x="2267" y="29659"/>
                        <a:pt x="776" y="27975"/>
                      </a:cubicBezTo>
                      <a:cubicBezTo>
                        <a:pt x="700" y="27889"/>
                        <a:pt x="613" y="27853"/>
                        <a:pt x="528" y="27853"/>
                      </a:cubicBezTo>
                      <a:cubicBezTo>
                        <a:pt x="252" y="27853"/>
                        <a:pt x="1" y="28229"/>
                        <a:pt x="246" y="28506"/>
                      </a:cubicBezTo>
                      <a:cubicBezTo>
                        <a:pt x="1573" y="30007"/>
                        <a:pt x="3442" y="30749"/>
                        <a:pt x="5184" y="31659"/>
                      </a:cubicBezTo>
                      <a:cubicBezTo>
                        <a:pt x="7405" y="32820"/>
                        <a:pt x="9720" y="34066"/>
                        <a:pt x="11697" y="35613"/>
                      </a:cubicBezTo>
                      <a:cubicBezTo>
                        <a:pt x="11760" y="35661"/>
                        <a:pt x="11832" y="35690"/>
                        <a:pt x="11909" y="35702"/>
                      </a:cubicBezTo>
                      <a:cubicBezTo>
                        <a:pt x="14976" y="39554"/>
                        <a:pt x="17983" y="43427"/>
                        <a:pt x="19942" y="47928"/>
                      </a:cubicBezTo>
                      <a:cubicBezTo>
                        <a:pt x="19917" y="47914"/>
                        <a:pt x="19893" y="47904"/>
                        <a:pt x="19868" y="47888"/>
                      </a:cubicBezTo>
                      <a:cubicBezTo>
                        <a:pt x="19837" y="47891"/>
                        <a:pt x="19806" y="47892"/>
                        <a:pt x="19773" y="47892"/>
                      </a:cubicBezTo>
                      <a:cubicBezTo>
                        <a:pt x="18721" y="47892"/>
                        <a:pt x="16771" y="46301"/>
                        <a:pt x="15936" y="45782"/>
                      </a:cubicBezTo>
                      <a:cubicBezTo>
                        <a:pt x="14830" y="45094"/>
                        <a:pt x="13744" y="44363"/>
                        <a:pt x="12582" y="43775"/>
                      </a:cubicBezTo>
                      <a:cubicBezTo>
                        <a:pt x="10221" y="42578"/>
                        <a:pt x="7620" y="41964"/>
                        <a:pt x="5138" y="41087"/>
                      </a:cubicBezTo>
                      <a:cubicBezTo>
                        <a:pt x="5093" y="41071"/>
                        <a:pt x="5050" y="41063"/>
                        <a:pt x="5010" y="41063"/>
                      </a:cubicBezTo>
                      <a:cubicBezTo>
                        <a:pt x="4649" y="41063"/>
                        <a:pt x="4529" y="41666"/>
                        <a:pt x="4938" y="41810"/>
                      </a:cubicBezTo>
                      <a:cubicBezTo>
                        <a:pt x="7777" y="42815"/>
                        <a:pt x="10712" y="43514"/>
                        <a:pt x="13332" y="45051"/>
                      </a:cubicBezTo>
                      <a:cubicBezTo>
                        <a:pt x="15616" y="46389"/>
                        <a:pt x="17744" y="47934"/>
                        <a:pt x="20261" y="48820"/>
                      </a:cubicBezTo>
                      <a:cubicBezTo>
                        <a:pt x="20278" y="48824"/>
                        <a:pt x="20296" y="48826"/>
                        <a:pt x="20314" y="48827"/>
                      </a:cubicBezTo>
                      <a:cubicBezTo>
                        <a:pt x="20619" y="49599"/>
                        <a:pt x="20896" y="50389"/>
                        <a:pt x="21134" y="51202"/>
                      </a:cubicBezTo>
                      <a:cubicBezTo>
                        <a:pt x="22035" y="54284"/>
                        <a:pt x="22325" y="57474"/>
                        <a:pt x="23455" y="60488"/>
                      </a:cubicBezTo>
                      <a:cubicBezTo>
                        <a:pt x="23237" y="60375"/>
                        <a:pt x="22962" y="60211"/>
                        <a:pt x="22589" y="60018"/>
                      </a:cubicBezTo>
                      <a:cubicBezTo>
                        <a:pt x="21494" y="59454"/>
                        <a:pt x="20505" y="58705"/>
                        <a:pt x="19457" y="58063"/>
                      </a:cubicBezTo>
                      <a:cubicBezTo>
                        <a:pt x="17343" y="56767"/>
                        <a:pt x="15002" y="55877"/>
                        <a:pt x="13169" y="54155"/>
                      </a:cubicBezTo>
                      <a:cubicBezTo>
                        <a:pt x="13091" y="54082"/>
                        <a:pt x="13004" y="54051"/>
                        <a:pt x="12919" y="54051"/>
                      </a:cubicBezTo>
                      <a:cubicBezTo>
                        <a:pt x="12625" y="54051"/>
                        <a:pt x="12364" y="54428"/>
                        <a:pt x="12638" y="54686"/>
                      </a:cubicBezTo>
                      <a:cubicBezTo>
                        <a:pt x="14232" y="56183"/>
                        <a:pt x="16188" y="57107"/>
                        <a:pt x="18089" y="58142"/>
                      </a:cubicBezTo>
                      <a:cubicBezTo>
                        <a:pt x="20006" y="59185"/>
                        <a:pt x="21694" y="60610"/>
                        <a:pt x="23773" y="61302"/>
                      </a:cubicBezTo>
                      <a:cubicBezTo>
                        <a:pt x="24858" y="63897"/>
                        <a:pt x="26352" y="66667"/>
                        <a:pt x="27232" y="69342"/>
                      </a:cubicBezTo>
                      <a:cubicBezTo>
                        <a:pt x="27425" y="69321"/>
                        <a:pt x="27862" y="69162"/>
                        <a:pt x="27932" y="69069"/>
                      </a:cubicBezTo>
                      <a:cubicBezTo>
                        <a:pt x="27084" y="66385"/>
                        <a:pt x="25707" y="63925"/>
                        <a:pt x="24603" y="61346"/>
                      </a:cubicBezTo>
                      <a:cubicBezTo>
                        <a:pt x="24624" y="61325"/>
                        <a:pt x="24645" y="61303"/>
                        <a:pt x="24661" y="61279"/>
                      </a:cubicBezTo>
                      <a:cubicBezTo>
                        <a:pt x="25691" y="59697"/>
                        <a:pt x="26158" y="57622"/>
                        <a:pt x="26616" y="55818"/>
                      </a:cubicBezTo>
                      <a:cubicBezTo>
                        <a:pt x="26964" y="54450"/>
                        <a:pt x="27745" y="52266"/>
                        <a:pt x="27206" y="50853"/>
                      </a:cubicBezTo>
                      <a:cubicBezTo>
                        <a:pt x="27138" y="50677"/>
                        <a:pt x="26983" y="50601"/>
                        <a:pt x="26832" y="50601"/>
                      </a:cubicBezTo>
                      <a:cubicBezTo>
                        <a:pt x="26600" y="50601"/>
                        <a:pt x="26376" y="50780"/>
                        <a:pt x="26481" y="51053"/>
                      </a:cubicBezTo>
                      <a:cubicBezTo>
                        <a:pt x="26914" y="52186"/>
                        <a:pt x="26309" y="53888"/>
                        <a:pt x="26045" y="55003"/>
                      </a:cubicBezTo>
                      <a:cubicBezTo>
                        <a:pt x="25655" y="56642"/>
                        <a:pt x="25202" y="58309"/>
                        <a:pt x="24539" y="59863"/>
                      </a:cubicBezTo>
                      <a:cubicBezTo>
                        <a:pt x="24424" y="60132"/>
                        <a:pt x="24329" y="60319"/>
                        <a:pt x="24236" y="60445"/>
                      </a:cubicBezTo>
                      <a:cubicBezTo>
                        <a:pt x="23053" y="57388"/>
                        <a:pt x="22774" y="54133"/>
                        <a:pt x="21858" y="51001"/>
                      </a:cubicBezTo>
                      <a:cubicBezTo>
                        <a:pt x="21587" y="50075"/>
                        <a:pt x="21264" y="49167"/>
                        <a:pt x="20904" y="48277"/>
                      </a:cubicBezTo>
                      <a:cubicBezTo>
                        <a:pt x="21670" y="46899"/>
                        <a:pt x="21721" y="45124"/>
                        <a:pt x="21842" y="43602"/>
                      </a:cubicBezTo>
                      <a:cubicBezTo>
                        <a:pt x="22054" y="40958"/>
                        <a:pt x="21996" y="38109"/>
                        <a:pt x="22765" y="35566"/>
                      </a:cubicBezTo>
                      <a:cubicBezTo>
                        <a:pt x="22850" y="35286"/>
                        <a:pt x="22621" y="35104"/>
                        <a:pt x="22394" y="35104"/>
                      </a:cubicBezTo>
                      <a:cubicBezTo>
                        <a:pt x="22245" y="35104"/>
                        <a:pt x="22097" y="35183"/>
                        <a:pt x="22042" y="35366"/>
                      </a:cubicBezTo>
                      <a:cubicBezTo>
                        <a:pt x="21365" y="37602"/>
                        <a:pt x="21399" y="39997"/>
                        <a:pt x="21191" y="42308"/>
                      </a:cubicBezTo>
                      <a:cubicBezTo>
                        <a:pt x="21104" y="43299"/>
                        <a:pt x="21061" y="44295"/>
                        <a:pt x="20937" y="45284"/>
                      </a:cubicBezTo>
                      <a:cubicBezTo>
                        <a:pt x="20864" y="45860"/>
                        <a:pt x="20784" y="46453"/>
                        <a:pt x="20616" y="47012"/>
                      </a:cubicBezTo>
                      <a:lnTo>
                        <a:pt x="20511" y="47353"/>
                      </a:lnTo>
                      <a:cubicBezTo>
                        <a:pt x="18679" y="43210"/>
                        <a:pt x="15985" y="39455"/>
                        <a:pt x="13120" y="35990"/>
                      </a:cubicBezTo>
                      <a:cubicBezTo>
                        <a:pt x="12899" y="35723"/>
                        <a:pt x="12680" y="35456"/>
                        <a:pt x="12464" y="35188"/>
                      </a:cubicBezTo>
                      <a:cubicBezTo>
                        <a:pt x="13824" y="32393"/>
                        <a:pt x="12842" y="28984"/>
                        <a:pt x="13341" y="26010"/>
                      </a:cubicBezTo>
                      <a:cubicBezTo>
                        <a:pt x="13389" y="25726"/>
                        <a:pt x="13147" y="25540"/>
                        <a:pt x="12928" y="25540"/>
                      </a:cubicBezTo>
                      <a:cubicBezTo>
                        <a:pt x="12784" y="25540"/>
                        <a:pt x="12650" y="25622"/>
                        <a:pt x="12618" y="25811"/>
                      </a:cubicBezTo>
                      <a:cubicBezTo>
                        <a:pt x="12152" y="28574"/>
                        <a:pt x="13040" y="31888"/>
                        <a:pt x="11942" y="34530"/>
                      </a:cubicBezTo>
                      <a:cubicBezTo>
                        <a:pt x="10381" y="32546"/>
                        <a:pt x="8973" y="30466"/>
                        <a:pt x="8100" y="28064"/>
                      </a:cubicBezTo>
                      <a:cubicBezTo>
                        <a:pt x="6863" y="24661"/>
                        <a:pt x="6402" y="21009"/>
                        <a:pt x="6181" y="17417"/>
                      </a:cubicBezTo>
                      <a:cubicBezTo>
                        <a:pt x="5996" y="14417"/>
                        <a:pt x="6235" y="11297"/>
                        <a:pt x="5637" y="8342"/>
                      </a:cubicBezTo>
                      <a:cubicBezTo>
                        <a:pt x="5018" y="5270"/>
                        <a:pt x="2930" y="2976"/>
                        <a:pt x="1642" y="194"/>
                      </a:cubicBezTo>
                      <a:cubicBezTo>
                        <a:pt x="1578" y="57"/>
                        <a:pt x="1471" y="1"/>
                        <a:pt x="1360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49" name="Google Shape;449;p30"/>
                <p:cNvSpPr/>
                <p:nvPr/>
              </p:nvSpPr>
              <p:spPr>
                <a:xfrm>
                  <a:off x="7812293" y="3858255"/>
                  <a:ext cx="841716" cy="148836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176" h="76346" extrusionOk="0">
                      <a:moveTo>
                        <a:pt x="7856" y="0"/>
                      </a:moveTo>
                      <a:cubicBezTo>
                        <a:pt x="6788" y="0"/>
                        <a:pt x="5660" y="353"/>
                        <a:pt x="4488" y="1183"/>
                      </a:cubicBezTo>
                      <a:cubicBezTo>
                        <a:pt x="947" y="3696"/>
                        <a:pt x="0" y="8217"/>
                        <a:pt x="1223" y="12197"/>
                      </a:cubicBezTo>
                      <a:cubicBezTo>
                        <a:pt x="2177" y="15303"/>
                        <a:pt x="4021" y="18065"/>
                        <a:pt x="4888" y="21204"/>
                      </a:cubicBezTo>
                      <a:cubicBezTo>
                        <a:pt x="5736" y="24263"/>
                        <a:pt x="5215" y="27167"/>
                        <a:pt x="4205" y="30120"/>
                      </a:cubicBezTo>
                      <a:cubicBezTo>
                        <a:pt x="2934" y="33825"/>
                        <a:pt x="1541" y="37326"/>
                        <a:pt x="2287" y="41320"/>
                      </a:cubicBezTo>
                      <a:cubicBezTo>
                        <a:pt x="2970" y="44979"/>
                        <a:pt x="5042" y="47783"/>
                        <a:pt x="7766" y="50212"/>
                      </a:cubicBezTo>
                      <a:cubicBezTo>
                        <a:pt x="10005" y="52207"/>
                        <a:pt x="12534" y="54144"/>
                        <a:pt x="13687" y="57015"/>
                      </a:cubicBezTo>
                      <a:cubicBezTo>
                        <a:pt x="14948" y="60157"/>
                        <a:pt x="14331" y="63652"/>
                        <a:pt x="14561" y="66940"/>
                      </a:cubicBezTo>
                      <a:cubicBezTo>
                        <a:pt x="15254" y="73644"/>
                        <a:pt x="20389" y="76345"/>
                        <a:pt x="26033" y="76345"/>
                      </a:cubicBezTo>
                      <a:cubicBezTo>
                        <a:pt x="28350" y="76345"/>
                        <a:pt x="30752" y="75891"/>
                        <a:pt x="32968" y="75071"/>
                      </a:cubicBezTo>
                      <a:cubicBezTo>
                        <a:pt x="32937" y="74969"/>
                        <a:pt x="32899" y="74868"/>
                        <a:pt x="32865" y="74765"/>
                      </a:cubicBezTo>
                      <a:cubicBezTo>
                        <a:pt x="31984" y="72090"/>
                        <a:pt x="30595" y="69624"/>
                        <a:pt x="29511" y="67029"/>
                      </a:cubicBezTo>
                      <a:cubicBezTo>
                        <a:pt x="27430" y="66339"/>
                        <a:pt x="25743" y="64913"/>
                        <a:pt x="23825" y="63869"/>
                      </a:cubicBezTo>
                      <a:cubicBezTo>
                        <a:pt x="21924" y="62835"/>
                        <a:pt x="19968" y="61910"/>
                        <a:pt x="18374" y="60413"/>
                      </a:cubicBezTo>
                      <a:cubicBezTo>
                        <a:pt x="18100" y="60156"/>
                        <a:pt x="18361" y="59778"/>
                        <a:pt x="18656" y="59778"/>
                      </a:cubicBezTo>
                      <a:cubicBezTo>
                        <a:pt x="18740" y="59778"/>
                        <a:pt x="18827" y="59809"/>
                        <a:pt x="18905" y="59883"/>
                      </a:cubicBezTo>
                      <a:cubicBezTo>
                        <a:pt x="20738" y="61606"/>
                        <a:pt x="23079" y="62496"/>
                        <a:pt x="25193" y="63791"/>
                      </a:cubicBezTo>
                      <a:cubicBezTo>
                        <a:pt x="26241" y="64434"/>
                        <a:pt x="27230" y="65183"/>
                        <a:pt x="28325" y="65746"/>
                      </a:cubicBezTo>
                      <a:cubicBezTo>
                        <a:pt x="28698" y="65938"/>
                        <a:pt x="28974" y="66103"/>
                        <a:pt x="29191" y="66217"/>
                      </a:cubicBezTo>
                      <a:cubicBezTo>
                        <a:pt x="28061" y="63201"/>
                        <a:pt x="27772" y="60012"/>
                        <a:pt x="26870" y="56929"/>
                      </a:cubicBezTo>
                      <a:cubicBezTo>
                        <a:pt x="26632" y="56117"/>
                        <a:pt x="26357" y="55327"/>
                        <a:pt x="26050" y="54555"/>
                      </a:cubicBezTo>
                      <a:cubicBezTo>
                        <a:pt x="26032" y="54555"/>
                        <a:pt x="26014" y="54552"/>
                        <a:pt x="25997" y="54549"/>
                      </a:cubicBezTo>
                      <a:cubicBezTo>
                        <a:pt x="23480" y="53661"/>
                        <a:pt x="21353" y="52118"/>
                        <a:pt x="19068" y="50779"/>
                      </a:cubicBezTo>
                      <a:cubicBezTo>
                        <a:pt x="16448" y="49243"/>
                        <a:pt x="13513" y="48542"/>
                        <a:pt x="10674" y="47537"/>
                      </a:cubicBezTo>
                      <a:cubicBezTo>
                        <a:pt x="10267" y="47393"/>
                        <a:pt x="10385" y="46791"/>
                        <a:pt x="10746" y="46791"/>
                      </a:cubicBezTo>
                      <a:cubicBezTo>
                        <a:pt x="10786" y="46791"/>
                        <a:pt x="10829" y="46798"/>
                        <a:pt x="10874" y="46814"/>
                      </a:cubicBezTo>
                      <a:cubicBezTo>
                        <a:pt x="13356" y="47693"/>
                        <a:pt x="15957" y="48307"/>
                        <a:pt x="18318" y="49503"/>
                      </a:cubicBezTo>
                      <a:cubicBezTo>
                        <a:pt x="19480" y="50092"/>
                        <a:pt x="20566" y="50823"/>
                        <a:pt x="21672" y="51509"/>
                      </a:cubicBezTo>
                      <a:cubicBezTo>
                        <a:pt x="22508" y="52029"/>
                        <a:pt x="24456" y="53620"/>
                        <a:pt x="25508" y="53620"/>
                      </a:cubicBezTo>
                      <a:cubicBezTo>
                        <a:pt x="25541" y="53620"/>
                        <a:pt x="25573" y="53618"/>
                        <a:pt x="25604" y="53615"/>
                      </a:cubicBezTo>
                      <a:cubicBezTo>
                        <a:pt x="25631" y="53632"/>
                        <a:pt x="25653" y="53642"/>
                        <a:pt x="25678" y="53655"/>
                      </a:cubicBezTo>
                      <a:cubicBezTo>
                        <a:pt x="23719" y="49154"/>
                        <a:pt x="20712" y="45282"/>
                        <a:pt x="17647" y="41431"/>
                      </a:cubicBezTo>
                      <a:cubicBezTo>
                        <a:pt x="17570" y="41419"/>
                        <a:pt x="17496" y="41388"/>
                        <a:pt x="17433" y="41342"/>
                      </a:cubicBezTo>
                      <a:cubicBezTo>
                        <a:pt x="15458" y="39795"/>
                        <a:pt x="13141" y="38549"/>
                        <a:pt x="10921" y="37387"/>
                      </a:cubicBezTo>
                      <a:cubicBezTo>
                        <a:pt x="9180" y="36477"/>
                        <a:pt x="7311" y="35734"/>
                        <a:pt x="5982" y="34233"/>
                      </a:cubicBezTo>
                      <a:cubicBezTo>
                        <a:pt x="5738" y="33958"/>
                        <a:pt x="5990" y="33582"/>
                        <a:pt x="6265" y="33582"/>
                      </a:cubicBezTo>
                      <a:cubicBezTo>
                        <a:pt x="6350" y="33582"/>
                        <a:pt x="6437" y="33617"/>
                        <a:pt x="6512" y="33702"/>
                      </a:cubicBezTo>
                      <a:cubicBezTo>
                        <a:pt x="8003" y="35388"/>
                        <a:pt x="10240" y="36129"/>
                        <a:pt x="12156" y="37207"/>
                      </a:cubicBezTo>
                      <a:cubicBezTo>
                        <a:pt x="13536" y="37986"/>
                        <a:pt x="14935" y="38746"/>
                        <a:pt x="16263" y="39608"/>
                      </a:cubicBezTo>
                      <a:cubicBezTo>
                        <a:pt x="13356" y="35478"/>
                        <a:pt x="11935" y="31018"/>
                        <a:pt x="11387" y="25859"/>
                      </a:cubicBezTo>
                      <a:cubicBezTo>
                        <a:pt x="11035" y="22547"/>
                        <a:pt x="11167" y="19213"/>
                        <a:pt x="10868" y="15903"/>
                      </a:cubicBezTo>
                      <a:cubicBezTo>
                        <a:pt x="10527" y="12114"/>
                        <a:pt x="8267" y="9619"/>
                        <a:pt x="6730" y="6301"/>
                      </a:cubicBezTo>
                      <a:cubicBezTo>
                        <a:pt x="6592" y="6002"/>
                        <a:pt x="6853" y="5728"/>
                        <a:pt x="7096" y="5728"/>
                      </a:cubicBezTo>
                      <a:cubicBezTo>
                        <a:pt x="7207" y="5728"/>
                        <a:pt x="7314" y="5785"/>
                        <a:pt x="7378" y="5922"/>
                      </a:cubicBezTo>
                      <a:cubicBezTo>
                        <a:pt x="8666" y="8702"/>
                        <a:pt x="10754" y="10998"/>
                        <a:pt x="11375" y="14070"/>
                      </a:cubicBezTo>
                      <a:cubicBezTo>
                        <a:pt x="11971" y="17025"/>
                        <a:pt x="11733" y="20145"/>
                        <a:pt x="11917" y="23143"/>
                      </a:cubicBezTo>
                      <a:cubicBezTo>
                        <a:pt x="12138" y="26737"/>
                        <a:pt x="12599" y="30389"/>
                        <a:pt x="13836" y="33791"/>
                      </a:cubicBezTo>
                      <a:cubicBezTo>
                        <a:pt x="14709" y="36194"/>
                        <a:pt x="16119" y="38273"/>
                        <a:pt x="17678" y="40258"/>
                      </a:cubicBezTo>
                      <a:cubicBezTo>
                        <a:pt x="18776" y="37615"/>
                        <a:pt x="17890" y="34301"/>
                        <a:pt x="18354" y="31539"/>
                      </a:cubicBezTo>
                      <a:cubicBezTo>
                        <a:pt x="18386" y="31349"/>
                        <a:pt x="18520" y="31267"/>
                        <a:pt x="18664" y="31267"/>
                      </a:cubicBezTo>
                      <a:cubicBezTo>
                        <a:pt x="18883" y="31267"/>
                        <a:pt x="19126" y="31454"/>
                        <a:pt x="19078" y="31737"/>
                      </a:cubicBezTo>
                      <a:cubicBezTo>
                        <a:pt x="18578" y="34712"/>
                        <a:pt x="19562" y="38120"/>
                        <a:pt x="18200" y="40916"/>
                      </a:cubicBezTo>
                      <a:cubicBezTo>
                        <a:pt x="18417" y="41184"/>
                        <a:pt x="18635" y="41451"/>
                        <a:pt x="18856" y="41717"/>
                      </a:cubicBezTo>
                      <a:cubicBezTo>
                        <a:pt x="21722" y="45182"/>
                        <a:pt x="24415" y="48938"/>
                        <a:pt x="26247" y="53080"/>
                      </a:cubicBezTo>
                      <a:lnTo>
                        <a:pt x="26354" y="52739"/>
                      </a:lnTo>
                      <a:cubicBezTo>
                        <a:pt x="26520" y="52181"/>
                        <a:pt x="26600" y="51588"/>
                        <a:pt x="26673" y="51011"/>
                      </a:cubicBezTo>
                      <a:cubicBezTo>
                        <a:pt x="26797" y="50023"/>
                        <a:pt x="26840" y="49027"/>
                        <a:pt x="26929" y="48035"/>
                      </a:cubicBezTo>
                      <a:cubicBezTo>
                        <a:pt x="27135" y="45725"/>
                        <a:pt x="27102" y="43330"/>
                        <a:pt x="27778" y="41093"/>
                      </a:cubicBezTo>
                      <a:cubicBezTo>
                        <a:pt x="27834" y="40910"/>
                        <a:pt x="27982" y="40831"/>
                        <a:pt x="28131" y="40831"/>
                      </a:cubicBezTo>
                      <a:cubicBezTo>
                        <a:pt x="28357" y="40831"/>
                        <a:pt x="28587" y="41014"/>
                        <a:pt x="28503" y="41293"/>
                      </a:cubicBezTo>
                      <a:cubicBezTo>
                        <a:pt x="27732" y="43837"/>
                        <a:pt x="27791" y="46684"/>
                        <a:pt x="27580" y="49329"/>
                      </a:cubicBezTo>
                      <a:cubicBezTo>
                        <a:pt x="27457" y="50851"/>
                        <a:pt x="27406" y="52627"/>
                        <a:pt x="26640" y="54005"/>
                      </a:cubicBezTo>
                      <a:cubicBezTo>
                        <a:pt x="27000" y="54896"/>
                        <a:pt x="27323" y="55803"/>
                        <a:pt x="27594" y="56729"/>
                      </a:cubicBezTo>
                      <a:cubicBezTo>
                        <a:pt x="28510" y="59861"/>
                        <a:pt x="28789" y="63115"/>
                        <a:pt x="29972" y="66173"/>
                      </a:cubicBezTo>
                      <a:cubicBezTo>
                        <a:pt x="30065" y="66047"/>
                        <a:pt x="30160" y="65860"/>
                        <a:pt x="30275" y="65590"/>
                      </a:cubicBezTo>
                      <a:cubicBezTo>
                        <a:pt x="30938" y="64037"/>
                        <a:pt x="31393" y="62370"/>
                        <a:pt x="31781" y="60731"/>
                      </a:cubicBezTo>
                      <a:cubicBezTo>
                        <a:pt x="32045" y="59616"/>
                        <a:pt x="32651" y="57913"/>
                        <a:pt x="32217" y="56781"/>
                      </a:cubicBezTo>
                      <a:cubicBezTo>
                        <a:pt x="32113" y="56507"/>
                        <a:pt x="32338" y="56328"/>
                        <a:pt x="32569" y="56328"/>
                      </a:cubicBezTo>
                      <a:cubicBezTo>
                        <a:pt x="32720" y="56328"/>
                        <a:pt x="32874" y="56405"/>
                        <a:pt x="32942" y="56581"/>
                      </a:cubicBezTo>
                      <a:cubicBezTo>
                        <a:pt x="33481" y="57993"/>
                        <a:pt x="32700" y="60179"/>
                        <a:pt x="32353" y="61546"/>
                      </a:cubicBezTo>
                      <a:cubicBezTo>
                        <a:pt x="31894" y="63349"/>
                        <a:pt x="31427" y="65424"/>
                        <a:pt x="30398" y="67005"/>
                      </a:cubicBezTo>
                      <a:cubicBezTo>
                        <a:pt x="30381" y="67031"/>
                        <a:pt x="30361" y="67053"/>
                        <a:pt x="30339" y="67074"/>
                      </a:cubicBezTo>
                      <a:cubicBezTo>
                        <a:pt x="31443" y="69652"/>
                        <a:pt x="32820" y="72113"/>
                        <a:pt x="33668" y="74795"/>
                      </a:cubicBezTo>
                      <a:cubicBezTo>
                        <a:pt x="34006" y="74656"/>
                        <a:pt x="34333" y="74499"/>
                        <a:pt x="34659" y="74343"/>
                      </a:cubicBezTo>
                      <a:cubicBezTo>
                        <a:pt x="36088" y="73661"/>
                        <a:pt x="37404" y="72830"/>
                        <a:pt x="38508" y="71859"/>
                      </a:cubicBezTo>
                      <a:cubicBezTo>
                        <a:pt x="40905" y="69755"/>
                        <a:pt x="43175" y="66309"/>
                        <a:pt x="42262" y="63007"/>
                      </a:cubicBezTo>
                      <a:cubicBezTo>
                        <a:pt x="41471" y="60145"/>
                        <a:pt x="38708" y="58381"/>
                        <a:pt x="37564" y="55692"/>
                      </a:cubicBezTo>
                      <a:cubicBezTo>
                        <a:pt x="36172" y="52421"/>
                        <a:pt x="38471" y="49255"/>
                        <a:pt x="37908" y="45932"/>
                      </a:cubicBezTo>
                      <a:cubicBezTo>
                        <a:pt x="37323" y="42491"/>
                        <a:pt x="34391" y="39929"/>
                        <a:pt x="31614" y="38119"/>
                      </a:cubicBezTo>
                      <a:cubicBezTo>
                        <a:pt x="27070" y="35158"/>
                        <a:pt x="20975" y="33236"/>
                        <a:pt x="18782" y="27768"/>
                      </a:cubicBezTo>
                      <a:cubicBezTo>
                        <a:pt x="17430" y="24400"/>
                        <a:pt x="18103" y="20708"/>
                        <a:pt x="18155" y="17192"/>
                      </a:cubicBezTo>
                      <a:cubicBezTo>
                        <a:pt x="18211" y="13286"/>
                        <a:pt x="17263" y="9434"/>
                        <a:pt x="15330" y="6031"/>
                      </a:cubicBezTo>
                      <a:cubicBezTo>
                        <a:pt x="13675" y="3120"/>
                        <a:pt x="11034" y="0"/>
                        <a:pt x="7856" y="0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450" name="Google Shape;450;p30"/>
            <p:cNvSpPr/>
            <p:nvPr/>
          </p:nvSpPr>
          <p:spPr>
            <a:xfrm>
              <a:off x="-21100" y="4111714"/>
              <a:ext cx="4102550" cy="1232800"/>
            </a:xfrm>
            <a:custGeom>
              <a:avLst/>
              <a:gdLst/>
              <a:ahLst/>
              <a:cxnLst/>
              <a:rect l="l" t="t" r="r" b="b"/>
              <a:pathLst>
                <a:path w="164102" h="49312" extrusionOk="0">
                  <a:moveTo>
                    <a:pt x="158328" y="0"/>
                  </a:moveTo>
                  <a:lnTo>
                    <a:pt x="0" y="49312"/>
                  </a:lnTo>
                  <a:lnTo>
                    <a:pt x="164102" y="45557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4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29"/>
          <p:cNvSpPr txBox="1">
            <a:spLocks noGrp="1"/>
          </p:cNvSpPr>
          <p:nvPr>
            <p:ph type="title"/>
          </p:nvPr>
        </p:nvSpPr>
        <p:spPr>
          <a:xfrm>
            <a:off x="0" y="0"/>
            <a:ext cx="2885675" cy="105958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>
                <a:latin typeface="Footlight MT Light" pitchFamily="18" charset="0"/>
              </a:rPr>
              <a:t>KORUPSI</a:t>
            </a:r>
            <a:endParaRPr b="1" dirty="0">
              <a:latin typeface="Footlight MT Light" pitchFamily="18" charset="0"/>
            </a:endParaRPr>
          </a:p>
        </p:txBody>
      </p:sp>
      <p:sp>
        <p:nvSpPr>
          <p:cNvPr id="337" name="Google Shape;337;p29"/>
          <p:cNvSpPr txBox="1">
            <a:spLocks noGrp="1"/>
          </p:cNvSpPr>
          <p:nvPr>
            <p:ph type="subTitle" idx="5"/>
          </p:nvPr>
        </p:nvSpPr>
        <p:spPr>
          <a:xfrm>
            <a:off x="3272994" y="1766308"/>
            <a:ext cx="5619486" cy="7972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>
                <a:latin typeface="Baskerville Old Face" pitchFamily="18" charset="0"/>
              </a:rPr>
              <a:t>Menurut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saya</a:t>
            </a:r>
            <a:r>
              <a:rPr lang="en-US" dirty="0" smtClean="0">
                <a:latin typeface="Baskerville Old Face" pitchFamily="18" charset="0"/>
              </a:rPr>
              <a:t>, </a:t>
            </a:r>
            <a:r>
              <a:rPr lang="en-US" dirty="0" err="1" smtClean="0">
                <a:latin typeface="Baskerville Old Face" pitchFamily="18" charset="0"/>
              </a:rPr>
              <a:t>korupsi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adalah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perbuatan</a:t>
            </a:r>
            <a:r>
              <a:rPr lang="en-US" dirty="0" smtClean="0">
                <a:latin typeface="Baskerville Old Face" pitchFamily="18" charset="0"/>
              </a:rPr>
              <a:t> yang </a:t>
            </a:r>
            <a:r>
              <a:rPr lang="en-US" dirty="0" err="1" smtClean="0">
                <a:latin typeface="Baskerville Old Face" pitchFamily="18" charset="0"/>
              </a:rPr>
              <a:t>keji</a:t>
            </a:r>
            <a:r>
              <a:rPr lang="en-US" dirty="0" smtClean="0">
                <a:latin typeface="Baskerville Old Face" pitchFamily="18" charset="0"/>
              </a:rPr>
              <a:t>. </a:t>
            </a:r>
            <a:r>
              <a:rPr lang="en-US" dirty="0" err="1" smtClean="0">
                <a:latin typeface="Baskerville Old Face" pitchFamily="18" charset="0"/>
              </a:rPr>
              <a:t>Karena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pada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hakikatnya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korupsi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adalah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mengambil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hak</a:t>
            </a:r>
            <a:r>
              <a:rPr lang="en-US" dirty="0" smtClean="0">
                <a:latin typeface="Baskerville Old Face" pitchFamily="18" charset="0"/>
              </a:rPr>
              <a:t> orang lain demi </a:t>
            </a:r>
            <a:r>
              <a:rPr lang="en-US" dirty="0" err="1" smtClean="0">
                <a:latin typeface="Baskerville Old Face" pitchFamily="18" charset="0"/>
              </a:rPr>
              <a:t>kepuasan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diri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pribadi</a:t>
            </a:r>
            <a:r>
              <a:rPr lang="en-US" dirty="0" smtClean="0">
                <a:latin typeface="Baskerville Old Face" pitchFamily="18" charset="0"/>
              </a:rPr>
              <a:t>. </a:t>
            </a:r>
            <a:r>
              <a:rPr lang="en-US" dirty="0" err="1" smtClean="0">
                <a:latin typeface="Baskerville Old Face" pitchFamily="18" charset="0"/>
              </a:rPr>
              <a:t>Korupsi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dapat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terjadi</a:t>
            </a:r>
            <a:r>
              <a:rPr lang="en-US" dirty="0" smtClean="0">
                <a:latin typeface="Baskerville Old Face" pitchFamily="18" charset="0"/>
              </a:rPr>
              <a:t> di </a:t>
            </a:r>
            <a:r>
              <a:rPr lang="en-US" dirty="0" err="1" smtClean="0">
                <a:latin typeface="Baskerville Old Face" pitchFamily="18" charset="0"/>
              </a:rPr>
              <a:t>kehidupan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sehari-hari</a:t>
            </a:r>
            <a:r>
              <a:rPr lang="en-US" dirty="0" smtClean="0">
                <a:latin typeface="Baskerville Old Face" pitchFamily="18" charset="0"/>
              </a:rPr>
              <a:t>. </a:t>
            </a:r>
            <a:r>
              <a:rPr lang="en-US" dirty="0" err="1" smtClean="0">
                <a:latin typeface="Baskerville Old Face" pitchFamily="18" charset="0"/>
              </a:rPr>
              <a:t>Korupsi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juga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seringkali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dilakukan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oleh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pejabat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negara</a:t>
            </a:r>
            <a:r>
              <a:rPr lang="en-US" dirty="0" smtClean="0">
                <a:latin typeface="Baskerville Old Face" pitchFamily="18" charset="0"/>
              </a:rPr>
              <a:t> yang </a:t>
            </a:r>
            <a:r>
              <a:rPr lang="en-US" dirty="0" err="1" smtClean="0">
                <a:latin typeface="Baskerville Old Face" pitchFamily="18" charset="0"/>
              </a:rPr>
              <a:t>menyalahgunakan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wewenangnya</a:t>
            </a:r>
            <a:r>
              <a:rPr lang="en-US" dirty="0" smtClean="0">
                <a:latin typeface="Baskerville Old Face" pitchFamily="18" charset="0"/>
              </a:rPr>
              <a:t>.</a:t>
            </a:r>
            <a:endParaRPr lang="en-US" dirty="0">
              <a:latin typeface="Baskerville Old Face" pitchFamily="18" charset="0"/>
            </a:endParaRPr>
          </a:p>
        </p:txBody>
      </p:sp>
      <p:grpSp>
        <p:nvGrpSpPr>
          <p:cNvPr id="345" name="Google Shape;345;p29"/>
          <p:cNvGrpSpPr/>
          <p:nvPr/>
        </p:nvGrpSpPr>
        <p:grpSpPr>
          <a:xfrm>
            <a:off x="462000" y="3039300"/>
            <a:ext cx="2064575" cy="2856350"/>
            <a:chOff x="9251500" y="1205025"/>
            <a:chExt cx="2064575" cy="2856350"/>
          </a:xfrm>
        </p:grpSpPr>
        <p:sp>
          <p:nvSpPr>
            <p:cNvPr id="346" name="Google Shape;346;p29"/>
            <p:cNvSpPr/>
            <p:nvPr/>
          </p:nvSpPr>
          <p:spPr>
            <a:xfrm>
              <a:off x="10237300" y="1784700"/>
              <a:ext cx="886550" cy="812575"/>
            </a:xfrm>
            <a:custGeom>
              <a:avLst/>
              <a:gdLst/>
              <a:ahLst/>
              <a:cxnLst/>
              <a:rect l="l" t="t" r="r" b="b"/>
              <a:pathLst>
                <a:path w="35462" h="32503" extrusionOk="0">
                  <a:moveTo>
                    <a:pt x="17695" y="0"/>
                  </a:moveTo>
                  <a:cubicBezTo>
                    <a:pt x="16230" y="0"/>
                    <a:pt x="14820" y="457"/>
                    <a:pt x="13606" y="1622"/>
                  </a:cubicBezTo>
                  <a:cubicBezTo>
                    <a:pt x="4663" y="10208"/>
                    <a:pt x="6953" y="15726"/>
                    <a:pt x="6953" y="15726"/>
                  </a:cubicBezTo>
                  <a:lnTo>
                    <a:pt x="0" y="22592"/>
                  </a:lnTo>
                  <a:lnTo>
                    <a:pt x="10963" y="32503"/>
                  </a:lnTo>
                  <a:cubicBezTo>
                    <a:pt x="10963" y="32503"/>
                    <a:pt x="16922" y="26667"/>
                    <a:pt x="18919" y="25283"/>
                  </a:cubicBezTo>
                  <a:cubicBezTo>
                    <a:pt x="20915" y="23899"/>
                    <a:pt x="26792" y="20464"/>
                    <a:pt x="32250" y="14309"/>
                  </a:cubicBezTo>
                  <a:cubicBezTo>
                    <a:pt x="33380" y="13034"/>
                    <a:pt x="34454" y="11835"/>
                    <a:pt x="35461" y="10703"/>
                  </a:cubicBezTo>
                  <a:lnTo>
                    <a:pt x="29830" y="5272"/>
                  </a:lnTo>
                  <a:cubicBezTo>
                    <a:pt x="29352" y="5740"/>
                    <a:pt x="29059" y="6018"/>
                    <a:pt x="29059" y="6018"/>
                  </a:cubicBezTo>
                  <a:cubicBezTo>
                    <a:pt x="29059" y="6018"/>
                    <a:pt x="23014" y="0"/>
                    <a:pt x="17695" y="0"/>
                  </a:cubicBezTo>
                  <a:close/>
                </a:path>
              </a:pathLst>
            </a:custGeom>
            <a:solidFill>
              <a:srgbClr val="FFC0A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29"/>
            <p:cNvSpPr/>
            <p:nvPr/>
          </p:nvSpPr>
          <p:spPr>
            <a:xfrm>
              <a:off x="10158875" y="2329075"/>
              <a:ext cx="358150" cy="352225"/>
            </a:xfrm>
            <a:custGeom>
              <a:avLst/>
              <a:gdLst/>
              <a:ahLst/>
              <a:cxnLst/>
              <a:rect l="l" t="t" r="r" b="b"/>
              <a:pathLst>
                <a:path w="14326" h="14089" extrusionOk="0">
                  <a:moveTo>
                    <a:pt x="2979" y="0"/>
                  </a:moveTo>
                  <a:cubicBezTo>
                    <a:pt x="2979" y="0"/>
                    <a:pt x="1883" y="1139"/>
                    <a:pt x="0" y="3087"/>
                  </a:cubicBezTo>
                  <a:lnTo>
                    <a:pt x="11408" y="14088"/>
                  </a:lnTo>
                  <a:lnTo>
                    <a:pt x="14326" y="10947"/>
                  </a:lnTo>
                  <a:lnTo>
                    <a:pt x="297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29"/>
            <p:cNvSpPr/>
            <p:nvPr/>
          </p:nvSpPr>
          <p:spPr>
            <a:xfrm>
              <a:off x="9251500" y="2395300"/>
              <a:ext cx="1217575" cy="1666075"/>
            </a:xfrm>
            <a:custGeom>
              <a:avLst/>
              <a:gdLst/>
              <a:ahLst/>
              <a:cxnLst/>
              <a:rect l="l" t="t" r="r" b="b"/>
              <a:pathLst>
                <a:path w="48703" h="66643" extrusionOk="0">
                  <a:moveTo>
                    <a:pt x="35843" y="1"/>
                  </a:moveTo>
                  <a:cubicBezTo>
                    <a:pt x="35843" y="1"/>
                    <a:pt x="18439" y="17537"/>
                    <a:pt x="0" y="35976"/>
                  </a:cubicBezTo>
                  <a:lnTo>
                    <a:pt x="0" y="66643"/>
                  </a:lnTo>
                  <a:lnTo>
                    <a:pt x="48703" y="12406"/>
                  </a:lnTo>
                  <a:lnTo>
                    <a:pt x="47703" y="11439"/>
                  </a:lnTo>
                  <a:lnTo>
                    <a:pt x="36295" y="436"/>
                  </a:lnTo>
                  <a:lnTo>
                    <a:pt x="3584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29"/>
            <p:cNvSpPr/>
            <p:nvPr/>
          </p:nvSpPr>
          <p:spPr>
            <a:xfrm>
              <a:off x="10748050" y="1685625"/>
              <a:ext cx="541625" cy="607825"/>
            </a:xfrm>
            <a:custGeom>
              <a:avLst/>
              <a:gdLst/>
              <a:ahLst/>
              <a:cxnLst/>
              <a:rect l="l" t="t" r="r" b="b"/>
              <a:pathLst>
                <a:path w="21665" h="24313" extrusionOk="0">
                  <a:moveTo>
                    <a:pt x="17883" y="0"/>
                  </a:moveTo>
                  <a:cubicBezTo>
                    <a:pt x="16417" y="0"/>
                    <a:pt x="15040" y="1001"/>
                    <a:pt x="14457" y="2466"/>
                  </a:cubicBezTo>
                  <a:cubicBezTo>
                    <a:pt x="11399" y="8915"/>
                    <a:pt x="7807" y="13452"/>
                    <a:pt x="2196" y="17917"/>
                  </a:cubicBezTo>
                  <a:cubicBezTo>
                    <a:pt x="643" y="18997"/>
                    <a:pt x="1" y="21038"/>
                    <a:pt x="893" y="22644"/>
                  </a:cubicBezTo>
                  <a:lnTo>
                    <a:pt x="991" y="22820"/>
                  </a:lnTo>
                  <a:cubicBezTo>
                    <a:pt x="1523" y="23778"/>
                    <a:pt x="2578" y="24313"/>
                    <a:pt x="3738" y="24313"/>
                  </a:cubicBezTo>
                  <a:cubicBezTo>
                    <a:pt x="4523" y="24313"/>
                    <a:pt x="5357" y="24068"/>
                    <a:pt x="6110" y="23543"/>
                  </a:cubicBezTo>
                  <a:cubicBezTo>
                    <a:pt x="12809" y="18322"/>
                    <a:pt x="17250" y="12738"/>
                    <a:pt x="20826" y="5001"/>
                  </a:cubicBezTo>
                  <a:cubicBezTo>
                    <a:pt x="21665" y="2889"/>
                    <a:pt x="20726" y="684"/>
                    <a:pt x="18959" y="179"/>
                  </a:cubicBezTo>
                  <a:lnTo>
                    <a:pt x="18765" y="124"/>
                  </a:lnTo>
                  <a:cubicBezTo>
                    <a:pt x="18471" y="40"/>
                    <a:pt x="18175" y="0"/>
                    <a:pt x="17883" y="0"/>
                  </a:cubicBezTo>
                  <a:close/>
                </a:path>
              </a:pathLst>
            </a:custGeom>
            <a:solidFill>
              <a:srgbClr val="FFC0A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29"/>
            <p:cNvSpPr/>
            <p:nvPr/>
          </p:nvSpPr>
          <p:spPr>
            <a:xfrm>
              <a:off x="10436750" y="1205025"/>
              <a:ext cx="879325" cy="997700"/>
            </a:xfrm>
            <a:custGeom>
              <a:avLst/>
              <a:gdLst/>
              <a:ahLst/>
              <a:cxnLst/>
              <a:rect l="l" t="t" r="r" b="b"/>
              <a:pathLst>
                <a:path w="35173" h="39908" extrusionOk="0">
                  <a:moveTo>
                    <a:pt x="21068" y="0"/>
                  </a:moveTo>
                  <a:cubicBezTo>
                    <a:pt x="19773" y="0"/>
                    <a:pt x="18505" y="640"/>
                    <a:pt x="17754" y="1812"/>
                  </a:cubicBezTo>
                  <a:lnTo>
                    <a:pt x="1171" y="27683"/>
                  </a:lnTo>
                  <a:cubicBezTo>
                    <a:pt x="0" y="29512"/>
                    <a:pt x="532" y="31944"/>
                    <a:pt x="2359" y="33115"/>
                  </a:cubicBezTo>
                  <a:lnTo>
                    <a:pt x="11986" y="39285"/>
                  </a:lnTo>
                  <a:cubicBezTo>
                    <a:pt x="12643" y="39706"/>
                    <a:pt x="13378" y="39907"/>
                    <a:pt x="14104" y="39907"/>
                  </a:cubicBezTo>
                  <a:cubicBezTo>
                    <a:pt x="15400" y="39907"/>
                    <a:pt x="16667" y="39268"/>
                    <a:pt x="17418" y="38097"/>
                  </a:cubicBezTo>
                  <a:lnTo>
                    <a:pt x="34001" y="12223"/>
                  </a:lnTo>
                  <a:cubicBezTo>
                    <a:pt x="35172" y="10396"/>
                    <a:pt x="34640" y="7964"/>
                    <a:pt x="32813" y="6793"/>
                  </a:cubicBezTo>
                  <a:lnTo>
                    <a:pt x="23184" y="622"/>
                  </a:lnTo>
                  <a:cubicBezTo>
                    <a:pt x="22528" y="201"/>
                    <a:pt x="21794" y="0"/>
                    <a:pt x="2106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29"/>
            <p:cNvSpPr/>
            <p:nvPr/>
          </p:nvSpPr>
          <p:spPr>
            <a:xfrm>
              <a:off x="10781650" y="1307125"/>
              <a:ext cx="454225" cy="397500"/>
            </a:xfrm>
            <a:custGeom>
              <a:avLst/>
              <a:gdLst/>
              <a:ahLst/>
              <a:cxnLst/>
              <a:rect l="l" t="t" r="r" b="b"/>
              <a:pathLst>
                <a:path w="18169" h="15900" extrusionOk="0">
                  <a:moveTo>
                    <a:pt x="4630" y="1"/>
                  </a:moveTo>
                  <a:lnTo>
                    <a:pt x="1" y="7221"/>
                  </a:lnTo>
                  <a:lnTo>
                    <a:pt x="13540" y="15899"/>
                  </a:lnTo>
                  <a:lnTo>
                    <a:pt x="18168" y="8678"/>
                  </a:lnTo>
                  <a:lnTo>
                    <a:pt x="463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29"/>
            <p:cNvSpPr/>
            <p:nvPr/>
          </p:nvSpPr>
          <p:spPr>
            <a:xfrm>
              <a:off x="10719500" y="1534500"/>
              <a:ext cx="121400" cy="110200"/>
            </a:xfrm>
            <a:custGeom>
              <a:avLst/>
              <a:gdLst/>
              <a:ahLst/>
              <a:cxnLst/>
              <a:rect l="l" t="t" r="r" b="b"/>
              <a:pathLst>
                <a:path w="4856" h="4408" extrusionOk="0">
                  <a:moveTo>
                    <a:pt x="2344" y="0"/>
                  </a:moveTo>
                  <a:cubicBezTo>
                    <a:pt x="1903" y="0"/>
                    <a:pt x="1463" y="132"/>
                    <a:pt x="1085" y="395"/>
                  </a:cubicBezTo>
                  <a:cubicBezTo>
                    <a:pt x="354" y="904"/>
                    <a:pt x="0" y="1804"/>
                    <a:pt x="191" y="2674"/>
                  </a:cubicBezTo>
                  <a:cubicBezTo>
                    <a:pt x="382" y="3545"/>
                    <a:pt x="1078" y="4216"/>
                    <a:pt x="1955" y="4373"/>
                  </a:cubicBezTo>
                  <a:cubicBezTo>
                    <a:pt x="2084" y="4396"/>
                    <a:pt x="2214" y="4407"/>
                    <a:pt x="2343" y="4407"/>
                  </a:cubicBezTo>
                  <a:cubicBezTo>
                    <a:pt x="3085" y="4407"/>
                    <a:pt x="3790" y="4031"/>
                    <a:pt x="4200" y="3392"/>
                  </a:cubicBezTo>
                  <a:cubicBezTo>
                    <a:pt x="4856" y="2367"/>
                    <a:pt x="4557" y="1005"/>
                    <a:pt x="3533" y="349"/>
                  </a:cubicBezTo>
                  <a:cubicBezTo>
                    <a:pt x="3170" y="116"/>
                    <a:pt x="2757" y="0"/>
                    <a:pt x="2344" y="0"/>
                  </a:cubicBezTo>
                  <a:close/>
                </a:path>
              </a:pathLst>
            </a:custGeom>
            <a:solidFill>
              <a:srgbClr val="424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29"/>
            <p:cNvSpPr/>
            <p:nvPr/>
          </p:nvSpPr>
          <p:spPr>
            <a:xfrm>
              <a:off x="10719500" y="1534500"/>
              <a:ext cx="121400" cy="110200"/>
            </a:xfrm>
            <a:custGeom>
              <a:avLst/>
              <a:gdLst/>
              <a:ahLst/>
              <a:cxnLst/>
              <a:rect l="l" t="t" r="r" b="b"/>
              <a:pathLst>
                <a:path w="4856" h="4408" extrusionOk="0">
                  <a:moveTo>
                    <a:pt x="2344" y="0"/>
                  </a:moveTo>
                  <a:cubicBezTo>
                    <a:pt x="1903" y="0"/>
                    <a:pt x="1463" y="132"/>
                    <a:pt x="1085" y="395"/>
                  </a:cubicBezTo>
                  <a:cubicBezTo>
                    <a:pt x="354" y="904"/>
                    <a:pt x="0" y="1804"/>
                    <a:pt x="191" y="2674"/>
                  </a:cubicBezTo>
                  <a:cubicBezTo>
                    <a:pt x="382" y="3545"/>
                    <a:pt x="1078" y="4216"/>
                    <a:pt x="1955" y="4373"/>
                  </a:cubicBezTo>
                  <a:cubicBezTo>
                    <a:pt x="2084" y="4396"/>
                    <a:pt x="2214" y="4407"/>
                    <a:pt x="2343" y="4407"/>
                  </a:cubicBezTo>
                  <a:cubicBezTo>
                    <a:pt x="3085" y="4407"/>
                    <a:pt x="3790" y="4031"/>
                    <a:pt x="4200" y="3392"/>
                  </a:cubicBezTo>
                  <a:cubicBezTo>
                    <a:pt x="4856" y="2367"/>
                    <a:pt x="4557" y="1005"/>
                    <a:pt x="3533" y="349"/>
                  </a:cubicBezTo>
                  <a:cubicBezTo>
                    <a:pt x="3170" y="116"/>
                    <a:pt x="2757" y="0"/>
                    <a:pt x="234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29"/>
            <p:cNvSpPr/>
            <p:nvPr/>
          </p:nvSpPr>
          <p:spPr>
            <a:xfrm>
              <a:off x="10754325" y="1567250"/>
              <a:ext cx="49250" cy="44675"/>
            </a:xfrm>
            <a:custGeom>
              <a:avLst/>
              <a:gdLst/>
              <a:ahLst/>
              <a:cxnLst/>
              <a:rect l="l" t="t" r="r" b="b"/>
              <a:pathLst>
                <a:path w="1970" h="1787" extrusionOk="0">
                  <a:moveTo>
                    <a:pt x="950" y="0"/>
                  </a:moveTo>
                  <a:cubicBezTo>
                    <a:pt x="772" y="0"/>
                    <a:pt x="593" y="54"/>
                    <a:pt x="440" y="160"/>
                  </a:cubicBezTo>
                  <a:cubicBezTo>
                    <a:pt x="143" y="367"/>
                    <a:pt x="0" y="732"/>
                    <a:pt x="78" y="1084"/>
                  </a:cubicBezTo>
                  <a:cubicBezTo>
                    <a:pt x="154" y="1437"/>
                    <a:pt x="437" y="1709"/>
                    <a:pt x="792" y="1773"/>
                  </a:cubicBezTo>
                  <a:cubicBezTo>
                    <a:pt x="845" y="1782"/>
                    <a:pt x="898" y="1787"/>
                    <a:pt x="950" y="1787"/>
                  </a:cubicBezTo>
                  <a:cubicBezTo>
                    <a:pt x="1252" y="1787"/>
                    <a:pt x="1537" y="1634"/>
                    <a:pt x="1703" y="1375"/>
                  </a:cubicBezTo>
                  <a:cubicBezTo>
                    <a:pt x="1969" y="961"/>
                    <a:pt x="1848" y="408"/>
                    <a:pt x="1433" y="142"/>
                  </a:cubicBezTo>
                  <a:cubicBezTo>
                    <a:pt x="1286" y="47"/>
                    <a:pt x="1118" y="0"/>
                    <a:pt x="95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29"/>
            <p:cNvSpPr/>
            <p:nvPr/>
          </p:nvSpPr>
          <p:spPr>
            <a:xfrm>
              <a:off x="10960200" y="1688750"/>
              <a:ext cx="121425" cy="110200"/>
            </a:xfrm>
            <a:custGeom>
              <a:avLst/>
              <a:gdLst/>
              <a:ahLst/>
              <a:cxnLst/>
              <a:rect l="l" t="t" r="r" b="b"/>
              <a:pathLst>
                <a:path w="4857" h="4408" extrusionOk="0">
                  <a:moveTo>
                    <a:pt x="2344" y="0"/>
                  </a:moveTo>
                  <a:cubicBezTo>
                    <a:pt x="1903" y="0"/>
                    <a:pt x="1463" y="132"/>
                    <a:pt x="1085" y="395"/>
                  </a:cubicBezTo>
                  <a:cubicBezTo>
                    <a:pt x="353" y="904"/>
                    <a:pt x="0" y="1804"/>
                    <a:pt x="191" y="2674"/>
                  </a:cubicBezTo>
                  <a:cubicBezTo>
                    <a:pt x="381" y="3545"/>
                    <a:pt x="1077" y="4216"/>
                    <a:pt x="1954" y="4373"/>
                  </a:cubicBezTo>
                  <a:cubicBezTo>
                    <a:pt x="2084" y="4396"/>
                    <a:pt x="2214" y="4407"/>
                    <a:pt x="2343" y="4407"/>
                  </a:cubicBezTo>
                  <a:cubicBezTo>
                    <a:pt x="3086" y="4407"/>
                    <a:pt x="3789" y="4032"/>
                    <a:pt x="4198" y="3394"/>
                  </a:cubicBezTo>
                  <a:cubicBezTo>
                    <a:pt x="4856" y="2368"/>
                    <a:pt x="4558" y="1005"/>
                    <a:pt x="3532" y="348"/>
                  </a:cubicBezTo>
                  <a:cubicBezTo>
                    <a:pt x="3170" y="116"/>
                    <a:pt x="2757" y="0"/>
                    <a:pt x="2344" y="0"/>
                  </a:cubicBezTo>
                  <a:close/>
                </a:path>
              </a:pathLst>
            </a:custGeom>
            <a:solidFill>
              <a:srgbClr val="4243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29"/>
            <p:cNvSpPr/>
            <p:nvPr/>
          </p:nvSpPr>
          <p:spPr>
            <a:xfrm>
              <a:off x="10960200" y="1688750"/>
              <a:ext cx="121425" cy="110200"/>
            </a:xfrm>
            <a:custGeom>
              <a:avLst/>
              <a:gdLst/>
              <a:ahLst/>
              <a:cxnLst/>
              <a:rect l="l" t="t" r="r" b="b"/>
              <a:pathLst>
                <a:path w="4857" h="4408" extrusionOk="0">
                  <a:moveTo>
                    <a:pt x="2344" y="0"/>
                  </a:moveTo>
                  <a:cubicBezTo>
                    <a:pt x="1903" y="0"/>
                    <a:pt x="1463" y="132"/>
                    <a:pt x="1085" y="395"/>
                  </a:cubicBezTo>
                  <a:cubicBezTo>
                    <a:pt x="353" y="904"/>
                    <a:pt x="0" y="1804"/>
                    <a:pt x="191" y="2674"/>
                  </a:cubicBezTo>
                  <a:cubicBezTo>
                    <a:pt x="381" y="3545"/>
                    <a:pt x="1077" y="4216"/>
                    <a:pt x="1954" y="4373"/>
                  </a:cubicBezTo>
                  <a:cubicBezTo>
                    <a:pt x="2084" y="4396"/>
                    <a:pt x="2214" y="4407"/>
                    <a:pt x="2343" y="4407"/>
                  </a:cubicBezTo>
                  <a:cubicBezTo>
                    <a:pt x="3086" y="4407"/>
                    <a:pt x="3789" y="4032"/>
                    <a:pt x="4198" y="3394"/>
                  </a:cubicBezTo>
                  <a:cubicBezTo>
                    <a:pt x="4856" y="2368"/>
                    <a:pt x="4558" y="1005"/>
                    <a:pt x="3532" y="348"/>
                  </a:cubicBezTo>
                  <a:cubicBezTo>
                    <a:pt x="3170" y="116"/>
                    <a:pt x="2757" y="0"/>
                    <a:pt x="234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29"/>
            <p:cNvSpPr/>
            <p:nvPr/>
          </p:nvSpPr>
          <p:spPr>
            <a:xfrm>
              <a:off x="10995025" y="1721500"/>
              <a:ext cx="49250" cy="44675"/>
            </a:xfrm>
            <a:custGeom>
              <a:avLst/>
              <a:gdLst/>
              <a:ahLst/>
              <a:cxnLst/>
              <a:rect l="l" t="t" r="r" b="b"/>
              <a:pathLst>
                <a:path w="1970" h="1787" extrusionOk="0">
                  <a:moveTo>
                    <a:pt x="950" y="0"/>
                  </a:moveTo>
                  <a:cubicBezTo>
                    <a:pt x="772" y="0"/>
                    <a:pt x="594" y="54"/>
                    <a:pt x="440" y="160"/>
                  </a:cubicBezTo>
                  <a:cubicBezTo>
                    <a:pt x="143" y="367"/>
                    <a:pt x="1" y="732"/>
                    <a:pt x="78" y="1084"/>
                  </a:cubicBezTo>
                  <a:cubicBezTo>
                    <a:pt x="155" y="1437"/>
                    <a:pt x="438" y="1709"/>
                    <a:pt x="793" y="1773"/>
                  </a:cubicBezTo>
                  <a:cubicBezTo>
                    <a:pt x="845" y="1782"/>
                    <a:pt x="898" y="1787"/>
                    <a:pt x="951" y="1787"/>
                  </a:cubicBezTo>
                  <a:cubicBezTo>
                    <a:pt x="1251" y="1787"/>
                    <a:pt x="1536" y="1635"/>
                    <a:pt x="1702" y="1376"/>
                  </a:cubicBezTo>
                  <a:cubicBezTo>
                    <a:pt x="1969" y="961"/>
                    <a:pt x="1848" y="408"/>
                    <a:pt x="1432" y="142"/>
                  </a:cubicBezTo>
                  <a:cubicBezTo>
                    <a:pt x="1285" y="47"/>
                    <a:pt x="1117" y="0"/>
                    <a:pt x="95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29"/>
            <p:cNvSpPr/>
            <p:nvPr/>
          </p:nvSpPr>
          <p:spPr>
            <a:xfrm>
              <a:off x="10878225" y="1619300"/>
              <a:ext cx="63825" cy="52400"/>
            </a:xfrm>
            <a:custGeom>
              <a:avLst/>
              <a:gdLst/>
              <a:ahLst/>
              <a:cxnLst/>
              <a:rect l="l" t="t" r="r" b="b"/>
              <a:pathLst>
                <a:path w="2553" h="2096" extrusionOk="0">
                  <a:moveTo>
                    <a:pt x="2094" y="0"/>
                  </a:moveTo>
                  <a:lnTo>
                    <a:pt x="1" y="459"/>
                  </a:lnTo>
                  <a:lnTo>
                    <a:pt x="2552" y="2095"/>
                  </a:lnTo>
                  <a:lnTo>
                    <a:pt x="209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29"/>
            <p:cNvSpPr/>
            <p:nvPr/>
          </p:nvSpPr>
          <p:spPr>
            <a:xfrm>
              <a:off x="10854100" y="1668350"/>
              <a:ext cx="63875" cy="52400"/>
            </a:xfrm>
            <a:custGeom>
              <a:avLst/>
              <a:gdLst/>
              <a:ahLst/>
              <a:cxnLst/>
              <a:rect l="l" t="t" r="r" b="b"/>
              <a:pathLst>
                <a:path w="2555" h="2096" extrusionOk="0">
                  <a:moveTo>
                    <a:pt x="1" y="0"/>
                  </a:moveTo>
                  <a:lnTo>
                    <a:pt x="459" y="2095"/>
                  </a:lnTo>
                  <a:lnTo>
                    <a:pt x="2554" y="1637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29"/>
            <p:cNvSpPr/>
            <p:nvPr/>
          </p:nvSpPr>
          <p:spPr>
            <a:xfrm>
              <a:off x="10372125" y="1765750"/>
              <a:ext cx="428400" cy="361300"/>
            </a:xfrm>
            <a:custGeom>
              <a:avLst/>
              <a:gdLst/>
              <a:ahLst/>
              <a:cxnLst/>
              <a:rect l="l" t="t" r="r" b="b"/>
              <a:pathLst>
                <a:path w="17136" h="14452" extrusionOk="0">
                  <a:moveTo>
                    <a:pt x="3426" y="0"/>
                  </a:moveTo>
                  <a:cubicBezTo>
                    <a:pt x="2559" y="0"/>
                    <a:pt x="1699" y="377"/>
                    <a:pt x="1111" y="1103"/>
                  </a:cubicBezTo>
                  <a:lnTo>
                    <a:pt x="1036" y="1195"/>
                  </a:lnTo>
                  <a:cubicBezTo>
                    <a:pt x="1" y="2472"/>
                    <a:pt x="196" y="4348"/>
                    <a:pt x="1475" y="5385"/>
                  </a:cubicBezTo>
                  <a:lnTo>
                    <a:pt x="11836" y="13786"/>
                  </a:lnTo>
                  <a:cubicBezTo>
                    <a:pt x="12387" y="14234"/>
                    <a:pt x="13051" y="14451"/>
                    <a:pt x="13710" y="14451"/>
                  </a:cubicBezTo>
                  <a:cubicBezTo>
                    <a:pt x="14576" y="14451"/>
                    <a:pt x="15436" y="14075"/>
                    <a:pt x="16024" y="13349"/>
                  </a:cubicBezTo>
                  <a:lnTo>
                    <a:pt x="16099" y="13257"/>
                  </a:lnTo>
                  <a:cubicBezTo>
                    <a:pt x="17136" y="11979"/>
                    <a:pt x="16939" y="10103"/>
                    <a:pt x="15662" y="9068"/>
                  </a:cubicBezTo>
                  <a:lnTo>
                    <a:pt x="5301" y="666"/>
                  </a:lnTo>
                  <a:cubicBezTo>
                    <a:pt x="4749" y="218"/>
                    <a:pt x="4085" y="0"/>
                    <a:pt x="3426" y="0"/>
                  </a:cubicBezTo>
                  <a:close/>
                </a:path>
              </a:pathLst>
            </a:custGeom>
            <a:solidFill>
              <a:srgbClr val="FFCD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29"/>
            <p:cNvSpPr/>
            <p:nvPr/>
          </p:nvSpPr>
          <p:spPr>
            <a:xfrm>
              <a:off x="10276450" y="1883725"/>
              <a:ext cx="407600" cy="344425"/>
            </a:xfrm>
            <a:custGeom>
              <a:avLst/>
              <a:gdLst/>
              <a:ahLst/>
              <a:cxnLst/>
              <a:rect l="l" t="t" r="r" b="b"/>
              <a:pathLst>
                <a:path w="16304" h="13777" extrusionOk="0">
                  <a:moveTo>
                    <a:pt x="3425" y="1"/>
                  </a:moveTo>
                  <a:cubicBezTo>
                    <a:pt x="2558" y="1"/>
                    <a:pt x="1699" y="378"/>
                    <a:pt x="1111" y="1104"/>
                  </a:cubicBezTo>
                  <a:lnTo>
                    <a:pt x="1036" y="1196"/>
                  </a:lnTo>
                  <a:cubicBezTo>
                    <a:pt x="0" y="2473"/>
                    <a:pt x="195" y="4349"/>
                    <a:pt x="1474" y="5384"/>
                  </a:cubicBezTo>
                  <a:lnTo>
                    <a:pt x="11003" y="13111"/>
                  </a:lnTo>
                  <a:cubicBezTo>
                    <a:pt x="11555" y="13559"/>
                    <a:pt x="12218" y="13776"/>
                    <a:pt x="12878" y="13776"/>
                  </a:cubicBezTo>
                  <a:cubicBezTo>
                    <a:pt x="13744" y="13776"/>
                    <a:pt x="14604" y="13400"/>
                    <a:pt x="15193" y="12674"/>
                  </a:cubicBezTo>
                  <a:lnTo>
                    <a:pt x="15267" y="12581"/>
                  </a:lnTo>
                  <a:cubicBezTo>
                    <a:pt x="16303" y="11304"/>
                    <a:pt x="16107" y="9428"/>
                    <a:pt x="14829" y="8393"/>
                  </a:cubicBezTo>
                  <a:lnTo>
                    <a:pt x="5300" y="666"/>
                  </a:lnTo>
                  <a:cubicBezTo>
                    <a:pt x="4748" y="218"/>
                    <a:pt x="4085" y="1"/>
                    <a:pt x="3425" y="1"/>
                  </a:cubicBezTo>
                  <a:close/>
                </a:path>
              </a:pathLst>
            </a:custGeom>
            <a:solidFill>
              <a:srgbClr val="FFCD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29"/>
            <p:cNvSpPr/>
            <p:nvPr/>
          </p:nvSpPr>
          <p:spPr>
            <a:xfrm>
              <a:off x="10462125" y="1654725"/>
              <a:ext cx="463125" cy="389425"/>
            </a:xfrm>
            <a:custGeom>
              <a:avLst/>
              <a:gdLst/>
              <a:ahLst/>
              <a:cxnLst/>
              <a:rect l="l" t="t" r="r" b="b"/>
              <a:pathLst>
                <a:path w="18525" h="15577" extrusionOk="0">
                  <a:moveTo>
                    <a:pt x="3426" y="1"/>
                  </a:moveTo>
                  <a:cubicBezTo>
                    <a:pt x="2560" y="1"/>
                    <a:pt x="1701" y="377"/>
                    <a:pt x="1112" y="1103"/>
                  </a:cubicBezTo>
                  <a:lnTo>
                    <a:pt x="1037" y="1195"/>
                  </a:lnTo>
                  <a:cubicBezTo>
                    <a:pt x="1" y="2473"/>
                    <a:pt x="197" y="4349"/>
                    <a:pt x="1474" y="5384"/>
                  </a:cubicBezTo>
                  <a:lnTo>
                    <a:pt x="13224" y="14912"/>
                  </a:lnTo>
                  <a:cubicBezTo>
                    <a:pt x="13776" y="15359"/>
                    <a:pt x="14439" y="15577"/>
                    <a:pt x="15099" y="15577"/>
                  </a:cubicBezTo>
                  <a:cubicBezTo>
                    <a:pt x="15965" y="15577"/>
                    <a:pt x="16825" y="15200"/>
                    <a:pt x="17414" y="14475"/>
                  </a:cubicBezTo>
                  <a:lnTo>
                    <a:pt x="17488" y="14383"/>
                  </a:lnTo>
                  <a:cubicBezTo>
                    <a:pt x="18524" y="13106"/>
                    <a:pt x="18328" y="11230"/>
                    <a:pt x="17051" y="10193"/>
                  </a:cubicBezTo>
                  <a:lnTo>
                    <a:pt x="5301" y="666"/>
                  </a:lnTo>
                  <a:cubicBezTo>
                    <a:pt x="4749" y="218"/>
                    <a:pt x="4086" y="1"/>
                    <a:pt x="3426" y="1"/>
                  </a:cubicBezTo>
                  <a:close/>
                </a:path>
              </a:pathLst>
            </a:custGeom>
            <a:solidFill>
              <a:srgbClr val="FFCD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29"/>
            <p:cNvSpPr/>
            <p:nvPr/>
          </p:nvSpPr>
          <p:spPr>
            <a:xfrm>
              <a:off x="10552150" y="1543700"/>
              <a:ext cx="449225" cy="378175"/>
            </a:xfrm>
            <a:custGeom>
              <a:avLst/>
              <a:gdLst/>
              <a:ahLst/>
              <a:cxnLst/>
              <a:rect l="l" t="t" r="r" b="b"/>
              <a:pathLst>
                <a:path w="17969" h="15127" extrusionOk="0">
                  <a:moveTo>
                    <a:pt x="3427" y="0"/>
                  </a:moveTo>
                  <a:cubicBezTo>
                    <a:pt x="2560" y="0"/>
                    <a:pt x="1701" y="377"/>
                    <a:pt x="1113" y="1102"/>
                  </a:cubicBezTo>
                  <a:lnTo>
                    <a:pt x="1038" y="1196"/>
                  </a:lnTo>
                  <a:cubicBezTo>
                    <a:pt x="1" y="2473"/>
                    <a:pt x="197" y="4348"/>
                    <a:pt x="1475" y="5384"/>
                  </a:cubicBezTo>
                  <a:lnTo>
                    <a:pt x="12670" y="14462"/>
                  </a:lnTo>
                  <a:cubicBezTo>
                    <a:pt x="13222" y="14909"/>
                    <a:pt x="13885" y="15127"/>
                    <a:pt x="14544" y="15127"/>
                  </a:cubicBezTo>
                  <a:cubicBezTo>
                    <a:pt x="15410" y="15127"/>
                    <a:pt x="16269" y="14750"/>
                    <a:pt x="16858" y="14025"/>
                  </a:cubicBezTo>
                  <a:lnTo>
                    <a:pt x="16933" y="13933"/>
                  </a:lnTo>
                  <a:cubicBezTo>
                    <a:pt x="17969" y="12654"/>
                    <a:pt x="17774" y="10779"/>
                    <a:pt x="16496" y="9743"/>
                  </a:cubicBezTo>
                  <a:lnTo>
                    <a:pt x="5301" y="665"/>
                  </a:lnTo>
                  <a:cubicBezTo>
                    <a:pt x="4749" y="218"/>
                    <a:pt x="4086" y="0"/>
                    <a:pt x="3427" y="0"/>
                  </a:cubicBezTo>
                  <a:close/>
                </a:path>
              </a:pathLst>
            </a:custGeom>
            <a:solidFill>
              <a:srgbClr val="FFCD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64" name="Google Shape;364;p29"/>
          <p:cNvGrpSpPr/>
          <p:nvPr/>
        </p:nvGrpSpPr>
        <p:grpSpPr>
          <a:xfrm>
            <a:off x="1637625" y="3074813"/>
            <a:ext cx="2524975" cy="2392475"/>
            <a:chOff x="9251500" y="2245300"/>
            <a:chExt cx="2524975" cy="2392475"/>
          </a:xfrm>
        </p:grpSpPr>
        <p:sp>
          <p:nvSpPr>
            <p:cNvPr id="365" name="Google Shape;365;p29"/>
            <p:cNvSpPr/>
            <p:nvPr/>
          </p:nvSpPr>
          <p:spPr>
            <a:xfrm>
              <a:off x="10801775" y="2263275"/>
              <a:ext cx="577975" cy="576475"/>
            </a:xfrm>
            <a:custGeom>
              <a:avLst/>
              <a:gdLst/>
              <a:ahLst/>
              <a:cxnLst/>
              <a:rect l="l" t="t" r="r" b="b"/>
              <a:pathLst>
                <a:path w="23119" h="23059" extrusionOk="0">
                  <a:moveTo>
                    <a:pt x="19347" y="1"/>
                  </a:moveTo>
                  <a:cubicBezTo>
                    <a:pt x="18657" y="1"/>
                    <a:pt x="17928" y="184"/>
                    <a:pt x="17241" y="580"/>
                  </a:cubicBezTo>
                  <a:cubicBezTo>
                    <a:pt x="10101" y="5235"/>
                    <a:pt x="5217" y="10435"/>
                    <a:pt x="1016" y="17817"/>
                  </a:cubicBezTo>
                  <a:cubicBezTo>
                    <a:pt x="1" y="19849"/>
                    <a:pt x="752" y="22128"/>
                    <a:pt x="2470" y="22779"/>
                  </a:cubicBezTo>
                  <a:lnTo>
                    <a:pt x="2658" y="22849"/>
                  </a:lnTo>
                  <a:cubicBezTo>
                    <a:pt x="3033" y="22991"/>
                    <a:pt x="3418" y="23058"/>
                    <a:pt x="3799" y="23058"/>
                  </a:cubicBezTo>
                  <a:cubicBezTo>
                    <a:pt x="5165" y="23058"/>
                    <a:pt x="6487" y="22201"/>
                    <a:pt x="7148" y="20878"/>
                  </a:cubicBezTo>
                  <a:cubicBezTo>
                    <a:pt x="10758" y="14681"/>
                    <a:pt x="14728" y="10474"/>
                    <a:pt x="20667" y="6517"/>
                  </a:cubicBezTo>
                  <a:cubicBezTo>
                    <a:pt x="22307" y="5570"/>
                    <a:pt x="23119" y="3590"/>
                    <a:pt x="22365" y="1915"/>
                  </a:cubicBezTo>
                  <a:lnTo>
                    <a:pt x="22283" y="1731"/>
                  </a:lnTo>
                  <a:cubicBezTo>
                    <a:pt x="21792" y="641"/>
                    <a:pt x="20637" y="1"/>
                    <a:pt x="19347" y="1"/>
                  </a:cubicBezTo>
                  <a:close/>
                </a:path>
              </a:pathLst>
            </a:custGeom>
            <a:solidFill>
              <a:srgbClr val="FFC0A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29"/>
            <p:cNvSpPr/>
            <p:nvPr/>
          </p:nvSpPr>
          <p:spPr>
            <a:xfrm>
              <a:off x="10578650" y="2424725"/>
              <a:ext cx="890150" cy="905200"/>
            </a:xfrm>
            <a:custGeom>
              <a:avLst/>
              <a:gdLst/>
              <a:ahLst/>
              <a:cxnLst/>
              <a:rect l="l" t="t" r="r" b="b"/>
              <a:pathLst>
                <a:path w="35606" h="36208" extrusionOk="0">
                  <a:moveTo>
                    <a:pt x="20025" y="1"/>
                  </a:moveTo>
                  <a:cubicBezTo>
                    <a:pt x="18970" y="1088"/>
                    <a:pt x="17845" y="2240"/>
                    <a:pt x="16653" y="3458"/>
                  </a:cubicBezTo>
                  <a:cubicBezTo>
                    <a:pt x="10896" y="9333"/>
                    <a:pt x="7884" y="15437"/>
                    <a:pt x="6644" y="17526"/>
                  </a:cubicBezTo>
                  <a:cubicBezTo>
                    <a:pt x="5404" y="19615"/>
                    <a:pt x="0" y="25970"/>
                    <a:pt x="0" y="25970"/>
                  </a:cubicBezTo>
                  <a:lnTo>
                    <a:pt x="10657" y="36208"/>
                  </a:lnTo>
                  <a:lnTo>
                    <a:pt x="17016" y="28792"/>
                  </a:lnTo>
                  <a:cubicBezTo>
                    <a:pt x="17016" y="28792"/>
                    <a:pt x="17476" y="28946"/>
                    <a:pt x="18316" y="28946"/>
                  </a:cubicBezTo>
                  <a:cubicBezTo>
                    <a:pt x="20427" y="28946"/>
                    <a:pt x="24942" y="27976"/>
                    <a:pt x="30619" y="21164"/>
                  </a:cubicBezTo>
                  <a:cubicBezTo>
                    <a:pt x="35605" y="15181"/>
                    <a:pt x="25148" y="6057"/>
                    <a:pt x="25148" y="6057"/>
                  </a:cubicBezTo>
                  <a:cubicBezTo>
                    <a:pt x="25148" y="6057"/>
                    <a:pt x="25405" y="5746"/>
                    <a:pt x="25838" y="5235"/>
                  </a:cubicBezTo>
                  <a:lnTo>
                    <a:pt x="20025" y="1"/>
                  </a:lnTo>
                  <a:close/>
                </a:path>
              </a:pathLst>
            </a:custGeom>
            <a:solidFill>
              <a:srgbClr val="FFC0A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29"/>
            <p:cNvSpPr/>
            <p:nvPr/>
          </p:nvSpPr>
          <p:spPr>
            <a:xfrm>
              <a:off x="10499550" y="3068700"/>
              <a:ext cx="366150" cy="343475"/>
            </a:xfrm>
            <a:custGeom>
              <a:avLst/>
              <a:gdLst/>
              <a:ahLst/>
              <a:cxnLst/>
              <a:rect l="l" t="t" r="r" b="b"/>
              <a:pathLst>
                <a:path w="14646" h="13739" extrusionOk="0">
                  <a:moveTo>
                    <a:pt x="2929" y="0"/>
                  </a:moveTo>
                  <a:lnTo>
                    <a:pt x="0" y="3132"/>
                  </a:lnTo>
                  <a:lnTo>
                    <a:pt x="11777" y="13739"/>
                  </a:lnTo>
                  <a:cubicBezTo>
                    <a:pt x="13587" y="11725"/>
                    <a:pt x="14645" y="10551"/>
                    <a:pt x="14645" y="10551"/>
                  </a:cubicBezTo>
                  <a:lnTo>
                    <a:pt x="292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29"/>
            <p:cNvSpPr/>
            <p:nvPr/>
          </p:nvSpPr>
          <p:spPr>
            <a:xfrm>
              <a:off x="9251500" y="3123725"/>
              <a:ext cx="1554150" cy="1514050"/>
            </a:xfrm>
            <a:custGeom>
              <a:avLst/>
              <a:gdLst/>
              <a:ahLst/>
              <a:cxnLst/>
              <a:rect l="l" t="t" r="r" b="b"/>
              <a:pathLst>
                <a:path w="62166" h="60562" extrusionOk="0">
                  <a:moveTo>
                    <a:pt x="48890" y="0"/>
                  </a:moveTo>
                  <a:lnTo>
                    <a:pt x="0" y="51709"/>
                  </a:lnTo>
                  <a:lnTo>
                    <a:pt x="0" y="60560"/>
                  </a:lnTo>
                  <a:lnTo>
                    <a:pt x="22091" y="60562"/>
                  </a:lnTo>
                  <a:cubicBezTo>
                    <a:pt x="38765" y="40179"/>
                    <a:pt x="62166" y="11958"/>
                    <a:pt x="62166" y="11958"/>
                  </a:cubicBezTo>
                  <a:lnTo>
                    <a:pt x="61699" y="11538"/>
                  </a:lnTo>
                  <a:lnTo>
                    <a:pt x="49922" y="931"/>
                  </a:lnTo>
                  <a:lnTo>
                    <a:pt x="4889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29"/>
            <p:cNvSpPr/>
            <p:nvPr/>
          </p:nvSpPr>
          <p:spPr>
            <a:xfrm>
              <a:off x="10829400" y="2245300"/>
              <a:ext cx="947075" cy="957150"/>
            </a:xfrm>
            <a:custGeom>
              <a:avLst/>
              <a:gdLst/>
              <a:ahLst/>
              <a:cxnLst/>
              <a:rect l="l" t="t" r="r" b="b"/>
              <a:pathLst>
                <a:path w="37883" h="38286" extrusionOk="0">
                  <a:moveTo>
                    <a:pt x="25060" y="1"/>
                  </a:moveTo>
                  <a:cubicBezTo>
                    <a:pt x="23992" y="1"/>
                    <a:pt x="22928" y="433"/>
                    <a:pt x="22152" y="1285"/>
                  </a:cubicBezTo>
                  <a:lnTo>
                    <a:pt x="1463" y="24010"/>
                  </a:lnTo>
                  <a:cubicBezTo>
                    <a:pt x="0" y="25615"/>
                    <a:pt x="118" y="28100"/>
                    <a:pt x="1722" y="29563"/>
                  </a:cubicBezTo>
                  <a:lnTo>
                    <a:pt x="10177" y="37262"/>
                  </a:lnTo>
                  <a:cubicBezTo>
                    <a:pt x="10931" y="37948"/>
                    <a:pt x="11878" y="38286"/>
                    <a:pt x="12823" y="38286"/>
                  </a:cubicBezTo>
                  <a:cubicBezTo>
                    <a:pt x="13891" y="38286"/>
                    <a:pt x="14955" y="37853"/>
                    <a:pt x="15730" y="37001"/>
                  </a:cubicBezTo>
                  <a:lnTo>
                    <a:pt x="36421" y="14277"/>
                  </a:lnTo>
                  <a:cubicBezTo>
                    <a:pt x="37882" y="12671"/>
                    <a:pt x="37766" y="10185"/>
                    <a:pt x="36161" y="8724"/>
                  </a:cubicBezTo>
                  <a:lnTo>
                    <a:pt x="27705" y="1025"/>
                  </a:lnTo>
                  <a:cubicBezTo>
                    <a:pt x="26952" y="339"/>
                    <a:pt x="26004" y="1"/>
                    <a:pt x="2506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29"/>
            <p:cNvSpPr/>
            <p:nvPr/>
          </p:nvSpPr>
          <p:spPr>
            <a:xfrm>
              <a:off x="11374000" y="2331425"/>
              <a:ext cx="168550" cy="159225"/>
            </a:xfrm>
            <a:custGeom>
              <a:avLst/>
              <a:gdLst/>
              <a:ahLst/>
              <a:cxnLst/>
              <a:rect l="l" t="t" r="r" b="b"/>
              <a:pathLst>
                <a:path w="6742" h="6369" extrusionOk="0">
                  <a:moveTo>
                    <a:pt x="2628" y="0"/>
                  </a:moveTo>
                  <a:cubicBezTo>
                    <a:pt x="2335" y="0"/>
                    <a:pt x="2042" y="120"/>
                    <a:pt x="1831" y="355"/>
                  </a:cubicBezTo>
                  <a:lnTo>
                    <a:pt x="396" y="1949"/>
                  </a:lnTo>
                  <a:cubicBezTo>
                    <a:pt x="0" y="2389"/>
                    <a:pt x="36" y="3066"/>
                    <a:pt x="476" y="3462"/>
                  </a:cubicBezTo>
                  <a:lnTo>
                    <a:pt x="3396" y="6093"/>
                  </a:lnTo>
                  <a:cubicBezTo>
                    <a:pt x="3601" y="6278"/>
                    <a:pt x="3858" y="6369"/>
                    <a:pt x="4113" y="6369"/>
                  </a:cubicBezTo>
                  <a:cubicBezTo>
                    <a:pt x="4406" y="6369"/>
                    <a:pt x="4698" y="6249"/>
                    <a:pt x="4910" y="6014"/>
                  </a:cubicBezTo>
                  <a:lnTo>
                    <a:pt x="6344" y="4420"/>
                  </a:lnTo>
                  <a:cubicBezTo>
                    <a:pt x="6742" y="3980"/>
                    <a:pt x="6706" y="3303"/>
                    <a:pt x="6266" y="2907"/>
                  </a:cubicBezTo>
                  <a:lnTo>
                    <a:pt x="3346" y="276"/>
                  </a:lnTo>
                  <a:cubicBezTo>
                    <a:pt x="3141" y="91"/>
                    <a:pt x="2884" y="0"/>
                    <a:pt x="262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29"/>
            <p:cNvSpPr/>
            <p:nvPr/>
          </p:nvSpPr>
          <p:spPr>
            <a:xfrm>
              <a:off x="11424875" y="2372325"/>
              <a:ext cx="54850" cy="55900"/>
            </a:xfrm>
            <a:custGeom>
              <a:avLst/>
              <a:gdLst/>
              <a:ahLst/>
              <a:cxnLst/>
              <a:rect l="l" t="t" r="r" b="b"/>
              <a:pathLst>
                <a:path w="2194" h="2236" extrusionOk="0">
                  <a:moveTo>
                    <a:pt x="1739" y="0"/>
                  </a:moveTo>
                  <a:lnTo>
                    <a:pt x="1" y="1924"/>
                  </a:lnTo>
                  <a:lnTo>
                    <a:pt x="2193" y="2235"/>
                  </a:lnTo>
                  <a:lnTo>
                    <a:pt x="173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29"/>
            <p:cNvSpPr/>
            <p:nvPr/>
          </p:nvSpPr>
          <p:spPr>
            <a:xfrm>
              <a:off x="11506750" y="2450975"/>
              <a:ext cx="168550" cy="159200"/>
            </a:xfrm>
            <a:custGeom>
              <a:avLst/>
              <a:gdLst/>
              <a:ahLst/>
              <a:cxnLst/>
              <a:rect l="l" t="t" r="r" b="b"/>
              <a:pathLst>
                <a:path w="6742" h="6368" extrusionOk="0">
                  <a:moveTo>
                    <a:pt x="2629" y="1"/>
                  </a:moveTo>
                  <a:cubicBezTo>
                    <a:pt x="2335" y="1"/>
                    <a:pt x="2044" y="120"/>
                    <a:pt x="1832" y="355"/>
                  </a:cubicBezTo>
                  <a:lnTo>
                    <a:pt x="396" y="1948"/>
                  </a:lnTo>
                  <a:cubicBezTo>
                    <a:pt x="0" y="2388"/>
                    <a:pt x="36" y="3065"/>
                    <a:pt x="476" y="3463"/>
                  </a:cubicBezTo>
                  <a:lnTo>
                    <a:pt x="3398" y="6094"/>
                  </a:lnTo>
                  <a:cubicBezTo>
                    <a:pt x="3602" y="6277"/>
                    <a:pt x="3859" y="6368"/>
                    <a:pt x="4114" y="6368"/>
                  </a:cubicBezTo>
                  <a:cubicBezTo>
                    <a:pt x="4407" y="6368"/>
                    <a:pt x="4700" y="6248"/>
                    <a:pt x="4911" y="6013"/>
                  </a:cubicBezTo>
                  <a:lnTo>
                    <a:pt x="6346" y="4420"/>
                  </a:lnTo>
                  <a:cubicBezTo>
                    <a:pt x="6742" y="3980"/>
                    <a:pt x="6706" y="3303"/>
                    <a:pt x="6266" y="2905"/>
                  </a:cubicBezTo>
                  <a:lnTo>
                    <a:pt x="3345" y="276"/>
                  </a:lnTo>
                  <a:cubicBezTo>
                    <a:pt x="3141" y="91"/>
                    <a:pt x="2884" y="1"/>
                    <a:pt x="262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29"/>
            <p:cNvSpPr/>
            <p:nvPr/>
          </p:nvSpPr>
          <p:spPr>
            <a:xfrm>
              <a:off x="11576400" y="2513625"/>
              <a:ext cx="49175" cy="51825"/>
            </a:xfrm>
            <a:custGeom>
              <a:avLst/>
              <a:gdLst/>
              <a:ahLst/>
              <a:cxnLst/>
              <a:rect l="l" t="t" r="r" b="b"/>
              <a:pathLst>
                <a:path w="1967" h="2073" extrusionOk="0">
                  <a:moveTo>
                    <a:pt x="1435" y="1"/>
                  </a:moveTo>
                  <a:lnTo>
                    <a:pt x="1" y="1595"/>
                  </a:lnTo>
                  <a:lnTo>
                    <a:pt x="533" y="2073"/>
                  </a:lnTo>
                  <a:lnTo>
                    <a:pt x="1967" y="480"/>
                  </a:lnTo>
                  <a:lnTo>
                    <a:pt x="143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29"/>
            <p:cNvSpPr/>
            <p:nvPr/>
          </p:nvSpPr>
          <p:spPr>
            <a:xfrm>
              <a:off x="11549850" y="2489725"/>
              <a:ext cx="49175" cy="51825"/>
            </a:xfrm>
            <a:custGeom>
              <a:avLst/>
              <a:gdLst/>
              <a:ahLst/>
              <a:cxnLst/>
              <a:rect l="l" t="t" r="r" b="b"/>
              <a:pathLst>
                <a:path w="1967" h="2073" extrusionOk="0">
                  <a:moveTo>
                    <a:pt x="1436" y="0"/>
                  </a:moveTo>
                  <a:lnTo>
                    <a:pt x="1" y="1593"/>
                  </a:lnTo>
                  <a:lnTo>
                    <a:pt x="532" y="2073"/>
                  </a:lnTo>
                  <a:lnTo>
                    <a:pt x="1967" y="478"/>
                  </a:lnTo>
                  <a:lnTo>
                    <a:pt x="143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29"/>
            <p:cNvSpPr/>
            <p:nvPr/>
          </p:nvSpPr>
          <p:spPr>
            <a:xfrm>
              <a:off x="10998675" y="2732250"/>
              <a:ext cx="394825" cy="394625"/>
            </a:xfrm>
            <a:custGeom>
              <a:avLst/>
              <a:gdLst/>
              <a:ahLst/>
              <a:cxnLst/>
              <a:rect l="l" t="t" r="r" b="b"/>
              <a:pathLst>
                <a:path w="15793" h="15785" extrusionOk="0">
                  <a:moveTo>
                    <a:pt x="3383" y="1"/>
                  </a:moveTo>
                  <a:cubicBezTo>
                    <a:pt x="2655" y="1"/>
                    <a:pt x="1925" y="267"/>
                    <a:pt x="1351" y="803"/>
                  </a:cubicBezTo>
                  <a:lnTo>
                    <a:pt x="1265" y="885"/>
                  </a:lnTo>
                  <a:cubicBezTo>
                    <a:pt x="64" y="2007"/>
                    <a:pt x="0" y="3892"/>
                    <a:pt x="1123" y="5095"/>
                  </a:cubicBezTo>
                  <a:lnTo>
                    <a:pt x="10232" y="14840"/>
                  </a:lnTo>
                  <a:cubicBezTo>
                    <a:pt x="10819" y="15467"/>
                    <a:pt x="11613" y="15784"/>
                    <a:pt x="12409" y="15784"/>
                  </a:cubicBezTo>
                  <a:cubicBezTo>
                    <a:pt x="13138" y="15784"/>
                    <a:pt x="13868" y="15518"/>
                    <a:pt x="14442" y="14982"/>
                  </a:cubicBezTo>
                  <a:lnTo>
                    <a:pt x="14528" y="14901"/>
                  </a:lnTo>
                  <a:cubicBezTo>
                    <a:pt x="15729" y="13778"/>
                    <a:pt x="15793" y="11892"/>
                    <a:pt x="14670" y="10692"/>
                  </a:cubicBezTo>
                  <a:lnTo>
                    <a:pt x="5561" y="946"/>
                  </a:lnTo>
                  <a:cubicBezTo>
                    <a:pt x="4974" y="318"/>
                    <a:pt x="4180" y="1"/>
                    <a:pt x="3383" y="1"/>
                  </a:cubicBezTo>
                  <a:close/>
                </a:path>
              </a:pathLst>
            </a:custGeom>
            <a:solidFill>
              <a:srgbClr val="FFCD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29"/>
            <p:cNvSpPr/>
            <p:nvPr/>
          </p:nvSpPr>
          <p:spPr>
            <a:xfrm>
              <a:off x="10905975" y="2855550"/>
              <a:ext cx="376600" cy="375025"/>
            </a:xfrm>
            <a:custGeom>
              <a:avLst/>
              <a:gdLst/>
              <a:ahLst/>
              <a:cxnLst/>
              <a:rect l="l" t="t" r="r" b="b"/>
              <a:pathLst>
                <a:path w="15064" h="15001" extrusionOk="0">
                  <a:moveTo>
                    <a:pt x="3387" y="0"/>
                  </a:moveTo>
                  <a:cubicBezTo>
                    <a:pt x="2658" y="0"/>
                    <a:pt x="1927" y="266"/>
                    <a:pt x="1353" y="803"/>
                  </a:cubicBezTo>
                  <a:lnTo>
                    <a:pt x="1267" y="884"/>
                  </a:lnTo>
                  <a:cubicBezTo>
                    <a:pt x="65" y="2007"/>
                    <a:pt x="1" y="3893"/>
                    <a:pt x="1125" y="5093"/>
                  </a:cubicBezTo>
                  <a:lnTo>
                    <a:pt x="9503" y="14057"/>
                  </a:lnTo>
                  <a:cubicBezTo>
                    <a:pt x="10090" y="14684"/>
                    <a:pt x="10883" y="15001"/>
                    <a:pt x="11679" y="15001"/>
                  </a:cubicBezTo>
                  <a:cubicBezTo>
                    <a:pt x="12408" y="15001"/>
                    <a:pt x="13138" y="14735"/>
                    <a:pt x="13713" y="14198"/>
                  </a:cubicBezTo>
                  <a:lnTo>
                    <a:pt x="13799" y="14116"/>
                  </a:lnTo>
                  <a:cubicBezTo>
                    <a:pt x="15001" y="12993"/>
                    <a:pt x="15064" y="11109"/>
                    <a:pt x="13940" y="9908"/>
                  </a:cubicBezTo>
                  <a:lnTo>
                    <a:pt x="5563" y="945"/>
                  </a:lnTo>
                  <a:cubicBezTo>
                    <a:pt x="4976" y="317"/>
                    <a:pt x="4183" y="0"/>
                    <a:pt x="3387" y="0"/>
                  </a:cubicBezTo>
                  <a:close/>
                </a:path>
              </a:pathLst>
            </a:custGeom>
            <a:solidFill>
              <a:srgbClr val="FFCD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29"/>
            <p:cNvSpPr/>
            <p:nvPr/>
          </p:nvSpPr>
          <p:spPr>
            <a:xfrm>
              <a:off x="11072575" y="2602025"/>
              <a:ext cx="425400" cy="427225"/>
            </a:xfrm>
            <a:custGeom>
              <a:avLst/>
              <a:gdLst/>
              <a:ahLst/>
              <a:cxnLst/>
              <a:rect l="l" t="t" r="r" b="b"/>
              <a:pathLst>
                <a:path w="17016" h="17089" extrusionOk="0">
                  <a:moveTo>
                    <a:pt x="3385" y="0"/>
                  </a:moveTo>
                  <a:cubicBezTo>
                    <a:pt x="2656" y="0"/>
                    <a:pt x="1926" y="266"/>
                    <a:pt x="1351" y="803"/>
                  </a:cubicBezTo>
                  <a:lnTo>
                    <a:pt x="1265" y="885"/>
                  </a:lnTo>
                  <a:cubicBezTo>
                    <a:pt x="64" y="2008"/>
                    <a:pt x="0" y="3892"/>
                    <a:pt x="1124" y="5093"/>
                  </a:cubicBezTo>
                  <a:lnTo>
                    <a:pt x="11453" y="16144"/>
                  </a:lnTo>
                  <a:cubicBezTo>
                    <a:pt x="12040" y="16771"/>
                    <a:pt x="12833" y="17088"/>
                    <a:pt x="13628" y="17088"/>
                  </a:cubicBezTo>
                  <a:cubicBezTo>
                    <a:pt x="14357" y="17088"/>
                    <a:pt x="15088" y="16822"/>
                    <a:pt x="15663" y="16285"/>
                  </a:cubicBezTo>
                  <a:lnTo>
                    <a:pt x="15751" y="16205"/>
                  </a:lnTo>
                  <a:cubicBezTo>
                    <a:pt x="16951" y="15080"/>
                    <a:pt x="17015" y="13196"/>
                    <a:pt x="15892" y="11995"/>
                  </a:cubicBezTo>
                  <a:lnTo>
                    <a:pt x="5561" y="944"/>
                  </a:lnTo>
                  <a:cubicBezTo>
                    <a:pt x="4974" y="317"/>
                    <a:pt x="4181" y="0"/>
                    <a:pt x="3385" y="0"/>
                  </a:cubicBezTo>
                  <a:close/>
                </a:path>
              </a:pathLst>
            </a:custGeom>
            <a:solidFill>
              <a:srgbClr val="FFCD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29"/>
            <p:cNvSpPr/>
            <p:nvPr/>
          </p:nvSpPr>
          <p:spPr>
            <a:xfrm>
              <a:off x="11189200" y="2517475"/>
              <a:ext cx="413150" cy="414175"/>
            </a:xfrm>
            <a:custGeom>
              <a:avLst/>
              <a:gdLst/>
              <a:ahLst/>
              <a:cxnLst/>
              <a:rect l="l" t="t" r="r" b="b"/>
              <a:pathLst>
                <a:path w="16526" h="16567" extrusionOk="0">
                  <a:moveTo>
                    <a:pt x="3384" y="0"/>
                  </a:moveTo>
                  <a:cubicBezTo>
                    <a:pt x="2656" y="0"/>
                    <a:pt x="1926" y="266"/>
                    <a:pt x="1351" y="803"/>
                  </a:cubicBezTo>
                  <a:lnTo>
                    <a:pt x="1265" y="883"/>
                  </a:lnTo>
                  <a:cubicBezTo>
                    <a:pt x="64" y="2008"/>
                    <a:pt x="0" y="3892"/>
                    <a:pt x="1123" y="5093"/>
                  </a:cubicBezTo>
                  <a:lnTo>
                    <a:pt x="10965" y="15622"/>
                  </a:lnTo>
                  <a:cubicBezTo>
                    <a:pt x="11552" y="16249"/>
                    <a:pt x="12346" y="16566"/>
                    <a:pt x="13142" y="16566"/>
                  </a:cubicBezTo>
                  <a:cubicBezTo>
                    <a:pt x="13870" y="16566"/>
                    <a:pt x="14600" y="16301"/>
                    <a:pt x="15175" y="15765"/>
                  </a:cubicBezTo>
                  <a:lnTo>
                    <a:pt x="15261" y="15683"/>
                  </a:lnTo>
                  <a:cubicBezTo>
                    <a:pt x="16463" y="14560"/>
                    <a:pt x="16526" y="12676"/>
                    <a:pt x="15402" y="11473"/>
                  </a:cubicBezTo>
                  <a:lnTo>
                    <a:pt x="5561" y="946"/>
                  </a:lnTo>
                  <a:cubicBezTo>
                    <a:pt x="4974" y="318"/>
                    <a:pt x="4180" y="0"/>
                    <a:pt x="3384" y="0"/>
                  </a:cubicBezTo>
                  <a:close/>
                </a:path>
              </a:pathLst>
            </a:custGeom>
            <a:solidFill>
              <a:srgbClr val="FFCD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79" name="Google Shape;379;p29"/>
          <p:cNvGrpSpPr/>
          <p:nvPr/>
        </p:nvGrpSpPr>
        <p:grpSpPr>
          <a:xfrm>
            <a:off x="-93200" y="2086663"/>
            <a:ext cx="1902675" cy="2880100"/>
            <a:chOff x="9251500" y="124450"/>
            <a:chExt cx="1902675" cy="2880100"/>
          </a:xfrm>
        </p:grpSpPr>
        <p:sp>
          <p:nvSpPr>
            <p:cNvPr id="380" name="Google Shape;380;p29"/>
            <p:cNvSpPr/>
            <p:nvPr/>
          </p:nvSpPr>
          <p:spPr>
            <a:xfrm>
              <a:off x="9844725" y="839125"/>
              <a:ext cx="855875" cy="825275"/>
            </a:xfrm>
            <a:custGeom>
              <a:avLst/>
              <a:gdLst/>
              <a:ahLst/>
              <a:cxnLst/>
              <a:rect l="l" t="t" r="r" b="b"/>
              <a:pathLst>
                <a:path w="34235" h="33011" extrusionOk="0">
                  <a:moveTo>
                    <a:pt x="16251" y="0"/>
                  </a:moveTo>
                  <a:cubicBezTo>
                    <a:pt x="14536" y="0"/>
                    <a:pt x="12917" y="551"/>
                    <a:pt x="11644" y="2017"/>
                  </a:cubicBezTo>
                  <a:cubicBezTo>
                    <a:pt x="3518" y="11380"/>
                    <a:pt x="6300" y="16668"/>
                    <a:pt x="6300" y="16668"/>
                  </a:cubicBezTo>
                  <a:lnTo>
                    <a:pt x="0" y="24137"/>
                  </a:lnTo>
                  <a:lnTo>
                    <a:pt x="11816" y="33011"/>
                  </a:lnTo>
                  <a:cubicBezTo>
                    <a:pt x="11816" y="33011"/>
                    <a:pt x="17223" y="26656"/>
                    <a:pt x="19085" y="25097"/>
                  </a:cubicBezTo>
                  <a:cubicBezTo>
                    <a:pt x="20948" y="23538"/>
                    <a:pt x="26489" y="19585"/>
                    <a:pt x="31363" y="12958"/>
                  </a:cubicBezTo>
                  <a:cubicBezTo>
                    <a:pt x="32374" y="11586"/>
                    <a:pt x="33330" y="10292"/>
                    <a:pt x="34234" y="9075"/>
                  </a:cubicBezTo>
                  <a:lnTo>
                    <a:pt x="28132" y="4179"/>
                  </a:lnTo>
                  <a:cubicBezTo>
                    <a:pt x="27698" y="4688"/>
                    <a:pt x="27434" y="4992"/>
                    <a:pt x="27434" y="4992"/>
                  </a:cubicBezTo>
                  <a:cubicBezTo>
                    <a:pt x="27434" y="4992"/>
                    <a:pt x="21413" y="0"/>
                    <a:pt x="16251" y="0"/>
                  </a:cubicBezTo>
                  <a:close/>
                </a:path>
              </a:pathLst>
            </a:custGeom>
            <a:solidFill>
              <a:srgbClr val="FFC0A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29"/>
            <p:cNvSpPr/>
            <p:nvPr/>
          </p:nvSpPr>
          <p:spPr>
            <a:xfrm>
              <a:off x="9807300" y="1390500"/>
              <a:ext cx="379275" cy="324200"/>
            </a:xfrm>
            <a:custGeom>
              <a:avLst/>
              <a:gdLst/>
              <a:ahLst/>
              <a:cxnLst/>
              <a:rect l="l" t="t" r="r" b="b"/>
              <a:pathLst>
                <a:path w="15171" h="12968" extrusionOk="0">
                  <a:moveTo>
                    <a:pt x="2583" y="1"/>
                  </a:moveTo>
                  <a:cubicBezTo>
                    <a:pt x="2583" y="1"/>
                    <a:pt x="1631" y="1263"/>
                    <a:pt x="1" y="3425"/>
                  </a:cubicBezTo>
                  <a:lnTo>
                    <a:pt x="12653" y="12967"/>
                  </a:lnTo>
                  <a:lnTo>
                    <a:pt x="15171" y="9496"/>
                  </a:lnTo>
                  <a:lnTo>
                    <a:pt x="258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29"/>
            <p:cNvSpPr/>
            <p:nvPr/>
          </p:nvSpPr>
          <p:spPr>
            <a:xfrm>
              <a:off x="9251500" y="1466600"/>
              <a:ext cx="899850" cy="1537950"/>
            </a:xfrm>
            <a:custGeom>
              <a:avLst/>
              <a:gdLst/>
              <a:ahLst/>
              <a:cxnLst/>
              <a:rect l="l" t="t" r="r" b="b"/>
              <a:pathLst>
                <a:path w="35994" h="61518" extrusionOk="0">
                  <a:moveTo>
                    <a:pt x="21730" y="1"/>
                  </a:moveTo>
                  <a:cubicBezTo>
                    <a:pt x="21730" y="1"/>
                    <a:pt x="11674" y="12257"/>
                    <a:pt x="0" y="26407"/>
                  </a:cubicBezTo>
                  <a:lnTo>
                    <a:pt x="0" y="61517"/>
                  </a:lnTo>
                  <a:lnTo>
                    <a:pt x="35994" y="10761"/>
                  </a:lnTo>
                  <a:lnTo>
                    <a:pt x="34885" y="9923"/>
                  </a:lnTo>
                  <a:lnTo>
                    <a:pt x="22233" y="380"/>
                  </a:lnTo>
                  <a:lnTo>
                    <a:pt x="2173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29"/>
            <p:cNvSpPr/>
            <p:nvPr/>
          </p:nvSpPr>
          <p:spPr>
            <a:xfrm>
              <a:off x="10309575" y="837825"/>
              <a:ext cx="627300" cy="520725"/>
            </a:xfrm>
            <a:custGeom>
              <a:avLst/>
              <a:gdLst/>
              <a:ahLst/>
              <a:cxnLst/>
              <a:rect l="l" t="t" r="r" b="b"/>
              <a:pathLst>
                <a:path w="25092" h="20829" extrusionOk="0">
                  <a:moveTo>
                    <a:pt x="21313" y="1"/>
                  </a:moveTo>
                  <a:cubicBezTo>
                    <a:pt x="20101" y="1"/>
                    <a:pt x="18890" y="653"/>
                    <a:pt x="18148" y="1743"/>
                  </a:cubicBezTo>
                  <a:cubicBezTo>
                    <a:pt x="13760" y="7372"/>
                    <a:pt x="9270" y="11020"/>
                    <a:pt x="2822" y="14157"/>
                  </a:cubicBezTo>
                  <a:cubicBezTo>
                    <a:pt x="1070" y="14876"/>
                    <a:pt x="1" y="16729"/>
                    <a:pt x="523" y="18490"/>
                  </a:cubicBezTo>
                  <a:lnTo>
                    <a:pt x="579" y="18682"/>
                  </a:lnTo>
                  <a:cubicBezTo>
                    <a:pt x="965" y="19987"/>
                    <a:pt x="2280" y="20829"/>
                    <a:pt x="3789" y="20829"/>
                  </a:cubicBezTo>
                  <a:cubicBezTo>
                    <a:pt x="4319" y="20829"/>
                    <a:pt x="4873" y="20725"/>
                    <a:pt x="5419" y="20501"/>
                  </a:cubicBezTo>
                  <a:cubicBezTo>
                    <a:pt x="13094" y="16860"/>
                    <a:pt x="18640" y="12376"/>
                    <a:pt x="23813" y="5600"/>
                  </a:cubicBezTo>
                  <a:cubicBezTo>
                    <a:pt x="25092" y="3721"/>
                    <a:pt x="24653" y="1363"/>
                    <a:pt x="23039" y="488"/>
                  </a:cubicBezTo>
                  <a:lnTo>
                    <a:pt x="22863" y="392"/>
                  </a:lnTo>
                  <a:cubicBezTo>
                    <a:pt x="22372" y="125"/>
                    <a:pt x="21842" y="1"/>
                    <a:pt x="21313" y="1"/>
                  </a:cubicBezTo>
                  <a:close/>
                </a:path>
              </a:pathLst>
            </a:custGeom>
            <a:solidFill>
              <a:srgbClr val="FFC0A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29"/>
            <p:cNvSpPr/>
            <p:nvPr/>
          </p:nvSpPr>
          <p:spPr>
            <a:xfrm>
              <a:off x="9972375" y="601300"/>
              <a:ext cx="752275" cy="904325"/>
            </a:xfrm>
            <a:custGeom>
              <a:avLst/>
              <a:gdLst/>
              <a:ahLst/>
              <a:cxnLst/>
              <a:rect l="l" t="t" r="r" b="b"/>
              <a:pathLst>
                <a:path w="30091" h="36173" extrusionOk="0">
                  <a:moveTo>
                    <a:pt x="22459" y="1"/>
                  </a:moveTo>
                  <a:lnTo>
                    <a:pt x="4951" y="25151"/>
                  </a:lnTo>
                  <a:cubicBezTo>
                    <a:pt x="4804" y="25086"/>
                    <a:pt x="4645" y="25055"/>
                    <a:pt x="4485" y="25055"/>
                  </a:cubicBezTo>
                  <a:cubicBezTo>
                    <a:pt x="4108" y="25055"/>
                    <a:pt x="3727" y="25231"/>
                    <a:pt x="3490" y="25550"/>
                  </a:cubicBezTo>
                  <a:lnTo>
                    <a:pt x="3429" y="25634"/>
                  </a:lnTo>
                  <a:cubicBezTo>
                    <a:pt x="3077" y="26108"/>
                    <a:pt x="3142" y="26763"/>
                    <a:pt x="3543" y="27171"/>
                  </a:cubicBezTo>
                  <a:lnTo>
                    <a:pt x="0" y="32282"/>
                  </a:lnTo>
                  <a:lnTo>
                    <a:pt x="5247" y="36173"/>
                  </a:lnTo>
                  <a:lnTo>
                    <a:pt x="9101" y="31304"/>
                  </a:lnTo>
                  <a:cubicBezTo>
                    <a:pt x="9280" y="31415"/>
                    <a:pt x="9470" y="31467"/>
                    <a:pt x="9659" y="31467"/>
                  </a:cubicBezTo>
                  <a:cubicBezTo>
                    <a:pt x="10015" y="31467"/>
                    <a:pt x="10363" y="31280"/>
                    <a:pt x="10606" y="30954"/>
                  </a:cubicBezTo>
                  <a:lnTo>
                    <a:pt x="10667" y="30872"/>
                  </a:lnTo>
                  <a:cubicBezTo>
                    <a:pt x="11015" y="30402"/>
                    <a:pt x="11053" y="29790"/>
                    <a:pt x="10667" y="29378"/>
                  </a:cubicBezTo>
                  <a:lnTo>
                    <a:pt x="30090" y="5659"/>
                  </a:lnTo>
                  <a:lnTo>
                    <a:pt x="22459" y="1"/>
                  </a:ln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29"/>
            <p:cNvSpPr/>
            <p:nvPr/>
          </p:nvSpPr>
          <p:spPr>
            <a:xfrm>
              <a:off x="10292700" y="769275"/>
              <a:ext cx="295225" cy="306150"/>
            </a:xfrm>
            <a:custGeom>
              <a:avLst/>
              <a:gdLst/>
              <a:ahLst/>
              <a:cxnLst/>
              <a:rect l="l" t="t" r="r" b="b"/>
              <a:pathLst>
                <a:path w="11809" h="12246" extrusionOk="0">
                  <a:moveTo>
                    <a:pt x="4970" y="1"/>
                  </a:moveTo>
                  <a:lnTo>
                    <a:pt x="1" y="7141"/>
                  </a:lnTo>
                  <a:cubicBezTo>
                    <a:pt x="775" y="8186"/>
                    <a:pt x="1407" y="8881"/>
                    <a:pt x="3131" y="10388"/>
                  </a:cubicBezTo>
                  <a:cubicBezTo>
                    <a:pt x="4855" y="11896"/>
                    <a:pt x="5626" y="12110"/>
                    <a:pt x="6447" y="12246"/>
                  </a:cubicBezTo>
                  <a:lnTo>
                    <a:pt x="11809" y="5661"/>
                  </a:lnTo>
                  <a:cubicBezTo>
                    <a:pt x="10376" y="4625"/>
                    <a:pt x="8942" y="3588"/>
                    <a:pt x="7509" y="2552"/>
                  </a:cubicBezTo>
                  <a:cubicBezTo>
                    <a:pt x="6564" y="1852"/>
                    <a:pt x="5718" y="984"/>
                    <a:pt x="4970" y="1"/>
                  </a:cubicBezTo>
                  <a:close/>
                </a:path>
              </a:pathLst>
            </a:custGeom>
            <a:solidFill>
              <a:srgbClr val="212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29"/>
            <p:cNvSpPr/>
            <p:nvPr/>
          </p:nvSpPr>
          <p:spPr>
            <a:xfrm>
              <a:off x="10451975" y="364950"/>
              <a:ext cx="558700" cy="373475"/>
            </a:xfrm>
            <a:custGeom>
              <a:avLst/>
              <a:gdLst/>
              <a:ahLst/>
              <a:cxnLst/>
              <a:rect l="l" t="t" r="r" b="b"/>
              <a:pathLst>
                <a:path w="22348" h="14939" extrusionOk="0">
                  <a:moveTo>
                    <a:pt x="1" y="1"/>
                  </a:moveTo>
                  <a:lnTo>
                    <a:pt x="10437" y="12278"/>
                  </a:lnTo>
                  <a:lnTo>
                    <a:pt x="22348" y="14939"/>
                  </a:lnTo>
                  <a:lnTo>
                    <a:pt x="12875" y="6564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BF71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29"/>
            <p:cNvSpPr/>
            <p:nvPr/>
          </p:nvSpPr>
          <p:spPr>
            <a:xfrm>
              <a:off x="10411200" y="124450"/>
              <a:ext cx="742975" cy="693700"/>
            </a:xfrm>
            <a:custGeom>
              <a:avLst/>
              <a:gdLst/>
              <a:ahLst/>
              <a:cxnLst/>
              <a:rect l="l" t="t" r="r" b="b"/>
              <a:pathLst>
                <a:path w="29719" h="27748" extrusionOk="0">
                  <a:moveTo>
                    <a:pt x="15943" y="0"/>
                  </a:moveTo>
                  <a:cubicBezTo>
                    <a:pt x="12218" y="0"/>
                    <a:pt x="8542" y="1703"/>
                    <a:pt x="6154" y="4925"/>
                  </a:cubicBezTo>
                  <a:cubicBezTo>
                    <a:pt x="2148" y="10328"/>
                    <a:pt x="1" y="22376"/>
                    <a:pt x="5401" y="26382"/>
                  </a:cubicBezTo>
                  <a:cubicBezTo>
                    <a:pt x="6688" y="27336"/>
                    <a:pt x="8288" y="27748"/>
                    <a:pt x="10033" y="27748"/>
                  </a:cubicBezTo>
                  <a:cubicBezTo>
                    <a:pt x="15609" y="27748"/>
                    <a:pt x="22663" y="23545"/>
                    <a:pt x="25713" y="19430"/>
                  </a:cubicBezTo>
                  <a:cubicBezTo>
                    <a:pt x="29719" y="14028"/>
                    <a:pt x="28587" y="6401"/>
                    <a:pt x="23187" y="2397"/>
                  </a:cubicBezTo>
                  <a:cubicBezTo>
                    <a:pt x="21006" y="780"/>
                    <a:pt x="18464" y="0"/>
                    <a:pt x="15943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29"/>
            <p:cNvSpPr/>
            <p:nvPr/>
          </p:nvSpPr>
          <p:spPr>
            <a:xfrm>
              <a:off x="10430050" y="313050"/>
              <a:ext cx="562275" cy="505075"/>
            </a:xfrm>
            <a:custGeom>
              <a:avLst/>
              <a:gdLst/>
              <a:ahLst/>
              <a:cxnLst/>
              <a:rect l="l" t="t" r="r" b="b"/>
              <a:pathLst>
                <a:path w="22491" h="20203" extrusionOk="0">
                  <a:moveTo>
                    <a:pt x="3848" y="0"/>
                  </a:moveTo>
                  <a:cubicBezTo>
                    <a:pt x="943" y="5998"/>
                    <a:pt x="1" y="15392"/>
                    <a:pt x="4647" y="18837"/>
                  </a:cubicBezTo>
                  <a:cubicBezTo>
                    <a:pt x="5934" y="19791"/>
                    <a:pt x="7534" y="20202"/>
                    <a:pt x="9278" y="20202"/>
                  </a:cubicBezTo>
                  <a:cubicBezTo>
                    <a:pt x="13655" y="20202"/>
                    <a:pt x="18942" y="17611"/>
                    <a:pt x="22491" y="14506"/>
                  </a:cubicBezTo>
                  <a:cubicBezTo>
                    <a:pt x="20434" y="13776"/>
                    <a:pt x="18447" y="12834"/>
                    <a:pt x="16551" y="11650"/>
                  </a:cubicBezTo>
                  <a:cubicBezTo>
                    <a:pt x="16034" y="11419"/>
                    <a:pt x="15519" y="11175"/>
                    <a:pt x="15011" y="10900"/>
                  </a:cubicBezTo>
                  <a:cubicBezTo>
                    <a:pt x="13533" y="9831"/>
                    <a:pt x="12055" y="8763"/>
                    <a:pt x="10577" y="7695"/>
                  </a:cubicBezTo>
                  <a:cubicBezTo>
                    <a:pt x="9785" y="7108"/>
                    <a:pt x="9065" y="6399"/>
                    <a:pt x="8410" y="5609"/>
                  </a:cubicBezTo>
                  <a:cubicBezTo>
                    <a:pt x="6613" y="3940"/>
                    <a:pt x="5025" y="2084"/>
                    <a:pt x="3848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29"/>
            <p:cNvSpPr/>
            <p:nvPr/>
          </p:nvSpPr>
          <p:spPr>
            <a:xfrm>
              <a:off x="10200025" y="364950"/>
              <a:ext cx="533000" cy="635825"/>
            </a:xfrm>
            <a:custGeom>
              <a:avLst/>
              <a:gdLst/>
              <a:ahLst/>
              <a:cxnLst/>
              <a:rect l="l" t="t" r="r" b="b"/>
              <a:pathLst>
                <a:path w="21320" h="25433" extrusionOk="0">
                  <a:moveTo>
                    <a:pt x="10079" y="1"/>
                  </a:moveTo>
                  <a:lnTo>
                    <a:pt x="1" y="14978"/>
                  </a:lnTo>
                  <a:lnTo>
                    <a:pt x="10246" y="25433"/>
                  </a:lnTo>
                  <a:lnTo>
                    <a:pt x="21319" y="11193"/>
                  </a:lnTo>
                  <a:lnTo>
                    <a:pt x="10079" y="1"/>
                  </a:ln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29"/>
            <p:cNvSpPr/>
            <p:nvPr/>
          </p:nvSpPr>
          <p:spPr>
            <a:xfrm>
              <a:off x="10456650" y="645450"/>
              <a:ext cx="554025" cy="442850"/>
            </a:xfrm>
            <a:custGeom>
              <a:avLst/>
              <a:gdLst/>
              <a:ahLst/>
              <a:cxnLst/>
              <a:rect l="l" t="t" r="r" b="b"/>
              <a:pathLst>
                <a:path w="22161" h="17714" extrusionOk="0">
                  <a:moveTo>
                    <a:pt x="11035" y="0"/>
                  </a:moveTo>
                  <a:lnTo>
                    <a:pt x="0" y="14187"/>
                  </a:lnTo>
                  <a:lnTo>
                    <a:pt x="10756" y="17714"/>
                  </a:lnTo>
                  <a:lnTo>
                    <a:pt x="22161" y="3719"/>
                  </a:lnTo>
                  <a:lnTo>
                    <a:pt x="11035" y="0"/>
                  </a:ln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29"/>
            <p:cNvSpPr/>
            <p:nvPr/>
          </p:nvSpPr>
          <p:spPr>
            <a:xfrm>
              <a:off x="10338600" y="518575"/>
              <a:ext cx="136750" cy="192950"/>
            </a:xfrm>
            <a:custGeom>
              <a:avLst/>
              <a:gdLst/>
              <a:ahLst/>
              <a:cxnLst/>
              <a:rect l="l" t="t" r="r" b="b"/>
              <a:pathLst>
                <a:path w="5470" h="7718" extrusionOk="0">
                  <a:moveTo>
                    <a:pt x="1811" y="0"/>
                  </a:moveTo>
                  <a:cubicBezTo>
                    <a:pt x="1660" y="242"/>
                    <a:pt x="1585" y="362"/>
                    <a:pt x="1434" y="601"/>
                  </a:cubicBezTo>
                  <a:cubicBezTo>
                    <a:pt x="2048" y="1231"/>
                    <a:pt x="2352" y="1545"/>
                    <a:pt x="2953" y="2174"/>
                  </a:cubicBezTo>
                  <a:cubicBezTo>
                    <a:pt x="1727" y="4120"/>
                    <a:pt x="1135" y="5095"/>
                    <a:pt x="1" y="7043"/>
                  </a:cubicBezTo>
                  <a:cubicBezTo>
                    <a:pt x="255" y="7311"/>
                    <a:pt x="381" y="7447"/>
                    <a:pt x="633" y="7717"/>
                  </a:cubicBezTo>
                  <a:cubicBezTo>
                    <a:pt x="1772" y="5770"/>
                    <a:pt x="2364" y="4795"/>
                    <a:pt x="3596" y="2847"/>
                  </a:cubicBezTo>
                  <a:cubicBezTo>
                    <a:pt x="4198" y="3480"/>
                    <a:pt x="4495" y="3795"/>
                    <a:pt x="5083" y="4427"/>
                  </a:cubicBezTo>
                  <a:cubicBezTo>
                    <a:pt x="5237" y="4187"/>
                    <a:pt x="5314" y="4067"/>
                    <a:pt x="5469" y="3826"/>
                  </a:cubicBezTo>
                  <a:cubicBezTo>
                    <a:pt x="4038" y="2296"/>
                    <a:pt x="3306" y="1531"/>
                    <a:pt x="181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29"/>
            <p:cNvSpPr/>
            <p:nvPr/>
          </p:nvSpPr>
          <p:spPr>
            <a:xfrm>
              <a:off x="10436700" y="622500"/>
              <a:ext cx="143200" cy="197325"/>
            </a:xfrm>
            <a:custGeom>
              <a:avLst/>
              <a:gdLst/>
              <a:ahLst/>
              <a:cxnLst/>
              <a:rect l="l" t="t" r="r" b="b"/>
              <a:pathLst>
                <a:path w="5728" h="7893" extrusionOk="0">
                  <a:moveTo>
                    <a:pt x="1852" y="0"/>
                  </a:moveTo>
                  <a:cubicBezTo>
                    <a:pt x="1070" y="2863"/>
                    <a:pt x="701" y="4295"/>
                    <a:pt x="1" y="7156"/>
                  </a:cubicBezTo>
                  <a:cubicBezTo>
                    <a:pt x="264" y="7450"/>
                    <a:pt x="395" y="7597"/>
                    <a:pt x="657" y="7893"/>
                  </a:cubicBezTo>
                  <a:cubicBezTo>
                    <a:pt x="2622" y="6445"/>
                    <a:pt x="3636" y="5720"/>
                    <a:pt x="5728" y="4272"/>
                  </a:cubicBezTo>
                  <a:cubicBezTo>
                    <a:pt x="5476" y="3986"/>
                    <a:pt x="5350" y="3843"/>
                    <a:pt x="5095" y="3559"/>
                  </a:cubicBezTo>
                  <a:cubicBezTo>
                    <a:pt x="4074" y="4290"/>
                    <a:pt x="3572" y="4655"/>
                    <a:pt x="2583" y="5387"/>
                  </a:cubicBezTo>
                  <a:cubicBezTo>
                    <a:pt x="1930" y="5870"/>
                    <a:pt x="1315" y="6346"/>
                    <a:pt x="803" y="6832"/>
                  </a:cubicBezTo>
                  <a:lnTo>
                    <a:pt x="788" y="6818"/>
                  </a:lnTo>
                  <a:cubicBezTo>
                    <a:pt x="1053" y="6039"/>
                    <a:pt x="1288" y="5181"/>
                    <a:pt x="1547" y="4221"/>
                  </a:cubicBezTo>
                  <a:cubicBezTo>
                    <a:pt x="1926" y="2821"/>
                    <a:pt x="2121" y="2121"/>
                    <a:pt x="2521" y="722"/>
                  </a:cubicBezTo>
                  <a:cubicBezTo>
                    <a:pt x="2255" y="433"/>
                    <a:pt x="2121" y="289"/>
                    <a:pt x="185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29"/>
            <p:cNvSpPr/>
            <p:nvPr/>
          </p:nvSpPr>
          <p:spPr>
            <a:xfrm>
              <a:off x="9931550" y="840900"/>
              <a:ext cx="448250" cy="337050"/>
            </a:xfrm>
            <a:custGeom>
              <a:avLst/>
              <a:gdLst/>
              <a:ahLst/>
              <a:cxnLst/>
              <a:rect l="l" t="t" r="r" b="b"/>
              <a:pathLst>
                <a:path w="17930" h="13482" extrusionOk="0">
                  <a:moveTo>
                    <a:pt x="3459" y="0"/>
                  </a:moveTo>
                  <a:cubicBezTo>
                    <a:pt x="2499" y="0"/>
                    <a:pt x="1557" y="464"/>
                    <a:pt x="983" y="1321"/>
                  </a:cubicBezTo>
                  <a:lnTo>
                    <a:pt x="916" y="1419"/>
                  </a:lnTo>
                  <a:cubicBezTo>
                    <a:pt x="1" y="2785"/>
                    <a:pt x="366" y="4635"/>
                    <a:pt x="1732" y="5550"/>
                  </a:cubicBezTo>
                  <a:lnTo>
                    <a:pt x="12815" y="12976"/>
                  </a:lnTo>
                  <a:cubicBezTo>
                    <a:pt x="13325" y="13318"/>
                    <a:pt x="13901" y="13481"/>
                    <a:pt x="14472" y="13481"/>
                  </a:cubicBezTo>
                  <a:cubicBezTo>
                    <a:pt x="15431" y="13481"/>
                    <a:pt x="16373" y="13018"/>
                    <a:pt x="16948" y="12161"/>
                  </a:cubicBezTo>
                  <a:lnTo>
                    <a:pt x="17013" y="12062"/>
                  </a:lnTo>
                  <a:cubicBezTo>
                    <a:pt x="17929" y="10696"/>
                    <a:pt x="17563" y="8846"/>
                    <a:pt x="16197" y="7931"/>
                  </a:cubicBezTo>
                  <a:lnTo>
                    <a:pt x="5114" y="505"/>
                  </a:lnTo>
                  <a:cubicBezTo>
                    <a:pt x="4605" y="163"/>
                    <a:pt x="4029" y="0"/>
                    <a:pt x="3459" y="0"/>
                  </a:cubicBezTo>
                  <a:close/>
                </a:path>
              </a:pathLst>
            </a:custGeom>
            <a:solidFill>
              <a:srgbClr val="FFCD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29"/>
            <p:cNvSpPr/>
            <p:nvPr/>
          </p:nvSpPr>
          <p:spPr>
            <a:xfrm>
              <a:off x="9847000" y="967050"/>
              <a:ext cx="425975" cy="322150"/>
            </a:xfrm>
            <a:custGeom>
              <a:avLst/>
              <a:gdLst/>
              <a:ahLst/>
              <a:cxnLst/>
              <a:rect l="l" t="t" r="r" b="b"/>
              <a:pathLst>
                <a:path w="17039" h="12886" extrusionOk="0">
                  <a:moveTo>
                    <a:pt x="3460" y="0"/>
                  </a:moveTo>
                  <a:cubicBezTo>
                    <a:pt x="2500" y="0"/>
                    <a:pt x="1557" y="464"/>
                    <a:pt x="983" y="1322"/>
                  </a:cubicBezTo>
                  <a:lnTo>
                    <a:pt x="916" y="1419"/>
                  </a:lnTo>
                  <a:cubicBezTo>
                    <a:pt x="1" y="2786"/>
                    <a:pt x="366" y="4636"/>
                    <a:pt x="1732" y="5551"/>
                  </a:cubicBezTo>
                  <a:lnTo>
                    <a:pt x="11924" y="12382"/>
                  </a:lnTo>
                  <a:cubicBezTo>
                    <a:pt x="12432" y="12722"/>
                    <a:pt x="13008" y="12885"/>
                    <a:pt x="13578" y="12885"/>
                  </a:cubicBezTo>
                  <a:cubicBezTo>
                    <a:pt x="14539" y="12885"/>
                    <a:pt x="15482" y="12422"/>
                    <a:pt x="16057" y="11564"/>
                  </a:cubicBezTo>
                  <a:lnTo>
                    <a:pt x="16123" y="11466"/>
                  </a:lnTo>
                  <a:cubicBezTo>
                    <a:pt x="17038" y="10100"/>
                    <a:pt x="16672" y="8250"/>
                    <a:pt x="15307" y="7335"/>
                  </a:cubicBezTo>
                  <a:lnTo>
                    <a:pt x="5114" y="504"/>
                  </a:lnTo>
                  <a:cubicBezTo>
                    <a:pt x="4606" y="164"/>
                    <a:pt x="4030" y="0"/>
                    <a:pt x="3460" y="0"/>
                  </a:cubicBezTo>
                  <a:close/>
                </a:path>
              </a:pathLst>
            </a:custGeom>
            <a:solidFill>
              <a:srgbClr val="FFCD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29"/>
            <p:cNvSpPr/>
            <p:nvPr/>
          </p:nvSpPr>
          <p:spPr>
            <a:xfrm>
              <a:off x="10011125" y="722125"/>
              <a:ext cx="485325" cy="361950"/>
            </a:xfrm>
            <a:custGeom>
              <a:avLst/>
              <a:gdLst/>
              <a:ahLst/>
              <a:cxnLst/>
              <a:rect l="l" t="t" r="r" b="b"/>
              <a:pathLst>
                <a:path w="19413" h="14478" extrusionOk="0">
                  <a:moveTo>
                    <a:pt x="3460" y="1"/>
                  </a:moveTo>
                  <a:cubicBezTo>
                    <a:pt x="2500" y="1"/>
                    <a:pt x="1557" y="464"/>
                    <a:pt x="982" y="1321"/>
                  </a:cubicBezTo>
                  <a:lnTo>
                    <a:pt x="917" y="1420"/>
                  </a:lnTo>
                  <a:cubicBezTo>
                    <a:pt x="1" y="2786"/>
                    <a:pt x="365" y="4638"/>
                    <a:pt x="1733" y="5552"/>
                  </a:cubicBezTo>
                  <a:lnTo>
                    <a:pt x="14299" y="13973"/>
                  </a:lnTo>
                  <a:cubicBezTo>
                    <a:pt x="14808" y="14314"/>
                    <a:pt x="15384" y="14477"/>
                    <a:pt x="15954" y="14477"/>
                  </a:cubicBezTo>
                  <a:cubicBezTo>
                    <a:pt x="16914" y="14477"/>
                    <a:pt x="17857" y="14014"/>
                    <a:pt x="18431" y="13157"/>
                  </a:cubicBezTo>
                  <a:lnTo>
                    <a:pt x="18497" y="13058"/>
                  </a:lnTo>
                  <a:cubicBezTo>
                    <a:pt x="19413" y="11692"/>
                    <a:pt x="19048" y="9842"/>
                    <a:pt x="17681" y="8926"/>
                  </a:cubicBezTo>
                  <a:lnTo>
                    <a:pt x="5115" y="505"/>
                  </a:lnTo>
                  <a:cubicBezTo>
                    <a:pt x="4606" y="164"/>
                    <a:pt x="4030" y="1"/>
                    <a:pt x="3460" y="1"/>
                  </a:cubicBezTo>
                  <a:close/>
                </a:path>
              </a:pathLst>
            </a:custGeom>
            <a:solidFill>
              <a:srgbClr val="FFCD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29"/>
            <p:cNvSpPr/>
            <p:nvPr/>
          </p:nvSpPr>
          <p:spPr>
            <a:xfrm>
              <a:off x="10090725" y="603375"/>
              <a:ext cx="470475" cy="352000"/>
            </a:xfrm>
            <a:custGeom>
              <a:avLst/>
              <a:gdLst/>
              <a:ahLst/>
              <a:cxnLst/>
              <a:rect l="l" t="t" r="r" b="b"/>
              <a:pathLst>
                <a:path w="18819" h="14080" extrusionOk="0">
                  <a:moveTo>
                    <a:pt x="3458" y="1"/>
                  </a:moveTo>
                  <a:cubicBezTo>
                    <a:pt x="2499" y="1"/>
                    <a:pt x="1556" y="464"/>
                    <a:pt x="982" y="1321"/>
                  </a:cubicBezTo>
                  <a:lnTo>
                    <a:pt x="916" y="1420"/>
                  </a:lnTo>
                  <a:cubicBezTo>
                    <a:pt x="0" y="2787"/>
                    <a:pt x="365" y="4637"/>
                    <a:pt x="1732" y="5553"/>
                  </a:cubicBezTo>
                  <a:lnTo>
                    <a:pt x="13705" y="13576"/>
                  </a:lnTo>
                  <a:cubicBezTo>
                    <a:pt x="14214" y="13917"/>
                    <a:pt x="14790" y="14080"/>
                    <a:pt x="15360" y="14080"/>
                  </a:cubicBezTo>
                  <a:cubicBezTo>
                    <a:pt x="16320" y="14080"/>
                    <a:pt x="17262" y="13617"/>
                    <a:pt x="17837" y="12760"/>
                  </a:cubicBezTo>
                  <a:lnTo>
                    <a:pt x="17903" y="12661"/>
                  </a:lnTo>
                  <a:cubicBezTo>
                    <a:pt x="18819" y="11294"/>
                    <a:pt x="18454" y="9444"/>
                    <a:pt x="17087" y="8529"/>
                  </a:cubicBezTo>
                  <a:lnTo>
                    <a:pt x="5114" y="505"/>
                  </a:lnTo>
                  <a:cubicBezTo>
                    <a:pt x="4605" y="164"/>
                    <a:pt x="4028" y="1"/>
                    <a:pt x="3458" y="1"/>
                  </a:cubicBezTo>
                  <a:close/>
                </a:path>
              </a:pathLst>
            </a:custGeom>
            <a:solidFill>
              <a:srgbClr val="FFCD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29"/>
          <a:stretch/>
        </p:blipFill>
        <p:spPr>
          <a:xfrm>
            <a:off x="5612595" y="123478"/>
            <a:ext cx="3100223" cy="159441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9" name="Google Shape;337;p29"/>
          <p:cNvSpPr txBox="1">
            <a:spLocks noGrp="1"/>
          </p:cNvSpPr>
          <p:nvPr>
            <p:ph type="subTitle" idx="5"/>
          </p:nvPr>
        </p:nvSpPr>
        <p:spPr>
          <a:xfrm>
            <a:off x="4162600" y="2678621"/>
            <a:ext cx="4741814" cy="23409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/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Salah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satu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contoh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tindak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korupsi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di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indonesia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yaitu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kasus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korupsi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rp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1,9 M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oleh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Bupati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Labusel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Wildan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Aswin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.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Tanpa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sadar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,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tindakan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korupsi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yang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dilakukan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oleh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beliau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dapat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merugikan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dirinya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sendiri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dan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orang lain,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mencoreng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nama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baik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,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membuat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malu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keluarga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,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dan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akibat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negatif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lainnya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.</a:t>
            </a:r>
          </a:p>
          <a:p>
            <a:pPr marL="0" lvl="0" indent="0" algn="just"/>
            <a:endParaRPr lang="en-US" dirty="0">
              <a:solidFill>
                <a:schemeClr val="accent6">
                  <a:lumMod val="50000"/>
                </a:schemeClr>
              </a:solidFill>
              <a:latin typeface="Baskerville Old Face" pitchFamily="18" charset="0"/>
            </a:endParaRPr>
          </a:p>
          <a:p>
            <a:pPr marL="0" lvl="0" indent="0" algn="just"/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Masih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banyak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masyarakat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miskin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dan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gelandangan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di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luaran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sana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yang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sangat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membutuhkan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bantuan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dana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,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baik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berupa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makanan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maupun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uang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.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Jika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uang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tersebut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digunakan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dan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disalurkan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secara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baik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,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maka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kesejahteraan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masyarakat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akan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lebih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terjamin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p32"/>
          <p:cNvSpPr txBox="1">
            <a:spLocks noGrp="1"/>
          </p:cNvSpPr>
          <p:nvPr>
            <p:ph type="title"/>
          </p:nvPr>
        </p:nvSpPr>
        <p:spPr>
          <a:xfrm>
            <a:off x="2790056" y="339502"/>
            <a:ext cx="3563888" cy="79208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>
                <a:latin typeface="Footlight MT Light" pitchFamily="18" charset="0"/>
              </a:rPr>
              <a:t>Penyebab Korupsi</a:t>
            </a:r>
            <a:endParaRPr b="1" dirty="0">
              <a:latin typeface="Footlight MT Light" pitchFamily="18" charset="0"/>
            </a:endParaRPr>
          </a:p>
        </p:txBody>
      </p:sp>
      <p:sp>
        <p:nvSpPr>
          <p:cNvPr id="470" name="Google Shape;470;p32"/>
          <p:cNvSpPr txBox="1">
            <a:spLocks noGrp="1"/>
          </p:cNvSpPr>
          <p:nvPr>
            <p:ph type="subTitle" idx="1"/>
          </p:nvPr>
        </p:nvSpPr>
        <p:spPr>
          <a:xfrm>
            <a:off x="2123729" y="1140649"/>
            <a:ext cx="4896543" cy="50405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>
                <a:latin typeface="Baskerville Old Face" pitchFamily="18" charset="0"/>
              </a:rPr>
              <a:t>Terdapat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faktor</a:t>
            </a:r>
            <a:r>
              <a:rPr lang="en-US" dirty="0" smtClean="0">
                <a:latin typeface="Baskerville Old Face" pitchFamily="18" charset="0"/>
              </a:rPr>
              <a:t> internal </a:t>
            </a:r>
            <a:r>
              <a:rPr lang="en-US" dirty="0" err="1" smtClean="0">
                <a:latin typeface="Baskerville Old Face" pitchFamily="18" charset="0"/>
              </a:rPr>
              <a:t>dan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eksternal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penyebab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dari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permasalah</a:t>
            </a:r>
            <a:r>
              <a:rPr lang="en-US" dirty="0" smtClean="0">
                <a:latin typeface="Baskerville Old Face" pitchFamily="18" charset="0"/>
              </a:rPr>
              <a:t> moral </a:t>
            </a:r>
            <a:r>
              <a:rPr lang="en-US" dirty="0" err="1" smtClean="0">
                <a:latin typeface="Baskerville Old Face" pitchFamily="18" charset="0"/>
              </a:rPr>
              <a:t>berupa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korupsi</a:t>
            </a:r>
            <a:r>
              <a:rPr lang="en-US" dirty="0" smtClean="0">
                <a:latin typeface="Baskerville Old Face" pitchFamily="18" charset="0"/>
              </a:rPr>
              <a:t>, </a:t>
            </a:r>
            <a:r>
              <a:rPr lang="en-US" dirty="0" err="1" smtClean="0">
                <a:latin typeface="Baskerville Old Face" pitchFamily="18" charset="0"/>
              </a:rPr>
              <a:t>yaitu</a:t>
            </a:r>
            <a:r>
              <a:rPr lang="en-US" dirty="0" smtClean="0">
                <a:latin typeface="Baskerville Old Face" pitchFamily="18" charset="0"/>
              </a:rPr>
              <a:t>:</a:t>
            </a:r>
            <a:endParaRPr dirty="0">
              <a:latin typeface="Baskerville Old Face" pitchFamily="18" charset="0"/>
            </a:endParaRPr>
          </a:p>
        </p:txBody>
      </p:sp>
      <p:grpSp>
        <p:nvGrpSpPr>
          <p:cNvPr id="505" name="Google Shape;505;p32"/>
          <p:cNvGrpSpPr/>
          <p:nvPr/>
        </p:nvGrpSpPr>
        <p:grpSpPr>
          <a:xfrm rot="15787734">
            <a:off x="594772" y="553319"/>
            <a:ext cx="791830" cy="778725"/>
            <a:chOff x="3654250" y="3992900"/>
            <a:chExt cx="614775" cy="604600"/>
          </a:xfrm>
        </p:grpSpPr>
        <p:sp>
          <p:nvSpPr>
            <p:cNvPr id="506" name="Google Shape;506;p32"/>
            <p:cNvSpPr/>
            <p:nvPr/>
          </p:nvSpPr>
          <p:spPr>
            <a:xfrm>
              <a:off x="4088975" y="4245500"/>
              <a:ext cx="92975" cy="93025"/>
            </a:xfrm>
            <a:custGeom>
              <a:avLst/>
              <a:gdLst/>
              <a:ahLst/>
              <a:cxnLst/>
              <a:rect l="l" t="t" r="r" b="b"/>
              <a:pathLst>
                <a:path w="3719" h="3721" extrusionOk="0">
                  <a:moveTo>
                    <a:pt x="1116" y="1"/>
                  </a:moveTo>
                  <a:lnTo>
                    <a:pt x="0" y="1117"/>
                  </a:lnTo>
                  <a:lnTo>
                    <a:pt x="2603" y="3721"/>
                  </a:lnTo>
                  <a:lnTo>
                    <a:pt x="3719" y="2605"/>
                  </a:lnTo>
                  <a:lnTo>
                    <a:pt x="111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32"/>
            <p:cNvSpPr/>
            <p:nvPr/>
          </p:nvSpPr>
          <p:spPr>
            <a:xfrm>
              <a:off x="3921575" y="4078150"/>
              <a:ext cx="93025" cy="93000"/>
            </a:xfrm>
            <a:custGeom>
              <a:avLst/>
              <a:gdLst/>
              <a:ahLst/>
              <a:cxnLst/>
              <a:rect l="l" t="t" r="r" b="b"/>
              <a:pathLst>
                <a:path w="3721" h="3720" extrusionOk="0">
                  <a:moveTo>
                    <a:pt x="1116" y="0"/>
                  </a:moveTo>
                  <a:lnTo>
                    <a:pt x="0" y="1116"/>
                  </a:lnTo>
                  <a:lnTo>
                    <a:pt x="2604" y="3720"/>
                  </a:lnTo>
                  <a:lnTo>
                    <a:pt x="3720" y="2604"/>
                  </a:lnTo>
                  <a:lnTo>
                    <a:pt x="111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32"/>
            <p:cNvSpPr/>
            <p:nvPr/>
          </p:nvSpPr>
          <p:spPr>
            <a:xfrm>
              <a:off x="4107550" y="3992900"/>
              <a:ext cx="161475" cy="159650"/>
            </a:xfrm>
            <a:custGeom>
              <a:avLst/>
              <a:gdLst/>
              <a:ahLst/>
              <a:cxnLst/>
              <a:rect l="l" t="t" r="r" b="b"/>
              <a:pathLst>
                <a:path w="6459" h="6386" extrusionOk="0">
                  <a:moveTo>
                    <a:pt x="3348" y="1"/>
                  </a:moveTo>
                  <a:cubicBezTo>
                    <a:pt x="3156" y="1"/>
                    <a:pt x="2965" y="74"/>
                    <a:pt x="2819" y="222"/>
                  </a:cubicBezTo>
                  <a:lnTo>
                    <a:pt x="0" y="3036"/>
                  </a:lnTo>
                  <a:lnTo>
                    <a:pt x="1672" y="4713"/>
                  </a:lnTo>
                  <a:lnTo>
                    <a:pt x="1678" y="4713"/>
                  </a:lnTo>
                  <a:lnTo>
                    <a:pt x="3350" y="6386"/>
                  </a:lnTo>
                  <a:lnTo>
                    <a:pt x="6165" y="3567"/>
                  </a:lnTo>
                  <a:cubicBezTo>
                    <a:pt x="6459" y="3275"/>
                    <a:pt x="6459" y="2800"/>
                    <a:pt x="6165" y="2509"/>
                  </a:cubicBezTo>
                  <a:lnTo>
                    <a:pt x="3877" y="222"/>
                  </a:lnTo>
                  <a:cubicBezTo>
                    <a:pt x="3731" y="74"/>
                    <a:pt x="3540" y="1"/>
                    <a:pt x="334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32"/>
            <p:cNvSpPr/>
            <p:nvPr/>
          </p:nvSpPr>
          <p:spPr>
            <a:xfrm>
              <a:off x="4149500" y="4027100"/>
              <a:ext cx="119525" cy="125450"/>
            </a:xfrm>
            <a:custGeom>
              <a:avLst/>
              <a:gdLst/>
              <a:ahLst/>
              <a:cxnLst/>
              <a:rect l="l" t="t" r="r" b="b"/>
              <a:pathLst>
                <a:path w="4781" h="5018" extrusionOk="0">
                  <a:moveTo>
                    <a:pt x="3346" y="0"/>
                  </a:moveTo>
                  <a:lnTo>
                    <a:pt x="0" y="3345"/>
                  </a:lnTo>
                  <a:lnTo>
                    <a:pt x="1672" y="5018"/>
                  </a:lnTo>
                  <a:lnTo>
                    <a:pt x="4487" y="2199"/>
                  </a:lnTo>
                  <a:cubicBezTo>
                    <a:pt x="4781" y="1907"/>
                    <a:pt x="4781" y="1432"/>
                    <a:pt x="4487" y="1141"/>
                  </a:cubicBezTo>
                  <a:lnTo>
                    <a:pt x="334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32"/>
            <p:cNvSpPr/>
            <p:nvPr/>
          </p:nvSpPr>
          <p:spPr>
            <a:xfrm>
              <a:off x="4107575" y="4300150"/>
              <a:ext cx="159225" cy="234775"/>
            </a:xfrm>
            <a:custGeom>
              <a:avLst/>
              <a:gdLst/>
              <a:ahLst/>
              <a:cxnLst/>
              <a:rect l="l" t="t" r="r" b="b"/>
              <a:pathLst>
                <a:path w="6369" h="9391" extrusionOk="0">
                  <a:moveTo>
                    <a:pt x="6367" y="1"/>
                  </a:moveTo>
                  <a:lnTo>
                    <a:pt x="0" y="6369"/>
                  </a:lnTo>
                  <a:lnTo>
                    <a:pt x="1115" y="7485"/>
                  </a:lnTo>
                  <a:lnTo>
                    <a:pt x="2790" y="9159"/>
                  </a:lnTo>
                  <a:cubicBezTo>
                    <a:pt x="2942" y="9313"/>
                    <a:pt x="3143" y="9390"/>
                    <a:pt x="3344" y="9390"/>
                  </a:cubicBezTo>
                  <a:cubicBezTo>
                    <a:pt x="3547" y="9390"/>
                    <a:pt x="3749" y="9312"/>
                    <a:pt x="3902" y="9155"/>
                  </a:cubicBezTo>
                  <a:lnTo>
                    <a:pt x="6138" y="6927"/>
                  </a:lnTo>
                  <a:cubicBezTo>
                    <a:pt x="6285" y="6780"/>
                    <a:pt x="6369" y="6578"/>
                    <a:pt x="6369" y="6369"/>
                  </a:cubicBezTo>
                  <a:lnTo>
                    <a:pt x="6367" y="6369"/>
                  </a:lnTo>
                  <a:lnTo>
                    <a:pt x="636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32"/>
            <p:cNvSpPr/>
            <p:nvPr/>
          </p:nvSpPr>
          <p:spPr>
            <a:xfrm>
              <a:off x="3884400" y="4208300"/>
              <a:ext cx="167400" cy="167425"/>
            </a:xfrm>
            <a:custGeom>
              <a:avLst/>
              <a:gdLst/>
              <a:ahLst/>
              <a:cxnLst/>
              <a:rect l="l" t="t" r="r" b="b"/>
              <a:pathLst>
                <a:path w="6696" h="6697" extrusionOk="0">
                  <a:moveTo>
                    <a:pt x="3347" y="1"/>
                  </a:moveTo>
                  <a:lnTo>
                    <a:pt x="1" y="3349"/>
                  </a:lnTo>
                  <a:lnTo>
                    <a:pt x="3347" y="6697"/>
                  </a:lnTo>
                  <a:lnTo>
                    <a:pt x="6695" y="3349"/>
                  </a:lnTo>
                  <a:lnTo>
                    <a:pt x="334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32"/>
            <p:cNvSpPr/>
            <p:nvPr/>
          </p:nvSpPr>
          <p:spPr>
            <a:xfrm>
              <a:off x="3926225" y="4250175"/>
              <a:ext cx="125575" cy="125525"/>
            </a:xfrm>
            <a:custGeom>
              <a:avLst/>
              <a:gdLst/>
              <a:ahLst/>
              <a:cxnLst/>
              <a:rect l="l" t="t" r="r" b="b"/>
              <a:pathLst>
                <a:path w="5023" h="5021" extrusionOk="0">
                  <a:moveTo>
                    <a:pt x="3349" y="0"/>
                  </a:moveTo>
                  <a:lnTo>
                    <a:pt x="1" y="3348"/>
                  </a:lnTo>
                  <a:lnTo>
                    <a:pt x="1674" y="5020"/>
                  </a:lnTo>
                  <a:lnTo>
                    <a:pt x="5022" y="1674"/>
                  </a:lnTo>
                  <a:lnTo>
                    <a:pt x="334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32"/>
            <p:cNvSpPr/>
            <p:nvPr/>
          </p:nvSpPr>
          <p:spPr>
            <a:xfrm>
              <a:off x="3806950" y="4375700"/>
              <a:ext cx="77475" cy="75525"/>
            </a:xfrm>
            <a:custGeom>
              <a:avLst/>
              <a:gdLst/>
              <a:ahLst/>
              <a:cxnLst/>
              <a:rect l="l" t="t" r="r" b="b"/>
              <a:pathLst>
                <a:path w="3099" h="3021" extrusionOk="0">
                  <a:moveTo>
                    <a:pt x="1983" y="1"/>
                  </a:moveTo>
                  <a:lnTo>
                    <a:pt x="309" y="1674"/>
                  </a:lnTo>
                  <a:cubicBezTo>
                    <a:pt x="0" y="1982"/>
                    <a:pt x="0" y="2482"/>
                    <a:pt x="309" y="2790"/>
                  </a:cubicBezTo>
                  <a:cubicBezTo>
                    <a:pt x="463" y="2944"/>
                    <a:pt x="665" y="3021"/>
                    <a:pt x="867" y="3021"/>
                  </a:cubicBezTo>
                  <a:cubicBezTo>
                    <a:pt x="1068" y="3021"/>
                    <a:pt x="1270" y="2944"/>
                    <a:pt x="1424" y="2790"/>
                  </a:cubicBezTo>
                  <a:lnTo>
                    <a:pt x="3099" y="1115"/>
                  </a:lnTo>
                  <a:lnTo>
                    <a:pt x="198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32"/>
            <p:cNvSpPr/>
            <p:nvPr/>
          </p:nvSpPr>
          <p:spPr>
            <a:xfrm>
              <a:off x="3814675" y="4389650"/>
              <a:ext cx="69750" cy="61575"/>
            </a:xfrm>
            <a:custGeom>
              <a:avLst/>
              <a:gdLst/>
              <a:ahLst/>
              <a:cxnLst/>
              <a:rect l="l" t="t" r="r" b="b"/>
              <a:pathLst>
                <a:path w="2790" h="2463" extrusionOk="0">
                  <a:moveTo>
                    <a:pt x="2231" y="0"/>
                  </a:moveTo>
                  <a:lnTo>
                    <a:pt x="0" y="2232"/>
                  </a:lnTo>
                  <a:cubicBezTo>
                    <a:pt x="154" y="2386"/>
                    <a:pt x="356" y="2463"/>
                    <a:pt x="558" y="2463"/>
                  </a:cubicBezTo>
                  <a:cubicBezTo>
                    <a:pt x="759" y="2463"/>
                    <a:pt x="961" y="2386"/>
                    <a:pt x="1115" y="2232"/>
                  </a:cubicBezTo>
                  <a:lnTo>
                    <a:pt x="2790" y="557"/>
                  </a:lnTo>
                  <a:lnTo>
                    <a:pt x="223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32"/>
            <p:cNvSpPr/>
            <p:nvPr/>
          </p:nvSpPr>
          <p:spPr>
            <a:xfrm>
              <a:off x="3654250" y="4410975"/>
              <a:ext cx="196925" cy="186525"/>
            </a:xfrm>
            <a:custGeom>
              <a:avLst/>
              <a:gdLst/>
              <a:ahLst/>
              <a:cxnLst/>
              <a:rect l="l" t="t" r="r" b="b"/>
              <a:pathLst>
                <a:path w="7877" h="7461" extrusionOk="0">
                  <a:moveTo>
                    <a:pt x="1266" y="1"/>
                  </a:moveTo>
                  <a:cubicBezTo>
                    <a:pt x="913" y="1"/>
                    <a:pt x="592" y="240"/>
                    <a:pt x="502" y="598"/>
                  </a:cubicBezTo>
                  <a:cubicBezTo>
                    <a:pt x="1" y="2617"/>
                    <a:pt x="663" y="4544"/>
                    <a:pt x="1957" y="5838"/>
                  </a:cubicBezTo>
                  <a:cubicBezTo>
                    <a:pt x="2957" y="6839"/>
                    <a:pt x="4334" y="7461"/>
                    <a:pt x="5840" y="7461"/>
                  </a:cubicBezTo>
                  <a:cubicBezTo>
                    <a:pt x="6283" y="7461"/>
                    <a:pt x="6738" y="7407"/>
                    <a:pt x="7197" y="7293"/>
                  </a:cubicBezTo>
                  <a:lnTo>
                    <a:pt x="7198" y="7293"/>
                  </a:lnTo>
                  <a:cubicBezTo>
                    <a:pt x="7620" y="7186"/>
                    <a:pt x="7877" y="6759"/>
                    <a:pt x="7771" y="6337"/>
                  </a:cubicBezTo>
                  <a:cubicBezTo>
                    <a:pt x="7681" y="5979"/>
                    <a:pt x="7360" y="5740"/>
                    <a:pt x="7007" y="5740"/>
                  </a:cubicBezTo>
                  <a:cubicBezTo>
                    <a:pt x="6944" y="5740"/>
                    <a:pt x="6879" y="5748"/>
                    <a:pt x="6815" y="5764"/>
                  </a:cubicBezTo>
                  <a:cubicBezTo>
                    <a:pt x="6487" y="5845"/>
                    <a:pt x="6163" y="5883"/>
                    <a:pt x="5847" y="5883"/>
                  </a:cubicBezTo>
                  <a:cubicBezTo>
                    <a:pt x="4768" y="5883"/>
                    <a:pt x="3787" y="5436"/>
                    <a:pt x="3073" y="4722"/>
                  </a:cubicBezTo>
                  <a:cubicBezTo>
                    <a:pt x="2147" y="3796"/>
                    <a:pt x="1675" y="2425"/>
                    <a:pt x="2032" y="981"/>
                  </a:cubicBezTo>
                  <a:cubicBezTo>
                    <a:pt x="2137" y="558"/>
                    <a:pt x="1882" y="131"/>
                    <a:pt x="1459" y="25"/>
                  </a:cubicBezTo>
                  <a:cubicBezTo>
                    <a:pt x="1394" y="8"/>
                    <a:pt x="1330" y="1"/>
                    <a:pt x="126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32"/>
            <p:cNvSpPr/>
            <p:nvPr/>
          </p:nvSpPr>
          <p:spPr>
            <a:xfrm>
              <a:off x="3738200" y="4430050"/>
              <a:ext cx="94075" cy="88575"/>
            </a:xfrm>
            <a:custGeom>
              <a:avLst/>
              <a:gdLst/>
              <a:ahLst/>
              <a:cxnLst/>
              <a:rect l="l" t="t" r="r" b="b"/>
              <a:pathLst>
                <a:path w="3763" h="3543" extrusionOk="0">
                  <a:moveTo>
                    <a:pt x="968" y="1"/>
                  </a:moveTo>
                  <a:cubicBezTo>
                    <a:pt x="613" y="1"/>
                    <a:pt x="290" y="241"/>
                    <a:pt x="202" y="601"/>
                  </a:cubicBezTo>
                  <a:cubicBezTo>
                    <a:pt x="0" y="1407"/>
                    <a:pt x="238" y="2261"/>
                    <a:pt x="827" y="2847"/>
                  </a:cubicBezTo>
                  <a:cubicBezTo>
                    <a:pt x="1256" y="3276"/>
                    <a:pt x="1847" y="3543"/>
                    <a:pt x="2494" y="3543"/>
                  </a:cubicBezTo>
                  <a:cubicBezTo>
                    <a:pt x="2683" y="3543"/>
                    <a:pt x="2877" y="3520"/>
                    <a:pt x="3073" y="3472"/>
                  </a:cubicBezTo>
                  <a:cubicBezTo>
                    <a:pt x="3500" y="3371"/>
                    <a:pt x="3762" y="2941"/>
                    <a:pt x="3656" y="2514"/>
                  </a:cubicBezTo>
                  <a:cubicBezTo>
                    <a:pt x="3567" y="2155"/>
                    <a:pt x="3245" y="1915"/>
                    <a:pt x="2890" y="1915"/>
                  </a:cubicBezTo>
                  <a:cubicBezTo>
                    <a:pt x="2825" y="1915"/>
                    <a:pt x="2759" y="1923"/>
                    <a:pt x="2693" y="1940"/>
                  </a:cubicBezTo>
                  <a:cubicBezTo>
                    <a:pt x="2630" y="1956"/>
                    <a:pt x="2565" y="1964"/>
                    <a:pt x="2501" y="1964"/>
                  </a:cubicBezTo>
                  <a:cubicBezTo>
                    <a:pt x="2294" y="1964"/>
                    <a:pt x="2092" y="1882"/>
                    <a:pt x="1942" y="1732"/>
                  </a:cubicBezTo>
                  <a:cubicBezTo>
                    <a:pt x="1744" y="1537"/>
                    <a:pt x="1664" y="1250"/>
                    <a:pt x="1734" y="981"/>
                  </a:cubicBezTo>
                  <a:cubicBezTo>
                    <a:pt x="1842" y="560"/>
                    <a:pt x="1582" y="128"/>
                    <a:pt x="1158" y="24"/>
                  </a:cubicBezTo>
                  <a:cubicBezTo>
                    <a:pt x="1095" y="8"/>
                    <a:pt x="1031" y="1"/>
                    <a:pt x="96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32"/>
            <p:cNvSpPr/>
            <p:nvPr/>
          </p:nvSpPr>
          <p:spPr>
            <a:xfrm>
              <a:off x="3758875" y="4473350"/>
              <a:ext cx="73400" cy="45275"/>
            </a:xfrm>
            <a:custGeom>
              <a:avLst/>
              <a:gdLst/>
              <a:ahLst/>
              <a:cxnLst/>
              <a:rect l="l" t="t" r="r" b="b"/>
              <a:pathLst>
                <a:path w="2936" h="1811" extrusionOk="0">
                  <a:moveTo>
                    <a:pt x="1115" y="0"/>
                  </a:moveTo>
                  <a:lnTo>
                    <a:pt x="0" y="1115"/>
                  </a:lnTo>
                  <a:cubicBezTo>
                    <a:pt x="429" y="1544"/>
                    <a:pt x="1020" y="1811"/>
                    <a:pt x="1667" y="1811"/>
                  </a:cubicBezTo>
                  <a:cubicBezTo>
                    <a:pt x="1856" y="1811"/>
                    <a:pt x="2050" y="1788"/>
                    <a:pt x="2246" y="1740"/>
                  </a:cubicBezTo>
                  <a:cubicBezTo>
                    <a:pt x="2673" y="1639"/>
                    <a:pt x="2935" y="1209"/>
                    <a:pt x="2829" y="782"/>
                  </a:cubicBezTo>
                  <a:cubicBezTo>
                    <a:pt x="2740" y="423"/>
                    <a:pt x="2418" y="183"/>
                    <a:pt x="2063" y="183"/>
                  </a:cubicBezTo>
                  <a:cubicBezTo>
                    <a:pt x="1998" y="183"/>
                    <a:pt x="1932" y="191"/>
                    <a:pt x="1866" y="208"/>
                  </a:cubicBezTo>
                  <a:cubicBezTo>
                    <a:pt x="1803" y="224"/>
                    <a:pt x="1738" y="232"/>
                    <a:pt x="1674" y="232"/>
                  </a:cubicBezTo>
                  <a:cubicBezTo>
                    <a:pt x="1467" y="232"/>
                    <a:pt x="1265" y="150"/>
                    <a:pt x="111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32"/>
            <p:cNvSpPr/>
            <p:nvPr/>
          </p:nvSpPr>
          <p:spPr>
            <a:xfrm>
              <a:off x="3703175" y="4529025"/>
              <a:ext cx="147975" cy="68475"/>
            </a:xfrm>
            <a:custGeom>
              <a:avLst/>
              <a:gdLst/>
              <a:ahLst/>
              <a:cxnLst/>
              <a:rect l="l" t="t" r="r" b="b"/>
              <a:pathLst>
                <a:path w="5919" h="2739" extrusionOk="0">
                  <a:moveTo>
                    <a:pt x="1116" y="0"/>
                  </a:moveTo>
                  <a:lnTo>
                    <a:pt x="0" y="1116"/>
                  </a:lnTo>
                  <a:cubicBezTo>
                    <a:pt x="1000" y="2117"/>
                    <a:pt x="2377" y="2739"/>
                    <a:pt x="3883" y="2739"/>
                  </a:cubicBezTo>
                  <a:cubicBezTo>
                    <a:pt x="4326" y="2739"/>
                    <a:pt x="4781" y="2685"/>
                    <a:pt x="5240" y="2571"/>
                  </a:cubicBezTo>
                  <a:cubicBezTo>
                    <a:pt x="5663" y="2464"/>
                    <a:pt x="5919" y="2037"/>
                    <a:pt x="5814" y="1615"/>
                  </a:cubicBezTo>
                  <a:cubicBezTo>
                    <a:pt x="5723" y="1257"/>
                    <a:pt x="5402" y="1018"/>
                    <a:pt x="5049" y="1018"/>
                  </a:cubicBezTo>
                  <a:cubicBezTo>
                    <a:pt x="4985" y="1018"/>
                    <a:pt x="4921" y="1026"/>
                    <a:pt x="4857" y="1042"/>
                  </a:cubicBezTo>
                  <a:cubicBezTo>
                    <a:pt x="4529" y="1123"/>
                    <a:pt x="4205" y="1161"/>
                    <a:pt x="3890" y="1161"/>
                  </a:cubicBezTo>
                  <a:cubicBezTo>
                    <a:pt x="2811" y="1161"/>
                    <a:pt x="1829" y="714"/>
                    <a:pt x="111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32"/>
            <p:cNvSpPr/>
            <p:nvPr/>
          </p:nvSpPr>
          <p:spPr>
            <a:xfrm>
              <a:off x="3751150" y="4265525"/>
              <a:ext cx="256925" cy="241500"/>
            </a:xfrm>
            <a:custGeom>
              <a:avLst/>
              <a:gdLst/>
              <a:ahLst/>
              <a:cxnLst/>
              <a:rect l="l" t="t" r="r" b="b"/>
              <a:pathLst>
                <a:path w="10277" h="9660" extrusionOk="0">
                  <a:moveTo>
                    <a:pt x="4215" y="1"/>
                  </a:moveTo>
                  <a:cubicBezTo>
                    <a:pt x="2801" y="1"/>
                    <a:pt x="1388" y="540"/>
                    <a:pt x="309" y="1618"/>
                  </a:cubicBezTo>
                  <a:cubicBezTo>
                    <a:pt x="0" y="1926"/>
                    <a:pt x="0" y="2425"/>
                    <a:pt x="309" y="2734"/>
                  </a:cubicBezTo>
                  <a:lnTo>
                    <a:pt x="7004" y="9429"/>
                  </a:lnTo>
                  <a:cubicBezTo>
                    <a:pt x="7158" y="9583"/>
                    <a:pt x="7360" y="9660"/>
                    <a:pt x="7562" y="9660"/>
                  </a:cubicBezTo>
                  <a:cubicBezTo>
                    <a:pt x="7764" y="9660"/>
                    <a:pt x="7966" y="9583"/>
                    <a:pt x="8120" y="9429"/>
                  </a:cubicBezTo>
                  <a:cubicBezTo>
                    <a:pt x="10277" y="7272"/>
                    <a:pt x="10277" y="3775"/>
                    <a:pt x="8120" y="1618"/>
                  </a:cubicBezTo>
                  <a:cubicBezTo>
                    <a:pt x="7042" y="540"/>
                    <a:pt x="5628" y="1"/>
                    <a:pt x="421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32"/>
            <p:cNvSpPr/>
            <p:nvPr/>
          </p:nvSpPr>
          <p:spPr>
            <a:xfrm>
              <a:off x="3842525" y="4305975"/>
              <a:ext cx="165550" cy="201050"/>
            </a:xfrm>
            <a:custGeom>
              <a:avLst/>
              <a:gdLst/>
              <a:ahLst/>
              <a:cxnLst/>
              <a:rect l="l" t="t" r="r" b="b"/>
              <a:pathLst>
                <a:path w="6622" h="8042" extrusionOk="0">
                  <a:moveTo>
                    <a:pt x="4465" y="0"/>
                  </a:moveTo>
                  <a:lnTo>
                    <a:pt x="1" y="4463"/>
                  </a:lnTo>
                  <a:lnTo>
                    <a:pt x="3349" y="7811"/>
                  </a:lnTo>
                  <a:cubicBezTo>
                    <a:pt x="3503" y="7965"/>
                    <a:pt x="3705" y="8042"/>
                    <a:pt x="3907" y="8042"/>
                  </a:cubicBezTo>
                  <a:cubicBezTo>
                    <a:pt x="4109" y="8042"/>
                    <a:pt x="4311" y="7965"/>
                    <a:pt x="4465" y="7811"/>
                  </a:cubicBezTo>
                  <a:cubicBezTo>
                    <a:pt x="6622" y="5653"/>
                    <a:pt x="6622" y="2157"/>
                    <a:pt x="44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32"/>
            <p:cNvSpPr/>
            <p:nvPr/>
          </p:nvSpPr>
          <p:spPr>
            <a:xfrm>
              <a:off x="4058000" y="4216475"/>
              <a:ext cx="208775" cy="270825"/>
            </a:xfrm>
            <a:custGeom>
              <a:avLst/>
              <a:gdLst/>
              <a:ahLst/>
              <a:cxnLst/>
              <a:rect l="l" t="t" r="r" b="b"/>
              <a:pathLst>
                <a:path w="8351" h="10833" extrusionOk="0">
                  <a:moveTo>
                    <a:pt x="7555" y="1"/>
                  </a:moveTo>
                  <a:cubicBezTo>
                    <a:pt x="7362" y="1"/>
                    <a:pt x="7165" y="72"/>
                    <a:pt x="7005" y="232"/>
                  </a:cubicBezTo>
                  <a:lnTo>
                    <a:pt x="309" y="6927"/>
                  </a:lnTo>
                  <a:cubicBezTo>
                    <a:pt x="1" y="7235"/>
                    <a:pt x="1" y="7735"/>
                    <a:pt x="309" y="8043"/>
                  </a:cubicBezTo>
                  <a:lnTo>
                    <a:pt x="3098" y="10832"/>
                  </a:lnTo>
                  <a:lnTo>
                    <a:pt x="8350" y="5580"/>
                  </a:lnTo>
                  <a:lnTo>
                    <a:pt x="8350" y="3348"/>
                  </a:lnTo>
                  <a:lnTo>
                    <a:pt x="8350" y="790"/>
                  </a:lnTo>
                  <a:cubicBezTo>
                    <a:pt x="8350" y="316"/>
                    <a:pt x="7961" y="1"/>
                    <a:pt x="755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32"/>
            <p:cNvSpPr/>
            <p:nvPr/>
          </p:nvSpPr>
          <p:spPr>
            <a:xfrm>
              <a:off x="3723250" y="3993325"/>
              <a:ext cx="236700" cy="159225"/>
            </a:xfrm>
            <a:custGeom>
              <a:avLst/>
              <a:gdLst/>
              <a:ahLst/>
              <a:cxnLst/>
              <a:rect l="l" t="t" r="r" b="b"/>
              <a:pathLst>
                <a:path w="9468" h="6369" extrusionOk="0">
                  <a:moveTo>
                    <a:pt x="3099" y="1"/>
                  </a:moveTo>
                  <a:cubicBezTo>
                    <a:pt x="2890" y="1"/>
                    <a:pt x="2688" y="83"/>
                    <a:pt x="2541" y="232"/>
                  </a:cubicBezTo>
                  <a:lnTo>
                    <a:pt x="309" y="2464"/>
                  </a:lnTo>
                  <a:cubicBezTo>
                    <a:pt x="0" y="2771"/>
                    <a:pt x="0" y="3271"/>
                    <a:pt x="309" y="3580"/>
                  </a:cubicBezTo>
                  <a:lnTo>
                    <a:pt x="3099" y="6369"/>
                  </a:lnTo>
                  <a:lnTo>
                    <a:pt x="946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32"/>
            <p:cNvSpPr/>
            <p:nvPr/>
          </p:nvSpPr>
          <p:spPr>
            <a:xfrm>
              <a:off x="3772800" y="3993325"/>
              <a:ext cx="277450" cy="206850"/>
            </a:xfrm>
            <a:custGeom>
              <a:avLst/>
              <a:gdLst/>
              <a:ahLst/>
              <a:cxnLst/>
              <a:rect l="l" t="t" r="r" b="b"/>
              <a:pathLst>
                <a:path w="11098" h="8274" extrusionOk="0">
                  <a:moveTo>
                    <a:pt x="5253" y="1"/>
                  </a:moveTo>
                  <a:lnTo>
                    <a:pt x="1" y="5253"/>
                  </a:lnTo>
                  <a:lnTo>
                    <a:pt x="1117" y="6369"/>
                  </a:lnTo>
                  <a:lnTo>
                    <a:pt x="2790" y="8042"/>
                  </a:lnTo>
                  <a:cubicBezTo>
                    <a:pt x="2944" y="8196"/>
                    <a:pt x="3147" y="8273"/>
                    <a:pt x="3348" y="8273"/>
                  </a:cubicBezTo>
                  <a:cubicBezTo>
                    <a:pt x="3550" y="8273"/>
                    <a:pt x="3752" y="8196"/>
                    <a:pt x="3906" y="8042"/>
                  </a:cubicBezTo>
                  <a:lnTo>
                    <a:pt x="10601" y="1348"/>
                  </a:lnTo>
                  <a:cubicBezTo>
                    <a:pt x="11097" y="851"/>
                    <a:pt x="10744" y="1"/>
                    <a:pt x="1004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32"/>
            <p:cNvSpPr/>
            <p:nvPr/>
          </p:nvSpPr>
          <p:spPr>
            <a:xfrm>
              <a:off x="4023875" y="4037550"/>
              <a:ext cx="204450" cy="198675"/>
            </a:xfrm>
            <a:custGeom>
              <a:avLst/>
              <a:gdLst/>
              <a:ahLst/>
              <a:cxnLst/>
              <a:rect l="l" t="t" r="r" b="b"/>
              <a:pathLst>
                <a:path w="8178" h="7947" extrusionOk="0">
                  <a:moveTo>
                    <a:pt x="3348" y="0"/>
                  </a:moveTo>
                  <a:cubicBezTo>
                    <a:pt x="2742" y="0"/>
                    <a:pt x="2136" y="231"/>
                    <a:pt x="1674" y="693"/>
                  </a:cubicBezTo>
                  <a:lnTo>
                    <a:pt x="0" y="2368"/>
                  </a:lnTo>
                  <a:lnTo>
                    <a:pt x="5579" y="7947"/>
                  </a:lnTo>
                  <a:lnTo>
                    <a:pt x="7254" y="6273"/>
                  </a:lnTo>
                  <a:cubicBezTo>
                    <a:pt x="8178" y="5349"/>
                    <a:pt x="8178" y="3850"/>
                    <a:pt x="7254" y="2925"/>
                  </a:cubicBezTo>
                  <a:lnTo>
                    <a:pt x="5022" y="693"/>
                  </a:lnTo>
                  <a:cubicBezTo>
                    <a:pt x="4559" y="231"/>
                    <a:pt x="3954" y="0"/>
                    <a:pt x="334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32"/>
            <p:cNvSpPr/>
            <p:nvPr/>
          </p:nvSpPr>
          <p:spPr>
            <a:xfrm>
              <a:off x="4093600" y="4082800"/>
              <a:ext cx="134725" cy="153425"/>
            </a:xfrm>
            <a:custGeom>
              <a:avLst/>
              <a:gdLst/>
              <a:ahLst/>
              <a:cxnLst/>
              <a:rect l="l" t="t" r="r" b="b"/>
              <a:pathLst>
                <a:path w="5389" h="6137" extrusionOk="0">
                  <a:moveTo>
                    <a:pt x="3349" y="1"/>
                  </a:moveTo>
                  <a:lnTo>
                    <a:pt x="1" y="3347"/>
                  </a:lnTo>
                  <a:lnTo>
                    <a:pt x="2790" y="6137"/>
                  </a:lnTo>
                  <a:lnTo>
                    <a:pt x="4465" y="4463"/>
                  </a:lnTo>
                  <a:cubicBezTo>
                    <a:pt x="5389" y="3539"/>
                    <a:pt x="5389" y="2040"/>
                    <a:pt x="4465" y="1115"/>
                  </a:cubicBezTo>
                  <a:lnTo>
                    <a:pt x="3349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32"/>
            <p:cNvSpPr/>
            <p:nvPr/>
          </p:nvSpPr>
          <p:spPr>
            <a:xfrm>
              <a:off x="3918500" y="4068875"/>
              <a:ext cx="272800" cy="270800"/>
            </a:xfrm>
            <a:custGeom>
              <a:avLst/>
              <a:gdLst/>
              <a:ahLst/>
              <a:cxnLst/>
              <a:rect l="l" t="t" r="r" b="b"/>
              <a:pathLst>
                <a:path w="10912" h="10832" extrusionOk="0">
                  <a:moveTo>
                    <a:pt x="5330" y="0"/>
                  </a:moveTo>
                  <a:lnTo>
                    <a:pt x="310" y="5020"/>
                  </a:lnTo>
                  <a:cubicBezTo>
                    <a:pt x="1" y="5329"/>
                    <a:pt x="1" y="5829"/>
                    <a:pt x="310" y="6136"/>
                  </a:cubicBezTo>
                  <a:lnTo>
                    <a:pt x="4773" y="10600"/>
                  </a:lnTo>
                  <a:lnTo>
                    <a:pt x="4774" y="10600"/>
                  </a:lnTo>
                  <a:cubicBezTo>
                    <a:pt x="4928" y="10754"/>
                    <a:pt x="5130" y="10831"/>
                    <a:pt x="5332" y="10831"/>
                  </a:cubicBezTo>
                  <a:cubicBezTo>
                    <a:pt x="5534" y="10831"/>
                    <a:pt x="5736" y="10754"/>
                    <a:pt x="5890" y="10600"/>
                  </a:cubicBezTo>
                  <a:lnTo>
                    <a:pt x="10911" y="5579"/>
                  </a:lnTo>
                  <a:lnTo>
                    <a:pt x="533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32"/>
            <p:cNvSpPr/>
            <p:nvPr/>
          </p:nvSpPr>
          <p:spPr>
            <a:xfrm>
              <a:off x="3982025" y="4138600"/>
              <a:ext cx="209225" cy="201075"/>
            </a:xfrm>
            <a:custGeom>
              <a:avLst/>
              <a:gdLst/>
              <a:ahLst/>
              <a:cxnLst/>
              <a:rect l="l" t="t" r="r" b="b"/>
              <a:pathLst>
                <a:path w="8369" h="8043" extrusionOk="0">
                  <a:moveTo>
                    <a:pt x="5580" y="1"/>
                  </a:moveTo>
                  <a:lnTo>
                    <a:pt x="1" y="5579"/>
                  </a:lnTo>
                  <a:lnTo>
                    <a:pt x="2232" y="7811"/>
                  </a:lnTo>
                  <a:cubicBezTo>
                    <a:pt x="2386" y="7965"/>
                    <a:pt x="2588" y="8042"/>
                    <a:pt x="2790" y="8042"/>
                  </a:cubicBezTo>
                  <a:cubicBezTo>
                    <a:pt x="2992" y="8042"/>
                    <a:pt x="3194" y="7965"/>
                    <a:pt x="3348" y="7811"/>
                  </a:cubicBezTo>
                  <a:lnTo>
                    <a:pt x="8369" y="2790"/>
                  </a:lnTo>
                  <a:lnTo>
                    <a:pt x="5580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32"/>
            <p:cNvSpPr/>
            <p:nvPr/>
          </p:nvSpPr>
          <p:spPr>
            <a:xfrm>
              <a:off x="4030475" y="4188600"/>
              <a:ext cx="42575" cy="39475"/>
            </a:xfrm>
            <a:custGeom>
              <a:avLst/>
              <a:gdLst/>
              <a:ahLst/>
              <a:cxnLst/>
              <a:rect l="l" t="t" r="r" b="b"/>
              <a:pathLst>
                <a:path w="1703" h="1579" extrusionOk="0">
                  <a:moveTo>
                    <a:pt x="852" y="0"/>
                  </a:moveTo>
                  <a:cubicBezTo>
                    <a:pt x="533" y="0"/>
                    <a:pt x="245" y="193"/>
                    <a:pt x="123" y="487"/>
                  </a:cubicBezTo>
                  <a:cubicBezTo>
                    <a:pt x="1" y="783"/>
                    <a:pt x="69" y="1121"/>
                    <a:pt x="294" y="1347"/>
                  </a:cubicBezTo>
                  <a:cubicBezTo>
                    <a:pt x="448" y="1501"/>
                    <a:pt x="650" y="1578"/>
                    <a:pt x="852" y="1578"/>
                  </a:cubicBezTo>
                  <a:cubicBezTo>
                    <a:pt x="1054" y="1578"/>
                    <a:pt x="1256" y="1501"/>
                    <a:pt x="1410" y="1347"/>
                  </a:cubicBezTo>
                  <a:cubicBezTo>
                    <a:pt x="1636" y="1121"/>
                    <a:pt x="1703" y="783"/>
                    <a:pt x="1580" y="487"/>
                  </a:cubicBezTo>
                  <a:cubicBezTo>
                    <a:pt x="1459" y="193"/>
                    <a:pt x="1171" y="0"/>
                    <a:pt x="85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32"/>
            <p:cNvSpPr/>
            <p:nvPr/>
          </p:nvSpPr>
          <p:spPr>
            <a:xfrm>
              <a:off x="4037800" y="4194375"/>
              <a:ext cx="35650" cy="33700"/>
            </a:xfrm>
            <a:custGeom>
              <a:avLst/>
              <a:gdLst/>
              <a:ahLst/>
              <a:cxnLst/>
              <a:rect l="l" t="t" r="r" b="b"/>
              <a:pathLst>
                <a:path w="1426" h="1348" extrusionOk="0">
                  <a:moveTo>
                    <a:pt x="1117" y="0"/>
                  </a:moveTo>
                  <a:lnTo>
                    <a:pt x="1" y="1116"/>
                  </a:lnTo>
                  <a:cubicBezTo>
                    <a:pt x="155" y="1270"/>
                    <a:pt x="357" y="1347"/>
                    <a:pt x="559" y="1347"/>
                  </a:cubicBezTo>
                  <a:cubicBezTo>
                    <a:pt x="761" y="1347"/>
                    <a:pt x="963" y="1270"/>
                    <a:pt x="1117" y="1116"/>
                  </a:cubicBezTo>
                  <a:cubicBezTo>
                    <a:pt x="1426" y="809"/>
                    <a:pt x="1426" y="308"/>
                    <a:pt x="111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8" name="Google Shape;472;p32"/>
          <p:cNvSpPr txBox="1">
            <a:spLocks noGrp="1"/>
          </p:cNvSpPr>
          <p:nvPr>
            <p:ph type="subTitle" idx="4"/>
          </p:nvPr>
        </p:nvSpPr>
        <p:spPr>
          <a:xfrm>
            <a:off x="1155331" y="1995686"/>
            <a:ext cx="3361381" cy="2859782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r>
              <a:rPr lang="en-US" b="1" dirty="0" err="1" smtClean="0">
                <a:latin typeface="Baskerville Old Face" pitchFamily="18" charset="0"/>
              </a:rPr>
              <a:t>Faktor</a:t>
            </a:r>
            <a:r>
              <a:rPr lang="en-US" b="1" dirty="0" smtClean="0">
                <a:latin typeface="Baskerville Old Face" pitchFamily="18" charset="0"/>
              </a:rPr>
              <a:t> Internal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endParaRPr lang="en-US" dirty="0" smtClean="0">
              <a:latin typeface="Baskerville Old Face" pitchFamily="18" charset="0"/>
            </a:endParaRPr>
          </a:p>
          <a:p>
            <a:pPr marL="342900" lvl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+mj-lt"/>
              <a:buAutoNum type="arabicPeriod"/>
            </a:pPr>
            <a:r>
              <a:rPr lang="en-US" dirty="0" smtClean="0">
                <a:latin typeface="Baskerville Old Face" pitchFamily="18" charset="0"/>
              </a:rPr>
              <a:t>S</a:t>
            </a:r>
            <a:r>
              <a:rPr lang="en" dirty="0" smtClean="0">
                <a:latin typeface="Baskerville Old Face" pitchFamily="18" charset="0"/>
              </a:rPr>
              <a:t>ifat rakus dan tamak manusia</a:t>
            </a:r>
          </a:p>
          <a:p>
            <a:pPr marL="342900" algn="just">
              <a:buClr>
                <a:schemeClr val="dk1"/>
              </a:buClr>
              <a:buSzPts val="1100"/>
              <a:buFont typeface="+mj-lt"/>
              <a:buAutoNum type="arabicPeriod"/>
            </a:pPr>
            <a:r>
              <a:rPr lang="en-US" dirty="0">
                <a:latin typeface="Baskerville Old Face" pitchFamily="18" charset="0"/>
              </a:rPr>
              <a:t>Moral yang </a:t>
            </a:r>
            <a:r>
              <a:rPr lang="en-US" dirty="0" err="1">
                <a:latin typeface="Baskerville Old Face" pitchFamily="18" charset="0"/>
              </a:rPr>
              <a:t>kurang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kuat</a:t>
            </a:r>
            <a:endParaRPr lang="en-US" dirty="0">
              <a:latin typeface="Baskerville Old Face" pitchFamily="18" charset="0"/>
            </a:endParaRPr>
          </a:p>
          <a:p>
            <a:pPr marL="342900" algn="just">
              <a:buClr>
                <a:schemeClr val="dk1"/>
              </a:buClr>
              <a:buSzPts val="1100"/>
              <a:buFont typeface="+mj-lt"/>
              <a:buAutoNum type="arabicPeriod"/>
            </a:pPr>
            <a:r>
              <a:rPr lang="en-US" dirty="0">
                <a:latin typeface="Baskerville Old Face" pitchFamily="18" charset="0"/>
              </a:rPr>
              <a:t>Gaya </a:t>
            </a:r>
            <a:r>
              <a:rPr lang="en-US" dirty="0" err="1">
                <a:latin typeface="Baskerville Old Face" pitchFamily="18" charset="0"/>
              </a:rPr>
              <a:t>hidup</a:t>
            </a:r>
            <a:r>
              <a:rPr lang="en-US" dirty="0">
                <a:latin typeface="Baskerville Old Face" pitchFamily="18" charset="0"/>
              </a:rPr>
              <a:t> yang </a:t>
            </a:r>
            <a:r>
              <a:rPr lang="en-US" dirty="0" err="1">
                <a:latin typeface="Baskerville Old Face" pitchFamily="18" charset="0"/>
              </a:rPr>
              <a:t>konsumtif</a:t>
            </a:r>
            <a:endParaRPr lang="en-US" dirty="0">
              <a:latin typeface="Baskerville Old Face" pitchFamily="18" charset="0"/>
            </a:endParaRPr>
          </a:p>
          <a:p>
            <a:pPr marL="342900" lvl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+mj-lt"/>
              <a:buAutoNum type="arabicPeriod"/>
            </a:pPr>
            <a:r>
              <a:rPr lang="en-US" dirty="0" smtClean="0">
                <a:latin typeface="Baskerville Old Face" pitchFamily="18" charset="0"/>
              </a:rPr>
              <a:t>K</a:t>
            </a:r>
            <a:r>
              <a:rPr lang="en" dirty="0" smtClean="0">
                <a:latin typeface="Baskerville Old Face" pitchFamily="18" charset="0"/>
              </a:rPr>
              <a:t>urangnya kesadaran diri sang koruptor</a:t>
            </a:r>
          </a:p>
        </p:txBody>
      </p:sp>
      <p:sp>
        <p:nvSpPr>
          <p:cNvPr id="69" name="Google Shape;472;p32"/>
          <p:cNvSpPr txBox="1">
            <a:spLocks noGrp="1"/>
          </p:cNvSpPr>
          <p:nvPr>
            <p:ph type="subTitle" idx="4"/>
          </p:nvPr>
        </p:nvSpPr>
        <p:spPr>
          <a:xfrm>
            <a:off x="4644008" y="1923678"/>
            <a:ext cx="3456384" cy="2859782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b="1" dirty="0" err="1" smtClean="0">
                <a:latin typeface="Baskerville Old Face" pitchFamily="18" charset="0"/>
              </a:rPr>
              <a:t>Faktor</a:t>
            </a:r>
            <a:r>
              <a:rPr lang="en-US" b="1" dirty="0" smtClean="0">
                <a:latin typeface="Baskerville Old Face" pitchFamily="18" charset="0"/>
              </a:rPr>
              <a:t> </a:t>
            </a:r>
            <a:r>
              <a:rPr lang="en-US" b="1" dirty="0" err="1" smtClean="0">
                <a:latin typeface="Baskerville Old Face" pitchFamily="18" charset="0"/>
              </a:rPr>
              <a:t>Eksternal</a:t>
            </a:r>
            <a:endParaRPr lang="en-US" b="1" dirty="0" smtClean="0">
              <a:latin typeface="Baskerville Old Face" pitchFamily="18" charset="0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-US" dirty="0" smtClean="0">
              <a:latin typeface="Baskerville Old Face" pitchFamily="18" charset="0"/>
            </a:endParaRPr>
          </a:p>
          <a:p>
            <a:pPr marL="342900" lvl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+mj-lt"/>
              <a:buAutoNum type="arabicPeriod"/>
            </a:pPr>
            <a:r>
              <a:rPr lang="en-US" dirty="0" err="1" smtClean="0">
                <a:latin typeface="Baskerville Old Face" pitchFamily="18" charset="0"/>
              </a:rPr>
              <a:t>Kurangnya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kesadaran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masyarakat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akan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tindak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korupsi</a:t>
            </a:r>
            <a:endParaRPr lang="en-US" dirty="0" smtClean="0">
              <a:latin typeface="Baskerville Old Face" pitchFamily="18" charset="0"/>
            </a:endParaRPr>
          </a:p>
          <a:p>
            <a:pPr marL="342900" lvl="0" algn="just">
              <a:buClr>
                <a:schemeClr val="dk1"/>
              </a:buClr>
              <a:buSzPts val="1100"/>
              <a:buFont typeface="+mj-lt"/>
              <a:buAutoNum type="arabicPeriod"/>
            </a:pPr>
            <a:r>
              <a:rPr lang="en-US" dirty="0" err="1" smtClean="0">
                <a:latin typeface="Baskerville Old Face" pitchFamily="18" charset="0"/>
              </a:rPr>
              <a:t>Keterdesakan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ekonomi</a:t>
            </a:r>
            <a:endParaRPr lang="en-US" dirty="0" smtClean="0">
              <a:latin typeface="Baskerville Old Face" pitchFamily="18" charset="0"/>
            </a:endParaRPr>
          </a:p>
          <a:p>
            <a:pPr marL="342900" lvl="0" algn="just">
              <a:buClr>
                <a:schemeClr val="dk1"/>
              </a:buClr>
              <a:buSzPts val="1100"/>
              <a:buFont typeface="+mj-lt"/>
              <a:buAutoNum type="arabicPeriod"/>
            </a:pPr>
            <a:r>
              <a:rPr lang="en-US" dirty="0" err="1" smtClean="0">
                <a:latin typeface="Baskerville Old Face" pitchFamily="18" charset="0"/>
              </a:rPr>
              <a:t>Wewenang</a:t>
            </a:r>
            <a:r>
              <a:rPr lang="en-US" dirty="0" smtClean="0">
                <a:latin typeface="Baskerville Old Face" pitchFamily="18" charset="0"/>
              </a:rPr>
              <a:t> yang </a:t>
            </a:r>
            <a:r>
              <a:rPr lang="en-US" dirty="0" err="1" smtClean="0">
                <a:latin typeface="Baskerville Old Face" pitchFamily="18" charset="0"/>
              </a:rPr>
              <a:t>disalahgunakan</a:t>
            </a:r>
            <a:endParaRPr lang="en-US" dirty="0" smtClean="0">
              <a:latin typeface="Baskerville Old Face" pitchFamily="18" charset="0"/>
            </a:endParaRPr>
          </a:p>
          <a:p>
            <a:pPr marL="342900" lvl="0" algn="just">
              <a:buClr>
                <a:schemeClr val="dk1"/>
              </a:buClr>
              <a:buSzPts val="1100"/>
              <a:buFont typeface="+mj-lt"/>
              <a:buAutoNum type="arabicPeriod"/>
            </a:pPr>
            <a:r>
              <a:rPr lang="en-US" dirty="0" err="1" smtClean="0">
                <a:latin typeface="Baskerville Old Face" pitchFamily="18" charset="0"/>
              </a:rPr>
              <a:t>Tidak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adanya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keteladan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pemimpin</a:t>
            </a:r>
            <a:endParaRPr lang="en-US" dirty="0" smtClean="0">
              <a:latin typeface="Baskerville Old Face" pitchFamily="18" charset="0"/>
            </a:endParaRPr>
          </a:p>
          <a:p>
            <a:pPr marL="342900" lvl="0" algn="just">
              <a:buClr>
                <a:schemeClr val="dk1"/>
              </a:buClr>
              <a:buSzPts val="1100"/>
              <a:buFont typeface="+mj-lt"/>
              <a:buAutoNum type="arabicPeriod"/>
            </a:pPr>
            <a:r>
              <a:rPr lang="en-US" dirty="0" err="1" smtClean="0">
                <a:latin typeface="Baskerville Old Face" pitchFamily="18" charset="0"/>
              </a:rPr>
              <a:t>Penegakkan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hukum</a:t>
            </a:r>
            <a:r>
              <a:rPr lang="en-US" dirty="0" smtClean="0">
                <a:latin typeface="Baskerville Old Face" pitchFamily="18" charset="0"/>
              </a:rPr>
              <a:t> yang </a:t>
            </a:r>
            <a:r>
              <a:rPr lang="en-US" dirty="0" err="1" smtClean="0">
                <a:latin typeface="Baskerville Old Face" pitchFamily="18" charset="0"/>
              </a:rPr>
              <a:t>tidak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berjalan</a:t>
            </a:r>
            <a:endParaRPr lang="en-US" dirty="0" smtClean="0">
              <a:latin typeface="Baskerville Old Face" pitchFamily="18" charset="0"/>
            </a:endParaRPr>
          </a:p>
          <a:p>
            <a:pPr marL="342900" lvl="0" algn="just">
              <a:buClr>
                <a:schemeClr val="dk1"/>
              </a:buClr>
              <a:buSzPts val="1100"/>
              <a:buFont typeface="+mj-lt"/>
              <a:buAutoNum type="arabicPeriod"/>
            </a:pPr>
            <a:r>
              <a:rPr lang="en-US" dirty="0" err="1" smtClean="0">
                <a:latin typeface="Baskerville Old Face" pitchFamily="18" charset="0"/>
              </a:rPr>
              <a:t>Kekeliruan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sistem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penyelenggaraan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negara</a:t>
            </a:r>
            <a:endParaRPr lang="en-US" dirty="0" smtClean="0">
              <a:latin typeface="Baskerville Old Face" pitchFamily="18" charset="0"/>
            </a:endParaRPr>
          </a:p>
          <a:p>
            <a:pPr marL="342900" lvl="0" algn="just">
              <a:buClr>
                <a:schemeClr val="dk1"/>
              </a:buClr>
              <a:buSzPts val="1100"/>
              <a:buFont typeface="+mj-lt"/>
              <a:buAutoNum type="arabicPeriod"/>
            </a:pPr>
            <a:r>
              <a:rPr lang="en-US" dirty="0" err="1" smtClean="0">
                <a:latin typeface="Baskerville Old Face" pitchFamily="18" charset="0"/>
              </a:rPr>
              <a:t>Pengawasan</a:t>
            </a:r>
            <a:r>
              <a:rPr lang="en-US" dirty="0" smtClean="0">
                <a:latin typeface="Baskerville Old Face" pitchFamily="18" charset="0"/>
              </a:rPr>
              <a:t> yang </a:t>
            </a:r>
            <a:r>
              <a:rPr lang="en-US" dirty="0" err="1" smtClean="0">
                <a:latin typeface="Baskerville Old Face" pitchFamily="18" charset="0"/>
              </a:rPr>
              <a:t>tidak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efektif</a:t>
            </a:r>
            <a:endParaRPr lang="en-US" dirty="0" smtClean="0">
              <a:latin typeface="Baskerville Old Face" pitchFamily="18" charset="0"/>
            </a:endParaRPr>
          </a:p>
          <a:p>
            <a:pPr marL="342900" lvl="0" algn="just">
              <a:buClr>
                <a:schemeClr val="dk1"/>
              </a:buClr>
              <a:buSzPts val="1100"/>
              <a:buFont typeface="+mj-lt"/>
              <a:buAutoNum type="arabicPeriod"/>
            </a:pPr>
            <a:r>
              <a:rPr lang="en-US" dirty="0" err="1" smtClean="0">
                <a:latin typeface="Baskerville Old Face" pitchFamily="18" charset="0"/>
              </a:rPr>
              <a:t>Hukuman</a:t>
            </a:r>
            <a:r>
              <a:rPr lang="en-US" dirty="0" smtClean="0">
                <a:latin typeface="Baskerville Old Face" pitchFamily="18" charset="0"/>
              </a:rPr>
              <a:t> yang </a:t>
            </a:r>
            <a:r>
              <a:rPr lang="en-US" dirty="0" err="1" smtClean="0">
                <a:latin typeface="Baskerville Old Face" pitchFamily="18" charset="0"/>
              </a:rPr>
              <a:t>ringan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terhadap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koruptor</a:t>
            </a:r>
            <a:endParaRPr lang="en-US" dirty="0" smtClean="0">
              <a:latin typeface="Baskerville Old Face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4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" dur="500" fill="hold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500" fill="hold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0" dur="500" fill="hold"/>
                                        <p:tgtEl>
                                          <p:spTgt spid="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500" fill="hold"/>
                                        <p:tgtEl>
                                          <p:spTgt spid="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5" dur="500" fill="hold"/>
                                        <p:tgtEl>
                                          <p:spTgt spid="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0" dur="500" fill="hold"/>
                                        <p:tgtEl>
                                          <p:spTgt spid="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1" dur="500" fill="hold"/>
                                        <p:tgtEl>
                                          <p:spTgt spid="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5" dur="500" fill="hold"/>
                                        <p:tgtEl>
                                          <p:spTgt spid="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6" dur="500" fill="hold"/>
                                        <p:tgtEl>
                                          <p:spTgt spid="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2" dur="2000" fill="hold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4" dur="2000" fill="hold"/>
                                        <p:tgtEl>
                                          <p:spTgt spid="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6" dur="2000" fill="hold"/>
                                        <p:tgtEl>
                                          <p:spTgt spid="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8" dur="2000" fill="hold"/>
                                        <p:tgtEl>
                                          <p:spTgt spid="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0" dur="2000" fill="hold"/>
                                        <p:tgtEl>
                                          <p:spTgt spid="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2" dur="2000" fill="hold"/>
                                        <p:tgtEl>
                                          <p:spTgt spid="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4" dur="2000" fill="hold"/>
                                        <p:tgtEl>
                                          <p:spTgt spid="6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6" dur="2000" fill="hold"/>
                                        <p:tgtEl>
                                          <p:spTgt spid="6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8" dur="2000" fill="hold"/>
                                        <p:tgtEl>
                                          <p:spTgt spid="6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p31"/>
          <p:cNvSpPr txBox="1">
            <a:spLocks noGrp="1"/>
          </p:cNvSpPr>
          <p:nvPr>
            <p:ph type="title"/>
          </p:nvPr>
        </p:nvSpPr>
        <p:spPr>
          <a:xfrm>
            <a:off x="1947420" y="555526"/>
            <a:ext cx="5249160" cy="98757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>
                <a:latin typeface="Footlight MT Light" pitchFamily="18" charset="0"/>
              </a:rPr>
              <a:t>Solusi Pemberantasan Korupsi</a:t>
            </a:r>
            <a:endParaRPr b="1" dirty="0">
              <a:latin typeface="Footlight MT Light" pitchFamily="18" charset="0"/>
            </a:endParaRPr>
          </a:p>
        </p:txBody>
      </p:sp>
      <p:sp>
        <p:nvSpPr>
          <p:cNvPr id="456" name="Google Shape;456;p31"/>
          <p:cNvSpPr/>
          <p:nvPr/>
        </p:nvSpPr>
        <p:spPr>
          <a:xfrm rot="5400000">
            <a:off x="-508" y="735546"/>
            <a:ext cx="1368152" cy="432048"/>
          </a:xfrm>
          <a:prstGeom prst="homePlate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10057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459" name="Google Shape;459;p31"/>
          <p:cNvSpPr/>
          <p:nvPr/>
        </p:nvSpPr>
        <p:spPr>
          <a:xfrm rot="5400000">
            <a:off x="215515" y="1023579"/>
            <a:ext cx="1368155" cy="432049"/>
          </a:xfrm>
          <a:prstGeom prst="chevron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10057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460" name="Google Shape;460;p31"/>
          <p:cNvSpPr txBox="1">
            <a:spLocks noGrp="1"/>
          </p:cNvSpPr>
          <p:nvPr>
            <p:ph type="subTitle" idx="4294967295"/>
          </p:nvPr>
        </p:nvSpPr>
        <p:spPr>
          <a:xfrm>
            <a:off x="2789802" y="2571750"/>
            <a:ext cx="3564396" cy="194421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1400" dirty="0" err="1" smtClean="0">
                <a:latin typeface="Baskerville Old Face" pitchFamily="18" charset="0"/>
              </a:rPr>
              <a:t>Memberikan</a:t>
            </a:r>
            <a:r>
              <a:rPr lang="en-US" sz="1400" dirty="0" smtClean="0">
                <a:latin typeface="Baskerville Old Face" pitchFamily="18" charset="0"/>
              </a:rPr>
              <a:t> </a:t>
            </a:r>
            <a:r>
              <a:rPr lang="en-US" sz="1400" dirty="0" err="1" smtClean="0">
                <a:latin typeface="Baskerville Old Face" pitchFamily="18" charset="0"/>
              </a:rPr>
              <a:t>hukuman</a:t>
            </a:r>
            <a:r>
              <a:rPr lang="en-US" sz="1400" dirty="0" smtClean="0">
                <a:latin typeface="Baskerville Old Face" pitchFamily="18" charset="0"/>
              </a:rPr>
              <a:t> </a:t>
            </a:r>
            <a:r>
              <a:rPr lang="en-US" sz="1400" dirty="0" err="1" smtClean="0">
                <a:latin typeface="Baskerville Old Face" pitchFamily="18" charset="0"/>
              </a:rPr>
              <a:t>berat</a:t>
            </a:r>
            <a:r>
              <a:rPr lang="en-US" sz="1400" dirty="0" smtClean="0">
                <a:latin typeface="Baskerville Old Face" pitchFamily="18" charset="0"/>
              </a:rPr>
              <a:t> </a:t>
            </a:r>
            <a:r>
              <a:rPr lang="en-US" sz="1400" dirty="0" err="1" smtClean="0">
                <a:latin typeface="Baskerville Old Face" pitchFamily="18" charset="0"/>
              </a:rPr>
              <a:t>pada</a:t>
            </a:r>
            <a:r>
              <a:rPr lang="en-US" sz="1400" dirty="0" smtClean="0">
                <a:latin typeface="Baskerville Old Face" pitchFamily="18" charset="0"/>
              </a:rPr>
              <a:t> </a:t>
            </a:r>
            <a:r>
              <a:rPr lang="en-US" sz="1400" dirty="0" err="1" smtClean="0">
                <a:latin typeface="Baskerville Old Face" pitchFamily="18" charset="0"/>
              </a:rPr>
              <a:t>koruptor</a:t>
            </a:r>
            <a:endParaRPr lang="en-US" sz="1400" dirty="0" smtClean="0">
              <a:latin typeface="Baskerville Old Face" pitchFamily="18" charset="0"/>
            </a:endParaRPr>
          </a:p>
          <a:p>
            <a:r>
              <a:rPr lang="en-US" sz="1400" dirty="0" err="1" smtClean="0">
                <a:latin typeface="Baskerville Old Face" pitchFamily="18" charset="0"/>
              </a:rPr>
              <a:t>Menjadi</a:t>
            </a:r>
            <a:r>
              <a:rPr lang="en-US" sz="1400" dirty="0" smtClean="0">
                <a:latin typeface="Baskerville Old Face" pitchFamily="18" charset="0"/>
              </a:rPr>
              <a:t> </a:t>
            </a:r>
            <a:r>
              <a:rPr lang="en-US" sz="1400" dirty="0" err="1" smtClean="0">
                <a:latin typeface="Baskerville Old Face" pitchFamily="18" charset="0"/>
              </a:rPr>
              <a:t>pemimpin</a:t>
            </a:r>
            <a:r>
              <a:rPr lang="en-US" sz="1400" dirty="0" smtClean="0">
                <a:latin typeface="Baskerville Old Face" pitchFamily="18" charset="0"/>
              </a:rPr>
              <a:t> yang </a:t>
            </a:r>
            <a:r>
              <a:rPr lang="en-US" sz="1400" dirty="0" err="1" smtClean="0">
                <a:latin typeface="Baskerville Old Face" pitchFamily="18" charset="0"/>
              </a:rPr>
              <a:t>berintegritas</a:t>
            </a:r>
            <a:endParaRPr lang="en-US" sz="1400" dirty="0" smtClean="0">
              <a:latin typeface="Baskerville Old Face" pitchFamily="18" charset="0"/>
            </a:endParaRPr>
          </a:p>
          <a:p>
            <a:r>
              <a:rPr lang="en-US" sz="1400" dirty="0" err="1" smtClean="0">
                <a:latin typeface="Baskerville Old Face" pitchFamily="18" charset="0"/>
              </a:rPr>
              <a:t>Memanfaatkan</a:t>
            </a:r>
            <a:r>
              <a:rPr lang="en-US" sz="1400" dirty="0" smtClean="0">
                <a:latin typeface="Baskerville Old Face" pitchFamily="18" charset="0"/>
              </a:rPr>
              <a:t> </a:t>
            </a:r>
            <a:r>
              <a:rPr lang="en-US" sz="1400" dirty="0" err="1" smtClean="0">
                <a:latin typeface="Baskerville Old Face" pitchFamily="18" charset="0"/>
              </a:rPr>
              <a:t>teknologi</a:t>
            </a:r>
            <a:r>
              <a:rPr lang="en-US" sz="1400" dirty="0" smtClean="0">
                <a:latin typeface="Baskerville Old Face" pitchFamily="18" charset="0"/>
              </a:rPr>
              <a:t> </a:t>
            </a:r>
            <a:r>
              <a:rPr lang="en-US" sz="1400" dirty="0" err="1" smtClean="0">
                <a:latin typeface="Baskerville Old Face" pitchFamily="18" charset="0"/>
              </a:rPr>
              <a:t>pada</a:t>
            </a:r>
            <a:r>
              <a:rPr lang="en-US" sz="1400" dirty="0" smtClean="0">
                <a:latin typeface="Baskerville Old Face" pitchFamily="18" charset="0"/>
              </a:rPr>
              <a:t> </a:t>
            </a:r>
            <a:r>
              <a:rPr lang="en-US" sz="1400" dirty="0" err="1" smtClean="0">
                <a:latin typeface="Baskerville Old Face" pitchFamily="18" charset="0"/>
              </a:rPr>
              <a:t>sistem</a:t>
            </a:r>
            <a:endParaRPr lang="en-US" sz="1400" dirty="0" smtClean="0">
              <a:latin typeface="Baskerville Old Face" pitchFamily="18" charset="0"/>
            </a:endParaRPr>
          </a:p>
          <a:p>
            <a:r>
              <a:rPr lang="en-US" sz="1400" dirty="0" err="1" smtClean="0">
                <a:latin typeface="Baskerville Old Face" pitchFamily="18" charset="0"/>
              </a:rPr>
              <a:t>Membangun</a:t>
            </a:r>
            <a:r>
              <a:rPr lang="en-US" sz="1400" dirty="0" smtClean="0">
                <a:latin typeface="Baskerville Old Face" pitchFamily="18" charset="0"/>
              </a:rPr>
              <a:t> </a:t>
            </a:r>
            <a:r>
              <a:rPr lang="en-US" sz="1400" dirty="0" err="1" smtClean="0">
                <a:latin typeface="Baskerville Old Face" pitchFamily="18" charset="0"/>
              </a:rPr>
              <a:t>pendidikan</a:t>
            </a:r>
            <a:r>
              <a:rPr lang="en-US" sz="1400" dirty="0" smtClean="0">
                <a:latin typeface="Baskerville Old Face" pitchFamily="18" charset="0"/>
              </a:rPr>
              <a:t> moral </a:t>
            </a:r>
            <a:r>
              <a:rPr lang="en-US" sz="1400" dirty="0" err="1" smtClean="0">
                <a:latin typeface="Baskerville Old Face" pitchFamily="18" charset="0"/>
              </a:rPr>
              <a:t>sejak</a:t>
            </a:r>
            <a:r>
              <a:rPr lang="en-US" sz="1400" dirty="0" smtClean="0">
                <a:latin typeface="Baskerville Old Face" pitchFamily="18" charset="0"/>
              </a:rPr>
              <a:t> </a:t>
            </a:r>
            <a:r>
              <a:rPr lang="en-US" sz="1400" dirty="0" err="1" smtClean="0">
                <a:latin typeface="Baskerville Old Face" pitchFamily="18" charset="0"/>
              </a:rPr>
              <a:t>kecil</a:t>
            </a:r>
            <a:endParaRPr lang="en-US" sz="1400" dirty="0" smtClean="0">
              <a:latin typeface="Baskerville Old Face" pitchFamily="18" charset="0"/>
            </a:endParaRPr>
          </a:p>
          <a:p>
            <a:r>
              <a:rPr lang="en-US" sz="1400" dirty="0" err="1" smtClean="0">
                <a:latin typeface="Baskerville Old Face" pitchFamily="18" charset="0"/>
              </a:rPr>
              <a:t>Menanamkan</a:t>
            </a:r>
            <a:r>
              <a:rPr lang="en-US" sz="1400" dirty="0" smtClean="0">
                <a:latin typeface="Baskerville Old Face" pitchFamily="18" charset="0"/>
              </a:rPr>
              <a:t> </a:t>
            </a:r>
            <a:r>
              <a:rPr lang="en-US" sz="1400" dirty="0" err="1" smtClean="0">
                <a:latin typeface="Baskerville Old Face" pitchFamily="18" charset="0"/>
              </a:rPr>
              <a:t>nilai</a:t>
            </a:r>
            <a:r>
              <a:rPr lang="en-US" sz="1400" dirty="0" smtClean="0">
                <a:latin typeface="Baskerville Old Face" pitchFamily="18" charset="0"/>
              </a:rPr>
              <a:t> </a:t>
            </a:r>
            <a:r>
              <a:rPr lang="en-US" sz="1400" dirty="0" err="1" smtClean="0">
                <a:latin typeface="Baskerville Old Face" pitchFamily="18" charset="0"/>
              </a:rPr>
              <a:t>religi</a:t>
            </a:r>
            <a:r>
              <a:rPr lang="en-US" sz="1400" dirty="0" smtClean="0">
                <a:latin typeface="Baskerville Old Face" pitchFamily="18" charset="0"/>
              </a:rPr>
              <a:t> </a:t>
            </a:r>
            <a:r>
              <a:rPr lang="en-US" sz="1400" dirty="0" err="1" smtClean="0">
                <a:latin typeface="Baskerville Old Face" pitchFamily="18" charset="0"/>
              </a:rPr>
              <a:t>secara</a:t>
            </a:r>
            <a:r>
              <a:rPr lang="en-US" sz="1400" dirty="0" smtClean="0">
                <a:latin typeface="Baskerville Old Face" pitchFamily="18" charset="0"/>
              </a:rPr>
              <a:t> </a:t>
            </a:r>
            <a:r>
              <a:rPr lang="en-US" sz="1400" dirty="0" err="1" smtClean="0">
                <a:latin typeface="Baskerville Old Face" pitchFamily="18" charset="0"/>
              </a:rPr>
              <a:t>intensif</a:t>
            </a:r>
            <a:endParaRPr lang="en-US" sz="1400" dirty="0" smtClean="0">
              <a:latin typeface="Baskerville Old Face" pitchFamily="18" charset="0"/>
            </a:endParaRPr>
          </a:p>
          <a:p>
            <a:r>
              <a:rPr lang="en-US" sz="1400" dirty="0" err="1" smtClean="0">
                <a:latin typeface="Baskerville Old Face" pitchFamily="18" charset="0"/>
              </a:rPr>
              <a:t>Supremasi</a:t>
            </a:r>
            <a:r>
              <a:rPr lang="en-US" sz="1400" dirty="0" smtClean="0">
                <a:latin typeface="Baskerville Old Face" pitchFamily="18" charset="0"/>
              </a:rPr>
              <a:t> </a:t>
            </a:r>
            <a:r>
              <a:rPr lang="en-US" sz="1400" dirty="0" err="1" smtClean="0">
                <a:latin typeface="Baskerville Old Face" pitchFamily="18" charset="0"/>
              </a:rPr>
              <a:t>hukum</a:t>
            </a:r>
            <a:r>
              <a:rPr lang="en-US" sz="1400" dirty="0" smtClean="0">
                <a:latin typeface="Baskerville Old Face" pitchFamily="18" charset="0"/>
              </a:rPr>
              <a:t> yang </a:t>
            </a:r>
            <a:r>
              <a:rPr lang="en-US" sz="1400" dirty="0" err="1" smtClean="0">
                <a:latin typeface="Baskerville Old Face" pitchFamily="18" charset="0"/>
              </a:rPr>
              <a:t>kuat</a:t>
            </a:r>
            <a:endParaRPr lang="en-US" sz="1400" dirty="0" smtClean="0">
              <a:latin typeface="Baskerville Old Face" pitchFamily="18" charset="0"/>
            </a:endParaRPr>
          </a:p>
          <a:p>
            <a:r>
              <a:rPr lang="en-US" sz="1400" dirty="0" err="1" smtClean="0">
                <a:latin typeface="Baskerville Old Face" pitchFamily="18" charset="0"/>
              </a:rPr>
              <a:t>Menutup</a:t>
            </a:r>
            <a:r>
              <a:rPr lang="en-US" sz="1400" dirty="0" smtClean="0">
                <a:latin typeface="Baskerville Old Face" pitchFamily="18" charset="0"/>
              </a:rPr>
              <a:t> </a:t>
            </a:r>
            <a:r>
              <a:rPr lang="en-US" sz="1400" dirty="0" err="1" smtClean="0">
                <a:latin typeface="Baskerville Old Face" pitchFamily="18" charset="0"/>
              </a:rPr>
              <a:t>celah</a:t>
            </a:r>
            <a:r>
              <a:rPr lang="en-US" sz="1400" dirty="0" smtClean="0">
                <a:latin typeface="Baskerville Old Face" pitchFamily="18" charset="0"/>
              </a:rPr>
              <a:t> </a:t>
            </a:r>
            <a:r>
              <a:rPr lang="en-US" sz="1400" dirty="0" err="1" smtClean="0">
                <a:latin typeface="Baskerville Old Face" pitchFamily="18" charset="0"/>
              </a:rPr>
              <a:t>internasional</a:t>
            </a:r>
            <a:endParaRPr lang="en-US" sz="1400" dirty="0">
              <a:latin typeface="Baskerville Old Face" pitchFamily="18" charset="0"/>
            </a:endParaRPr>
          </a:p>
        </p:txBody>
      </p:sp>
      <p:sp>
        <p:nvSpPr>
          <p:cNvPr id="13" name="Google Shape;470;p32"/>
          <p:cNvSpPr txBox="1">
            <a:spLocks/>
          </p:cNvSpPr>
          <p:nvPr/>
        </p:nvSpPr>
        <p:spPr>
          <a:xfrm>
            <a:off x="2123729" y="1635646"/>
            <a:ext cx="4896543" cy="50405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Terdapat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beberapa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solusi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dari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permasalah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moral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berupa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korupsi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,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yaitu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:</a:t>
            </a:r>
            <a:endParaRPr lang="en-US" dirty="0">
              <a:solidFill>
                <a:schemeClr val="accent6">
                  <a:lumMod val="50000"/>
                </a:schemeClr>
              </a:solidFill>
              <a:latin typeface="Baskerville Old Face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45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" dur="indefinite"/>
                                        <p:tgtEl>
                                          <p:spTgt spid="45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2" dur="indefinite"/>
                                        <p:tgtEl>
                                          <p:spTgt spid="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6" dur="2000" fill="hold"/>
                                        <p:tgtEl>
                                          <p:spTgt spid="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" dur="2000" fill="hold"/>
                                        <p:tgtEl>
                                          <p:spTgt spid="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0" dur="2000" fill="hold"/>
                                        <p:tgtEl>
                                          <p:spTgt spid="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2" dur="2000" fill="hold"/>
                                        <p:tgtEl>
                                          <p:spTgt spid="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4" dur="2000" fill="hold"/>
                                        <p:tgtEl>
                                          <p:spTgt spid="4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6" dur="2000" fill="hold"/>
                                        <p:tgtEl>
                                          <p:spTgt spid="4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8" dur="2000" fill="hold"/>
                                        <p:tgtEl>
                                          <p:spTgt spid="4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5" grpId="0"/>
      <p:bldP spid="456" grpId="0" animBg="1"/>
      <p:bldP spid="45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" name="Google Shape;535;p33"/>
          <p:cNvSpPr txBox="1">
            <a:spLocks noGrp="1"/>
          </p:cNvSpPr>
          <p:nvPr>
            <p:ph type="subTitle" idx="1"/>
          </p:nvPr>
        </p:nvSpPr>
        <p:spPr>
          <a:xfrm>
            <a:off x="6568737" y="2018101"/>
            <a:ext cx="2528842" cy="149346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Baskerville Old Face" pitchFamily="18" charset="0"/>
              </a:rPr>
              <a:t>N</a:t>
            </a:r>
            <a:r>
              <a:rPr lang="en" dirty="0" smtClean="0">
                <a:latin typeface="Baskerville Old Face" pitchFamily="18" charset="0"/>
              </a:rPr>
              <a:t>arkoba dapat menyebabkan kerugian bagi penggunanya maupun orang lain. </a:t>
            </a:r>
            <a:r>
              <a:rPr lang="en-US" dirty="0" smtClean="0">
                <a:latin typeface="Baskerville Old Face" pitchFamily="18" charset="0"/>
              </a:rPr>
              <a:t>D</a:t>
            </a:r>
            <a:r>
              <a:rPr lang="en" dirty="0" smtClean="0">
                <a:latin typeface="Baskerville Old Face" pitchFamily="18" charset="0"/>
              </a:rPr>
              <a:t>apat mengakibatkan kemiskinan, menabung penyakit, dan lain-lain.</a:t>
            </a:r>
            <a:endParaRPr dirty="0">
              <a:latin typeface="Baskerville Old Face" pitchFamily="18" charset="0"/>
            </a:endParaRPr>
          </a:p>
        </p:txBody>
      </p:sp>
      <p:grpSp>
        <p:nvGrpSpPr>
          <p:cNvPr id="537" name="Google Shape;537;p33"/>
          <p:cNvGrpSpPr/>
          <p:nvPr/>
        </p:nvGrpSpPr>
        <p:grpSpPr>
          <a:xfrm>
            <a:off x="129146" y="1197703"/>
            <a:ext cx="2473611" cy="3799415"/>
            <a:chOff x="-5693400" y="2181225"/>
            <a:chExt cx="2046675" cy="3143650"/>
          </a:xfrm>
        </p:grpSpPr>
        <p:sp>
          <p:nvSpPr>
            <p:cNvPr id="538" name="Google Shape;538;p33"/>
            <p:cNvSpPr/>
            <p:nvPr/>
          </p:nvSpPr>
          <p:spPr>
            <a:xfrm>
              <a:off x="-5536275" y="5130600"/>
              <a:ext cx="1179150" cy="194275"/>
            </a:xfrm>
            <a:custGeom>
              <a:avLst/>
              <a:gdLst/>
              <a:ahLst/>
              <a:cxnLst/>
              <a:rect l="l" t="t" r="r" b="b"/>
              <a:pathLst>
                <a:path w="47166" h="7771" extrusionOk="0">
                  <a:moveTo>
                    <a:pt x="23583" y="1"/>
                  </a:moveTo>
                  <a:cubicBezTo>
                    <a:pt x="17328" y="1"/>
                    <a:pt x="11330" y="410"/>
                    <a:pt x="6908" y="1139"/>
                  </a:cubicBezTo>
                  <a:cubicBezTo>
                    <a:pt x="2485" y="1867"/>
                    <a:pt x="0" y="2855"/>
                    <a:pt x="0" y="3886"/>
                  </a:cubicBezTo>
                  <a:cubicBezTo>
                    <a:pt x="0" y="4917"/>
                    <a:pt x="2485" y="5904"/>
                    <a:pt x="6908" y="6632"/>
                  </a:cubicBezTo>
                  <a:cubicBezTo>
                    <a:pt x="11330" y="7362"/>
                    <a:pt x="17328" y="7771"/>
                    <a:pt x="23583" y="7771"/>
                  </a:cubicBezTo>
                  <a:cubicBezTo>
                    <a:pt x="29838" y="7771"/>
                    <a:pt x="35836" y="7362"/>
                    <a:pt x="40258" y="6632"/>
                  </a:cubicBezTo>
                  <a:cubicBezTo>
                    <a:pt x="44681" y="5904"/>
                    <a:pt x="47166" y="4917"/>
                    <a:pt x="47166" y="3886"/>
                  </a:cubicBezTo>
                  <a:cubicBezTo>
                    <a:pt x="47166" y="2855"/>
                    <a:pt x="44681" y="1867"/>
                    <a:pt x="40258" y="1139"/>
                  </a:cubicBezTo>
                  <a:cubicBezTo>
                    <a:pt x="35836" y="410"/>
                    <a:pt x="29838" y="1"/>
                    <a:pt x="23583" y="1"/>
                  </a:cubicBezTo>
                  <a:close/>
                </a:path>
              </a:pathLst>
            </a:custGeom>
            <a:solidFill>
              <a:srgbClr val="CECF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33"/>
            <p:cNvSpPr/>
            <p:nvPr/>
          </p:nvSpPr>
          <p:spPr>
            <a:xfrm>
              <a:off x="-4020700" y="2860025"/>
              <a:ext cx="295200" cy="232475"/>
            </a:xfrm>
            <a:custGeom>
              <a:avLst/>
              <a:gdLst/>
              <a:ahLst/>
              <a:cxnLst/>
              <a:rect l="l" t="t" r="r" b="b"/>
              <a:pathLst>
                <a:path w="11808" h="9299" extrusionOk="0">
                  <a:moveTo>
                    <a:pt x="10639" y="0"/>
                  </a:moveTo>
                  <a:cubicBezTo>
                    <a:pt x="10401" y="0"/>
                    <a:pt x="10099" y="156"/>
                    <a:pt x="9722" y="517"/>
                  </a:cubicBezTo>
                  <a:cubicBezTo>
                    <a:pt x="7493" y="2648"/>
                    <a:pt x="4806" y="3381"/>
                    <a:pt x="4364" y="5019"/>
                  </a:cubicBezTo>
                  <a:cubicBezTo>
                    <a:pt x="3921" y="6657"/>
                    <a:pt x="0" y="6969"/>
                    <a:pt x="0" y="6969"/>
                  </a:cubicBezTo>
                  <a:lnTo>
                    <a:pt x="210" y="9299"/>
                  </a:lnTo>
                  <a:lnTo>
                    <a:pt x="5080" y="8577"/>
                  </a:lnTo>
                  <a:cubicBezTo>
                    <a:pt x="5080" y="8577"/>
                    <a:pt x="10476" y="7771"/>
                    <a:pt x="11009" y="5583"/>
                  </a:cubicBezTo>
                  <a:cubicBezTo>
                    <a:pt x="11450" y="3766"/>
                    <a:pt x="11808" y="0"/>
                    <a:pt x="10639" y="0"/>
                  </a:cubicBezTo>
                  <a:close/>
                </a:path>
              </a:pathLst>
            </a:custGeom>
            <a:solidFill>
              <a:srgbClr val="FFB4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33"/>
            <p:cNvSpPr/>
            <p:nvPr/>
          </p:nvSpPr>
          <p:spPr>
            <a:xfrm>
              <a:off x="-4935250" y="2738750"/>
              <a:ext cx="1053225" cy="609725"/>
            </a:xfrm>
            <a:custGeom>
              <a:avLst/>
              <a:gdLst/>
              <a:ahLst/>
              <a:cxnLst/>
              <a:rect l="l" t="t" r="r" b="b"/>
              <a:pathLst>
                <a:path w="42129" h="24389" extrusionOk="0">
                  <a:moveTo>
                    <a:pt x="3129" y="1"/>
                  </a:moveTo>
                  <a:cubicBezTo>
                    <a:pt x="2492" y="1"/>
                    <a:pt x="1857" y="218"/>
                    <a:pt x="1339" y="649"/>
                  </a:cubicBezTo>
                  <a:lnTo>
                    <a:pt x="1341" y="649"/>
                  </a:lnTo>
                  <a:cubicBezTo>
                    <a:pt x="194" y="1605"/>
                    <a:pt x="1" y="3292"/>
                    <a:pt x="903" y="4482"/>
                  </a:cubicBezTo>
                  <a:cubicBezTo>
                    <a:pt x="4910" y="9773"/>
                    <a:pt x="15545" y="23110"/>
                    <a:pt x="21709" y="24210"/>
                  </a:cubicBezTo>
                  <a:cubicBezTo>
                    <a:pt x="22394" y="24332"/>
                    <a:pt x="23122" y="24388"/>
                    <a:pt x="23878" y="24388"/>
                  </a:cubicBezTo>
                  <a:cubicBezTo>
                    <a:pt x="28464" y="24388"/>
                    <a:pt x="34128" y="22345"/>
                    <a:pt x="37980" y="20681"/>
                  </a:cubicBezTo>
                  <a:cubicBezTo>
                    <a:pt x="40608" y="19547"/>
                    <a:pt x="42128" y="16774"/>
                    <a:pt x="41669" y="13951"/>
                  </a:cubicBezTo>
                  <a:cubicBezTo>
                    <a:pt x="41161" y="10820"/>
                    <a:pt x="38454" y="8700"/>
                    <a:pt x="35517" y="8700"/>
                  </a:cubicBezTo>
                  <a:cubicBezTo>
                    <a:pt x="34708" y="8700"/>
                    <a:pt x="33883" y="8860"/>
                    <a:pt x="33081" y="9205"/>
                  </a:cubicBezTo>
                  <a:cubicBezTo>
                    <a:pt x="30103" y="10482"/>
                    <a:pt x="26901" y="11621"/>
                    <a:pt x="24953" y="11621"/>
                  </a:cubicBezTo>
                  <a:cubicBezTo>
                    <a:pt x="24833" y="11621"/>
                    <a:pt x="24717" y="11617"/>
                    <a:pt x="24607" y="11608"/>
                  </a:cubicBezTo>
                  <a:cubicBezTo>
                    <a:pt x="19690" y="11208"/>
                    <a:pt x="8997" y="3651"/>
                    <a:pt x="4789" y="547"/>
                  </a:cubicBezTo>
                  <a:cubicBezTo>
                    <a:pt x="4294" y="182"/>
                    <a:pt x="3711" y="1"/>
                    <a:pt x="312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33"/>
            <p:cNvSpPr/>
            <p:nvPr/>
          </p:nvSpPr>
          <p:spPr>
            <a:xfrm>
              <a:off x="-4907725" y="2723725"/>
              <a:ext cx="353625" cy="1233475"/>
            </a:xfrm>
            <a:custGeom>
              <a:avLst/>
              <a:gdLst/>
              <a:ahLst/>
              <a:cxnLst/>
              <a:rect l="l" t="t" r="r" b="b"/>
              <a:pathLst>
                <a:path w="14145" h="49339" extrusionOk="0">
                  <a:moveTo>
                    <a:pt x="1" y="1"/>
                  </a:moveTo>
                  <a:lnTo>
                    <a:pt x="1018" y="49338"/>
                  </a:lnTo>
                  <a:lnTo>
                    <a:pt x="14144" y="49338"/>
                  </a:lnTo>
                  <a:cubicBezTo>
                    <a:pt x="11667" y="35030"/>
                    <a:pt x="12007" y="22346"/>
                    <a:pt x="10698" y="10039"/>
                  </a:cubicBezTo>
                  <a:cubicBezTo>
                    <a:pt x="10377" y="7028"/>
                    <a:pt x="8072" y="1209"/>
                    <a:pt x="1516" y="323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33"/>
            <p:cNvSpPr/>
            <p:nvPr/>
          </p:nvSpPr>
          <p:spPr>
            <a:xfrm>
              <a:off x="-5693400" y="2392325"/>
              <a:ext cx="806850" cy="1099925"/>
            </a:xfrm>
            <a:custGeom>
              <a:avLst/>
              <a:gdLst/>
              <a:ahLst/>
              <a:cxnLst/>
              <a:rect l="l" t="t" r="r" b="b"/>
              <a:pathLst>
                <a:path w="32274" h="43997" extrusionOk="0">
                  <a:moveTo>
                    <a:pt x="22298" y="0"/>
                  </a:moveTo>
                  <a:cubicBezTo>
                    <a:pt x="17912" y="0"/>
                    <a:pt x="13970" y="3195"/>
                    <a:pt x="13157" y="7588"/>
                  </a:cubicBezTo>
                  <a:cubicBezTo>
                    <a:pt x="13044" y="8195"/>
                    <a:pt x="12992" y="8811"/>
                    <a:pt x="13002" y="9429"/>
                  </a:cubicBezTo>
                  <a:cubicBezTo>
                    <a:pt x="13030" y="11213"/>
                    <a:pt x="12484" y="12981"/>
                    <a:pt x="11295" y="14311"/>
                  </a:cubicBezTo>
                  <a:cubicBezTo>
                    <a:pt x="10309" y="15416"/>
                    <a:pt x="9603" y="16742"/>
                    <a:pt x="9235" y="18176"/>
                  </a:cubicBezTo>
                  <a:cubicBezTo>
                    <a:pt x="8688" y="20309"/>
                    <a:pt x="7238" y="22060"/>
                    <a:pt x="5409" y="23283"/>
                  </a:cubicBezTo>
                  <a:cubicBezTo>
                    <a:pt x="2615" y="25148"/>
                    <a:pt x="658" y="28246"/>
                    <a:pt x="405" y="31947"/>
                  </a:cubicBezTo>
                  <a:cubicBezTo>
                    <a:pt x="1" y="37864"/>
                    <a:pt x="4408" y="43161"/>
                    <a:pt x="10294" y="43904"/>
                  </a:cubicBezTo>
                  <a:cubicBezTo>
                    <a:pt x="10785" y="43966"/>
                    <a:pt x="11270" y="43997"/>
                    <a:pt x="11748" y="43997"/>
                  </a:cubicBezTo>
                  <a:cubicBezTo>
                    <a:pt x="17581" y="43997"/>
                    <a:pt x="22242" y="39502"/>
                    <a:pt x="22921" y="34065"/>
                  </a:cubicBezTo>
                  <a:cubicBezTo>
                    <a:pt x="23298" y="31058"/>
                    <a:pt x="24288" y="28130"/>
                    <a:pt x="25965" y="25605"/>
                  </a:cubicBezTo>
                  <a:cubicBezTo>
                    <a:pt x="26698" y="24500"/>
                    <a:pt x="27185" y="23249"/>
                    <a:pt x="27391" y="21940"/>
                  </a:cubicBezTo>
                  <a:cubicBezTo>
                    <a:pt x="27393" y="21923"/>
                    <a:pt x="27396" y="21908"/>
                    <a:pt x="27399" y="21893"/>
                  </a:cubicBezTo>
                  <a:cubicBezTo>
                    <a:pt x="27814" y="19192"/>
                    <a:pt x="28647" y="16565"/>
                    <a:pt x="30115" y="14261"/>
                  </a:cubicBezTo>
                  <a:cubicBezTo>
                    <a:pt x="30795" y="13190"/>
                    <a:pt x="31249" y="11992"/>
                    <a:pt x="31447" y="10739"/>
                  </a:cubicBezTo>
                  <a:cubicBezTo>
                    <a:pt x="32274" y="5539"/>
                    <a:pt x="28610" y="663"/>
                    <a:pt x="23323" y="59"/>
                  </a:cubicBezTo>
                  <a:cubicBezTo>
                    <a:pt x="22980" y="19"/>
                    <a:pt x="22638" y="0"/>
                    <a:pt x="2229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33"/>
            <p:cNvSpPr/>
            <p:nvPr/>
          </p:nvSpPr>
          <p:spPr>
            <a:xfrm>
              <a:off x="-5323550" y="5132850"/>
              <a:ext cx="184475" cy="111075"/>
            </a:xfrm>
            <a:custGeom>
              <a:avLst/>
              <a:gdLst/>
              <a:ahLst/>
              <a:cxnLst/>
              <a:rect l="l" t="t" r="r" b="b"/>
              <a:pathLst>
                <a:path w="7379" h="4443" extrusionOk="0">
                  <a:moveTo>
                    <a:pt x="5410" y="0"/>
                  </a:moveTo>
                  <a:cubicBezTo>
                    <a:pt x="4639" y="0"/>
                    <a:pt x="3594" y="443"/>
                    <a:pt x="2414" y="1417"/>
                  </a:cubicBezTo>
                  <a:cubicBezTo>
                    <a:pt x="687" y="2843"/>
                    <a:pt x="1" y="3658"/>
                    <a:pt x="192" y="4161"/>
                  </a:cubicBezTo>
                  <a:cubicBezTo>
                    <a:pt x="265" y="4353"/>
                    <a:pt x="516" y="4442"/>
                    <a:pt x="903" y="4442"/>
                  </a:cubicBezTo>
                  <a:cubicBezTo>
                    <a:pt x="1606" y="4442"/>
                    <a:pt x="2758" y="4148"/>
                    <a:pt x="4108" y="3635"/>
                  </a:cubicBezTo>
                  <a:cubicBezTo>
                    <a:pt x="6200" y="2840"/>
                    <a:pt x="7378" y="2394"/>
                    <a:pt x="6631" y="723"/>
                  </a:cubicBezTo>
                  <a:cubicBezTo>
                    <a:pt x="6421" y="254"/>
                    <a:pt x="5994" y="0"/>
                    <a:pt x="541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33"/>
            <p:cNvSpPr/>
            <p:nvPr/>
          </p:nvSpPr>
          <p:spPr>
            <a:xfrm>
              <a:off x="-5223550" y="5059775"/>
              <a:ext cx="64000" cy="111900"/>
            </a:xfrm>
            <a:custGeom>
              <a:avLst/>
              <a:gdLst/>
              <a:ahLst/>
              <a:cxnLst/>
              <a:rect l="l" t="t" r="r" b="b"/>
              <a:pathLst>
                <a:path w="2560" h="4476" extrusionOk="0">
                  <a:moveTo>
                    <a:pt x="0" y="0"/>
                  </a:moveTo>
                  <a:lnTo>
                    <a:pt x="348" y="3637"/>
                  </a:lnTo>
                  <a:cubicBezTo>
                    <a:pt x="374" y="4107"/>
                    <a:pt x="763" y="4475"/>
                    <a:pt x="1235" y="4475"/>
                  </a:cubicBezTo>
                  <a:cubicBezTo>
                    <a:pt x="1702" y="4475"/>
                    <a:pt x="2089" y="4112"/>
                    <a:pt x="2120" y="3645"/>
                  </a:cubicBezTo>
                  <a:lnTo>
                    <a:pt x="2559" y="79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B4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33"/>
            <p:cNvSpPr/>
            <p:nvPr/>
          </p:nvSpPr>
          <p:spPr>
            <a:xfrm>
              <a:off x="-4695675" y="5142175"/>
              <a:ext cx="180275" cy="122525"/>
            </a:xfrm>
            <a:custGeom>
              <a:avLst/>
              <a:gdLst/>
              <a:ahLst/>
              <a:cxnLst/>
              <a:rect l="l" t="t" r="r" b="b"/>
              <a:pathLst>
                <a:path w="7211" h="4901" extrusionOk="0">
                  <a:moveTo>
                    <a:pt x="2013" y="1"/>
                  </a:moveTo>
                  <a:cubicBezTo>
                    <a:pt x="1524" y="1"/>
                    <a:pt x="1143" y="209"/>
                    <a:pt x="915" y="604"/>
                  </a:cubicBezTo>
                  <a:cubicBezTo>
                    <a:pt x="0" y="2191"/>
                    <a:pt x="1126" y="2754"/>
                    <a:pt x="3128" y="3760"/>
                  </a:cubicBezTo>
                  <a:cubicBezTo>
                    <a:pt x="4551" y="4475"/>
                    <a:pt x="5763" y="4901"/>
                    <a:pt x="6437" y="4901"/>
                  </a:cubicBezTo>
                  <a:cubicBezTo>
                    <a:pt x="6710" y="4901"/>
                    <a:pt x="6894" y="4831"/>
                    <a:pt x="6969" y="4682"/>
                  </a:cubicBezTo>
                  <a:cubicBezTo>
                    <a:pt x="7211" y="4202"/>
                    <a:pt x="6611" y="3320"/>
                    <a:pt x="5039" y="1726"/>
                  </a:cubicBezTo>
                  <a:cubicBezTo>
                    <a:pt x="3873" y="544"/>
                    <a:pt x="2802" y="1"/>
                    <a:pt x="201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33"/>
            <p:cNvSpPr/>
            <p:nvPr/>
          </p:nvSpPr>
          <p:spPr>
            <a:xfrm>
              <a:off x="-4675375" y="5065025"/>
              <a:ext cx="62725" cy="113575"/>
            </a:xfrm>
            <a:custGeom>
              <a:avLst/>
              <a:gdLst/>
              <a:ahLst/>
              <a:cxnLst/>
              <a:rect l="l" t="t" r="r" b="b"/>
              <a:pathLst>
                <a:path w="2509" h="4543" extrusionOk="0">
                  <a:moveTo>
                    <a:pt x="2509" y="1"/>
                  </a:moveTo>
                  <a:lnTo>
                    <a:pt x="1" y="949"/>
                  </a:lnTo>
                  <a:lnTo>
                    <a:pt x="609" y="3766"/>
                  </a:lnTo>
                  <a:cubicBezTo>
                    <a:pt x="665" y="4212"/>
                    <a:pt x="1045" y="4543"/>
                    <a:pt x="1489" y="4543"/>
                  </a:cubicBezTo>
                  <a:cubicBezTo>
                    <a:pt x="1507" y="4543"/>
                    <a:pt x="1525" y="4542"/>
                    <a:pt x="1543" y="4541"/>
                  </a:cubicBezTo>
                  <a:cubicBezTo>
                    <a:pt x="2014" y="4513"/>
                    <a:pt x="2380" y="4122"/>
                    <a:pt x="2378" y="3651"/>
                  </a:cubicBezTo>
                  <a:lnTo>
                    <a:pt x="2509" y="1"/>
                  </a:lnTo>
                  <a:close/>
                </a:path>
              </a:pathLst>
            </a:custGeom>
            <a:solidFill>
              <a:srgbClr val="FFB4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33"/>
            <p:cNvSpPr/>
            <p:nvPr/>
          </p:nvSpPr>
          <p:spPr>
            <a:xfrm>
              <a:off x="-5036575" y="3339325"/>
              <a:ext cx="458525" cy="1755675"/>
            </a:xfrm>
            <a:custGeom>
              <a:avLst/>
              <a:gdLst/>
              <a:ahLst/>
              <a:cxnLst/>
              <a:rect l="l" t="t" r="r" b="b"/>
              <a:pathLst>
                <a:path w="18341" h="70227" extrusionOk="0">
                  <a:moveTo>
                    <a:pt x="2915" y="1"/>
                  </a:moveTo>
                  <a:lnTo>
                    <a:pt x="0" y="10098"/>
                  </a:lnTo>
                  <a:lnTo>
                    <a:pt x="14016" y="69655"/>
                  </a:lnTo>
                  <a:cubicBezTo>
                    <a:pt x="14057" y="69834"/>
                    <a:pt x="14192" y="69976"/>
                    <a:pt x="14368" y="70025"/>
                  </a:cubicBezTo>
                  <a:cubicBezTo>
                    <a:pt x="14892" y="70165"/>
                    <a:pt x="15391" y="70226"/>
                    <a:pt x="15872" y="70226"/>
                  </a:cubicBezTo>
                  <a:cubicBezTo>
                    <a:pt x="16378" y="70226"/>
                    <a:pt x="16863" y="70159"/>
                    <a:pt x="17333" y="70042"/>
                  </a:cubicBezTo>
                  <a:cubicBezTo>
                    <a:pt x="17549" y="69988"/>
                    <a:pt x="17698" y="69790"/>
                    <a:pt x="17700" y="69569"/>
                  </a:cubicBezTo>
                  <a:cubicBezTo>
                    <a:pt x="17764" y="65006"/>
                    <a:pt x="18340" y="20028"/>
                    <a:pt x="16466" y="12219"/>
                  </a:cubicBezTo>
                  <a:cubicBezTo>
                    <a:pt x="14492" y="3991"/>
                    <a:pt x="10250" y="1"/>
                    <a:pt x="10250" y="1"/>
                  </a:cubicBezTo>
                  <a:close/>
                </a:path>
              </a:pathLst>
            </a:custGeom>
            <a:solidFill>
              <a:srgbClr val="E9AF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33"/>
            <p:cNvSpPr/>
            <p:nvPr/>
          </p:nvSpPr>
          <p:spPr>
            <a:xfrm>
              <a:off x="-5337750" y="3339300"/>
              <a:ext cx="479300" cy="1756525"/>
            </a:xfrm>
            <a:custGeom>
              <a:avLst/>
              <a:gdLst/>
              <a:ahLst/>
              <a:cxnLst/>
              <a:rect l="l" t="t" r="r" b="b"/>
              <a:pathLst>
                <a:path w="19172" h="70261" extrusionOk="0">
                  <a:moveTo>
                    <a:pt x="19172" y="1"/>
                  </a:moveTo>
                  <a:lnTo>
                    <a:pt x="8551" y="4"/>
                  </a:lnTo>
                  <a:cubicBezTo>
                    <a:pt x="0" y="7836"/>
                    <a:pt x="397" y="20012"/>
                    <a:pt x="397" y="20012"/>
                  </a:cubicBezTo>
                  <a:lnTo>
                    <a:pt x="4405" y="69697"/>
                  </a:lnTo>
                  <a:cubicBezTo>
                    <a:pt x="4419" y="69888"/>
                    <a:pt x="4544" y="70071"/>
                    <a:pt x="4731" y="70112"/>
                  </a:cubicBezTo>
                  <a:cubicBezTo>
                    <a:pt x="5171" y="70208"/>
                    <a:pt x="5527" y="70261"/>
                    <a:pt x="5884" y="70261"/>
                  </a:cubicBezTo>
                  <a:cubicBezTo>
                    <a:pt x="6219" y="70261"/>
                    <a:pt x="6554" y="70215"/>
                    <a:pt x="6960" y="70115"/>
                  </a:cubicBezTo>
                  <a:cubicBezTo>
                    <a:pt x="7125" y="70072"/>
                    <a:pt x="7253" y="69945"/>
                    <a:pt x="7295" y="69780"/>
                  </a:cubicBezTo>
                  <a:cubicBezTo>
                    <a:pt x="13070" y="47416"/>
                    <a:pt x="19172" y="1"/>
                    <a:pt x="1917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33"/>
            <p:cNvSpPr/>
            <p:nvPr/>
          </p:nvSpPr>
          <p:spPr>
            <a:xfrm>
              <a:off x="-5241875" y="2723675"/>
              <a:ext cx="578125" cy="706025"/>
            </a:xfrm>
            <a:custGeom>
              <a:avLst/>
              <a:gdLst/>
              <a:ahLst/>
              <a:cxnLst/>
              <a:rect l="l" t="t" r="r" b="b"/>
              <a:pathLst>
                <a:path w="23125" h="28241" extrusionOk="0">
                  <a:moveTo>
                    <a:pt x="13367" y="0"/>
                  </a:moveTo>
                  <a:cubicBezTo>
                    <a:pt x="9016" y="0"/>
                    <a:pt x="0" y="1868"/>
                    <a:pt x="822" y="11462"/>
                  </a:cubicBezTo>
                  <a:cubicBezTo>
                    <a:pt x="1186" y="15715"/>
                    <a:pt x="1913" y="20775"/>
                    <a:pt x="5364" y="25588"/>
                  </a:cubicBezTo>
                  <a:cubicBezTo>
                    <a:pt x="5914" y="26354"/>
                    <a:pt x="6698" y="26919"/>
                    <a:pt x="7592" y="27221"/>
                  </a:cubicBezTo>
                  <a:cubicBezTo>
                    <a:pt x="8927" y="27673"/>
                    <a:pt x="11099" y="28241"/>
                    <a:pt x="13573" y="28241"/>
                  </a:cubicBezTo>
                  <a:cubicBezTo>
                    <a:pt x="14914" y="28241"/>
                    <a:pt x="16343" y="28074"/>
                    <a:pt x="17776" y="27632"/>
                  </a:cubicBezTo>
                  <a:cubicBezTo>
                    <a:pt x="19190" y="27195"/>
                    <a:pt x="20285" y="26072"/>
                    <a:pt x="20734" y="24661"/>
                  </a:cubicBezTo>
                  <a:cubicBezTo>
                    <a:pt x="21874" y="21094"/>
                    <a:pt x="23125" y="13649"/>
                    <a:pt x="22312" y="9599"/>
                  </a:cubicBezTo>
                  <a:cubicBezTo>
                    <a:pt x="21637" y="6237"/>
                    <a:pt x="19892" y="0"/>
                    <a:pt x="1336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33"/>
            <p:cNvSpPr/>
            <p:nvPr/>
          </p:nvSpPr>
          <p:spPr>
            <a:xfrm>
              <a:off x="-4983975" y="2568825"/>
              <a:ext cx="114150" cy="245400"/>
            </a:xfrm>
            <a:custGeom>
              <a:avLst/>
              <a:gdLst/>
              <a:ahLst/>
              <a:cxnLst/>
              <a:rect l="l" t="t" r="r" b="b"/>
              <a:pathLst>
                <a:path w="4566" h="9816" extrusionOk="0">
                  <a:moveTo>
                    <a:pt x="0" y="1"/>
                  </a:moveTo>
                  <a:lnTo>
                    <a:pt x="0" y="7533"/>
                  </a:lnTo>
                  <a:cubicBezTo>
                    <a:pt x="0" y="8794"/>
                    <a:pt x="1022" y="9816"/>
                    <a:pt x="2283" y="9816"/>
                  </a:cubicBezTo>
                  <a:cubicBezTo>
                    <a:pt x="3544" y="9815"/>
                    <a:pt x="4565" y="8794"/>
                    <a:pt x="4566" y="7533"/>
                  </a:cubicBezTo>
                  <a:lnTo>
                    <a:pt x="4566" y="1"/>
                  </a:lnTo>
                  <a:close/>
                </a:path>
              </a:pathLst>
            </a:custGeom>
            <a:solidFill>
              <a:srgbClr val="FFA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33"/>
            <p:cNvSpPr/>
            <p:nvPr/>
          </p:nvSpPr>
          <p:spPr>
            <a:xfrm>
              <a:off x="-4983975" y="2568825"/>
              <a:ext cx="114150" cy="129025"/>
            </a:xfrm>
            <a:custGeom>
              <a:avLst/>
              <a:gdLst/>
              <a:ahLst/>
              <a:cxnLst/>
              <a:rect l="l" t="t" r="r" b="b"/>
              <a:pathLst>
                <a:path w="4566" h="5161" extrusionOk="0">
                  <a:moveTo>
                    <a:pt x="0" y="1"/>
                  </a:moveTo>
                  <a:lnTo>
                    <a:pt x="0" y="1410"/>
                  </a:lnTo>
                  <a:cubicBezTo>
                    <a:pt x="468" y="3229"/>
                    <a:pt x="2777" y="5130"/>
                    <a:pt x="4566" y="5161"/>
                  </a:cubicBezTo>
                  <a:lnTo>
                    <a:pt x="4566" y="1"/>
                  </a:lnTo>
                  <a:close/>
                </a:path>
              </a:pathLst>
            </a:custGeom>
            <a:solidFill>
              <a:srgbClr val="F587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33"/>
            <p:cNvSpPr/>
            <p:nvPr/>
          </p:nvSpPr>
          <p:spPr>
            <a:xfrm>
              <a:off x="-4987325" y="2454275"/>
              <a:ext cx="182575" cy="214200"/>
            </a:xfrm>
            <a:custGeom>
              <a:avLst/>
              <a:gdLst/>
              <a:ahLst/>
              <a:cxnLst/>
              <a:rect l="l" t="t" r="r" b="b"/>
              <a:pathLst>
                <a:path w="7303" h="8568" extrusionOk="0">
                  <a:moveTo>
                    <a:pt x="7236" y="0"/>
                  </a:moveTo>
                  <a:lnTo>
                    <a:pt x="0" y="79"/>
                  </a:lnTo>
                  <a:lnTo>
                    <a:pt x="45" y="4203"/>
                  </a:lnTo>
                  <a:cubicBezTo>
                    <a:pt x="66" y="6194"/>
                    <a:pt x="2749" y="8567"/>
                    <a:pt x="4744" y="8567"/>
                  </a:cubicBezTo>
                  <a:cubicBezTo>
                    <a:pt x="4753" y="8567"/>
                    <a:pt x="4762" y="8567"/>
                    <a:pt x="4772" y="8567"/>
                  </a:cubicBezTo>
                  <a:cubicBezTo>
                    <a:pt x="5645" y="8557"/>
                    <a:pt x="7302" y="6123"/>
                    <a:pt x="7281" y="4125"/>
                  </a:cubicBezTo>
                  <a:lnTo>
                    <a:pt x="7236" y="0"/>
                  </a:lnTo>
                  <a:close/>
                </a:path>
              </a:pathLst>
            </a:custGeom>
            <a:solidFill>
              <a:srgbClr val="FFB4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33"/>
            <p:cNvSpPr/>
            <p:nvPr/>
          </p:nvSpPr>
          <p:spPr>
            <a:xfrm>
              <a:off x="-5019050" y="2475025"/>
              <a:ext cx="48250" cy="80475"/>
            </a:xfrm>
            <a:custGeom>
              <a:avLst/>
              <a:gdLst/>
              <a:ahLst/>
              <a:cxnLst/>
              <a:rect l="l" t="t" r="r" b="b"/>
              <a:pathLst>
                <a:path w="1930" h="3219" extrusionOk="0">
                  <a:moveTo>
                    <a:pt x="1710" y="1"/>
                  </a:moveTo>
                  <a:cubicBezTo>
                    <a:pt x="924" y="1"/>
                    <a:pt x="237" y="587"/>
                    <a:pt x="123" y="1397"/>
                  </a:cubicBezTo>
                  <a:cubicBezTo>
                    <a:pt x="0" y="2281"/>
                    <a:pt x="609" y="3097"/>
                    <a:pt x="1482" y="3219"/>
                  </a:cubicBezTo>
                  <a:lnTo>
                    <a:pt x="1929" y="16"/>
                  </a:lnTo>
                  <a:cubicBezTo>
                    <a:pt x="1856" y="6"/>
                    <a:pt x="1783" y="1"/>
                    <a:pt x="1710" y="1"/>
                  </a:cubicBezTo>
                  <a:close/>
                </a:path>
              </a:pathLst>
            </a:custGeom>
            <a:solidFill>
              <a:srgbClr val="FFA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33"/>
            <p:cNvSpPr/>
            <p:nvPr/>
          </p:nvSpPr>
          <p:spPr>
            <a:xfrm>
              <a:off x="-4992075" y="2440725"/>
              <a:ext cx="185775" cy="76825"/>
            </a:xfrm>
            <a:custGeom>
              <a:avLst/>
              <a:gdLst/>
              <a:ahLst/>
              <a:cxnLst/>
              <a:rect l="l" t="t" r="r" b="b"/>
              <a:pathLst>
                <a:path w="7431" h="3073" extrusionOk="0">
                  <a:moveTo>
                    <a:pt x="7419" y="1"/>
                  </a:moveTo>
                  <a:lnTo>
                    <a:pt x="1322" y="67"/>
                  </a:lnTo>
                  <a:lnTo>
                    <a:pt x="1336" y="1408"/>
                  </a:lnTo>
                  <a:cubicBezTo>
                    <a:pt x="516" y="1467"/>
                    <a:pt x="1" y="2319"/>
                    <a:pt x="331" y="3073"/>
                  </a:cubicBezTo>
                  <a:cubicBezTo>
                    <a:pt x="479" y="3017"/>
                    <a:pt x="619" y="2941"/>
                    <a:pt x="748" y="2848"/>
                  </a:cubicBezTo>
                  <a:cubicBezTo>
                    <a:pt x="1017" y="2648"/>
                    <a:pt x="1344" y="2561"/>
                    <a:pt x="1678" y="2554"/>
                  </a:cubicBezTo>
                  <a:cubicBezTo>
                    <a:pt x="2386" y="2542"/>
                    <a:pt x="3070" y="2290"/>
                    <a:pt x="3616" y="1838"/>
                  </a:cubicBezTo>
                  <a:cubicBezTo>
                    <a:pt x="4242" y="1322"/>
                    <a:pt x="5028" y="1017"/>
                    <a:pt x="5830" y="1017"/>
                  </a:cubicBezTo>
                  <a:cubicBezTo>
                    <a:pt x="5982" y="1017"/>
                    <a:pt x="6135" y="1028"/>
                    <a:pt x="6288" y="1051"/>
                  </a:cubicBezTo>
                  <a:cubicBezTo>
                    <a:pt x="6477" y="1079"/>
                    <a:pt x="6667" y="1093"/>
                    <a:pt x="6858" y="1093"/>
                  </a:cubicBezTo>
                  <a:cubicBezTo>
                    <a:pt x="6874" y="1093"/>
                    <a:pt x="6890" y="1093"/>
                    <a:pt x="6906" y="1093"/>
                  </a:cubicBezTo>
                  <a:cubicBezTo>
                    <a:pt x="7082" y="1089"/>
                    <a:pt x="7257" y="1074"/>
                    <a:pt x="7431" y="1048"/>
                  </a:cubicBezTo>
                  <a:lnTo>
                    <a:pt x="7419" y="1"/>
                  </a:lnTo>
                  <a:close/>
                </a:path>
              </a:pathLst>
            </a:custGeom>
            <a:solidFill>
              <a:srgbClr val="FFA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33"/>
            <p:cNvSpPr/>
            <p:nvPr/>
          </p:nvSpPr>
          <p:spPr>
            <a:xfrm>
              <a:off x="-5103025" y="2181225"/>
              <a:ext cx="438450" cy="337000"/>
            </a:xfrm>
            <a:custGeom>
              <a:avLst/>
              <a:gdLst/>
              <a:ahLst/>
              <a:cxnLst/>
              <a:rect l="l" t="t" r="r" b="b"/>
              <a:pathLst>
                <a:path w="17538" h="13480" extrusionOk="0">
                  <a:moveTo>
                    <a:pt x="12086" y="1"/>
                  </a:moveTo>
                  <a:cubicBezTo>
                    <a:pt x="12024" y="1"/>
                    <a:pt x="11961" y="2"/>
                    <a:pt x="11898" y="5"/>
                  </a:cubicBezTo>
                  <a:cubicBezTo>
                    <a:pt x="10386" y="63"/>
                    <a:pt x="8970" y="767"/>
                    <a:pt x="8011" y="1939"/>
                  </a:cubicBezTo>
                  <a:cubicBezTo>
                    <a:pt x="7036" y="3124"/>
                    <a:pt x="5618" y="3815"/>
                    <a:pt x="4114" y="4126"/>
                  </a:cubicBezTo>
                  <a:cubicBezTo>
                    <a:pt x="4097" y="4130"/>
                    <a:pt x="4079" y="4134"/>
                    <a:pt x="4061" y="4137"/>
                  </a:cubicBezTo>
                  <a:cubicBezTo>
                    <a:pt x="2392" y="4504"/>
                    <a:pt x="1069" y="5877"/>
                    <a:pt x="780" y="7561"/>
                  </a:cubicBezTo>
                  <a:cubicBezTo>
                    <a:pt x="743" y="7778"/>
                    <a:pt x="721" y="7999"/>
                    <a:pt x="716" y="8220"/>
                  </a:cubicBezTo>
                  <a:cubicBezTo>
                    <a:pt x="701" y="8938"/>
                    <a:pt x="573" y="9661"/>
                    <a:pt x="241" y="10298"/>
                  </a:cubicBezTo>
                  <a:cubicBezTo>
                    <a:pt x="83" y="10600"/>
                    <a:pt x="1" y="10938"/>
                    <a:pt x="5" y="11280"/>
                  </a:cubicBezTo>
                  <a:cubicBezTo>
                    <a:pt x="19" y="12500"/>
                    <a:pt x="1078" y="13480"/>
                    <a:pt x="2376" y="13480"/>
                  </a:cubicBezTo>
                  <a:cubicBezTo>
                    <a:pt x="2385" y="13480"/>
                    <a:pt x="2395" y="13480"/>
                    <a:pt x="2404" y="13480"/>
                  </a:cubicBezTo>
                  <a:cubicBezTo>
                    <a:pt x="2921" y="13476"/>
                    <a:pt x="3425" y="13309"/>
                    <a:pt x="3841" y="13001"/>
                  </a:cubicBezTo>
                  <a:cubicBezTo>
                    <a:pt x="4204" y="12731"/>
                    <a:pt x="4646" y="12611"/>
                    <a:pt x="5098" y="12603"/>
                  </a:cubicBezTo>
                  <a:cubicBezTo>
                    <a:pt x="6056" y="12587"/>
                    <a:pt x="6980" y="12246"/>
                    <a:pt x="7718" y="11635"/>
                  </a:cubicBezTo>
                  <a:cubicBezTo>
                    <a:pt x="8566" y="10937"/>
                    <a:pt x="9628" y="10525"/>
                    <a:pt x="10712" y="10525"/>
                  </a:cubicBezTo>
                  <a:cubicBezTo>
                    <a:pt x="10918" y="10525"/>
                    <a:pt x="11125" y="10540"/>
                    <a:pt x="11331" y="10571"/>
                  </a:cubicBezTo>
                  <a:cubicBezTo>
                    <a:pt x="11585" y="10608"/>
                    <a:pt x="11841" y="10628"/>
                    <a:pt x="12098" y="10628"/>
                  </a:cubicBezTo>
                  <a:cubicBezTo>
                    <a:pt x="12121" y="10628"/>
                    <a:pt x="12145" y="10627"/>
                    <a:pt x="12168" y="10627"/>
                  </a:cubicBezTo>
                  <a:cubicBezTo>
                    <a:pt x="15153" y="10595"/>
                    <a:pt x="17537" y="8105"/>
                    <a:pt x="17420" y="5101"/>
                  </a:cubicBezTo>
                  <a:cubicBezTo>
                    <a:pt x="17312" y="2355"/>
                    <a:pt x="14823" y="1"/>
                    <a:pt x="1208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33"/>
            <p:cNvSpPr/>
            <p:nvPr/>
          </p:nvSpPr>
          <p:spPr>
            <a:xfrm>
              <a:off x="-5381650" y="2735450"/>
              <a:ext cx="399875" cy="1221775"/>
            </a:xfrm>
            <a:custGeom>
              <a:avLst/>
              <a:gdLst/>
              <a:ahLst/>
              <a:cxnLst/>
              <a:rect l="l" t="t" r="r" b="b"/>
              <a:pathLst>
                <a:path w="15995" h="48871" extrusionOk="0">
                  <a:moveTo>
                    <a:pt x="14396" y="1"/>
                  </a:moveTo>
                  <a:lnTo>
                    <a:pt x="11134" y="517"/>
                  </a:lnTo>
                  <a:cubicBezTo>
                    <a:pt x="7941" y="1023"/>
                    <a:pt x="5495" y="3626"/>
                    <a:pt x="5194" y="6845"/>
                  </a:cubicBezTo>
                  <a:lnTo>
                    <a:pt x="1" y="48871"/>
                  </a:lnTo>
                  <a:lnTo>
                    <a:pt x="15994" y="48871"/>
                  </a:lnTo>
                  <a:cubicBezTo>
                    <a:pt x="13314" y="32679"/>
                    <a:pt x="12518" y="16401"/>
                    <a:pt x="1439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33"/>
            <p:cNvSpPr/>
            <p:nvPr/>
          </p:nvSpPr>
          <p:spPr>
            <a:xfrm>
              <a:off x="-5503300" y="3108575"/>
              <a:ext cx="1659650" cy="2013250"/>
            </a:xfrm>
            <a:custGeom>
              <a:avLst/>
              <a:gdLst/>
              <a:ahLst/>
              <a:cxnLst/>
              <a:rect l="l" t="t" r="r" b="b"/>
              <a:pathLst>
                <a:path w="66386" h="80530" extrusionOk="0">
                  <a:moveTo>
                    <a:pt x="65797" y="1"/>
                  </a:moveTo>
                  <a:lnTo>
                    <a:pt x="63207" y="12214"/>
                  </a:lnTo>
                  <a:cubicBezTo>
                    <a:pt x="61659" y="19520"/>
                    <a:pt x="55900" y="25045"/>
                    <a:pt x="48536" y="26290"/>
                  </a:cubicBezTo>
                  <a:lnTo>
                    <a:pt x="14306" y="32077"/>
                  </a:lnTo>
                  <a:cubicBezTo>
                    <a:pt x="6017" y="33478"/>
                    <a:pt x="1" y="40598"/>
                    <a:pt x="1" y="49005"/>
                  </a:cubicBezTo>
                  <a:lnTo>
                    <a:pt x="1" y="80529"/>
                  </a:lnTo>
                  <a:lnTo>
                    <a:pt x="602" y="80529"/>
                  </a:lnTo>
                  <a:lnTo>
                    <a:pt x="602" y="49005"/>
                  </a:lnTo>
                  <a:cubicBezTo>
                    <a:pt x="602" y="40893"/>
                    <a:pt x="6407" y="34024"/>
                    <a:pt x="14407" y="32671"/>
                  </a:cubicBezTo>
                  <a:lnTo>
                    <a:pt x="48637" y="26884"/>
                  </a:lnTo>
                  <a:cubicBezTo>
                    <a:pt x="56246" y="25598"/>
                    <a:pt x="62197" y="19889"/>
                    <a:pt x="63797" y="12339"/>
                  </a:cubicBezTo>
                  <a:lnTo>
                    <a:pt x="66386" y="126"/>
                  </a:lnTo>
                  <a:lnTo>
                    <a:pt x="6579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33"/>
            <p:cNvSpPr/>
            <p:nvPr/>
          </p:nvSpPr>
          <p:spPr>
            <a:xfrm>
              <a:off x="-3887625" y="2686275"/>
              <a:ext cx="192925" cy="466125"/>
            </a:xfrm>
            <a:custGeom>
              <a:avLst/>
              <a:gdLst/>
              <a:ahLst/>
              <a:cxnLst/>
              <a:rect l="l" t="t" r="r" b="b"/>
              <a:pathLst>
                <a:path w="7717" h="18645" extrusionOk="0">
                  <a:moveTo>
                    <a:pt x="2137" y="0"/>
                  </a:moveTo>
                  <a:lnTo>
                    <a:pt x="71" y="17350"/>
                  </a:lnTo>
                  <a:cubicBezTo>
                    <a:pt x="1" y="17942"/>
                    <a:pt x="390" y="18490"/>
                    <a:pt x="972" y="18617"/>
                  </a:cubicBezTo>
                  <a:cubicBezTo>
                    <a:pt x="1055" y="18636"/>
                    <a:pt x="1139" y="18645"/>
                    <a:pt x="1221" y="18645"/>
                  </a:cubicBezTo>
                  <a:cubicBezTo>
                    <a:pt x="1712" y="18645"/>
                    <a:pt x="2163" y="18330"/>
                    <a:pt x="2322" y="17845"/>
                  </a:cubicBezTo>
                  <a:lnTo>
                    <a:pt x="7717" y="1227"/>
                  </a:lnTo>
                  <a:lnTo>
                    <a:pt x="213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33"/>
            <p:cNvSpPr/>
            <p:nvPr/>
          </p:nvSpPr>
          <p:spPr>
            <a:xfrm>
              <a:off x="-3885375" y="2711050"/>
              <a:ext cx="190675" cy="441400"/>
            </a:xfrm>
            <a:custGeom>
              <a:avLst/>
              <a:gdLst/>
              <a:ahLst/>
              <a:cxnLst/>
              <a:rect l="l" t="t" r="r" b="b"/>
              <a:pathLst>
                <a:path w="7627" h="17656" extrusionOk="0">
                  <a:moveTo>
                    <a:pt x="6559" y="0"/>
                  </a:moveTo>
                  <a:lnTo>
                    <a:pt x="1375" y="15966"/>
                  </a:lnTo>
                  <a:cubicBezTo>
                    <a:pt x="1217" y="16450"/>
                    <a:pt x="766" y="16766"/>
                    <a:pt x="274" y="16766"/>
                  </a:cubicBezTo>
                  <a:cubicBezTo>
                    <a:pt x="192" y="16766"/>
                    <a:pt x="109" y="16757"/>
                    <a:pt x="26" y="16739"/>
                  </a:cubicBezTo>
                  <a:cubicBezTo>
                    <a:pt x="17" y="16736"/>
                    <a:pt x="9" y="16732"/>
                    <a:pt x="0" y="16730"/>
                  </a:cubicBezTo>
                  <a:lnTo>
                    <a:pt x="0" y="16730"/>
                  </a:lnTo>
                  <a:cubicBezTo>
                    <a:pt x="105" y="17244"/>
                    <a:pt x="543" y="17624"/>
                    <a:pt x="1067" y="17653"/>
                  </a:cubicBezTo>
                  <a:cubicBezTo>
                    <a:pt x="1089" y="17654"/>
                    <a:pt x="1110" y="17655"/>
                    <a:pt x="1132" y="17655"/>
                  </a:cubicBezTo>
                  <a:cubicBezTo>
                    <a:pt x="1631" y="17655"/>
                    <a:pt x="2076" y="17334"/>
                    <a:pt x="2231" y="16855"/>
                  </a:cubicBezTo>
                  <a:lnTo>
                    <a:pt x="7627" y="236"/>
                  </a:lnTo>
                  <a:lnTo>
                    <a:pt x="655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33"/>
            <p:cNvSpPr/>
            <p:nvPr/>
          </p:nvSpPr>
          <p:spPr>
            <a:xfrm>
              <a:off x="-3879325" y="2588975"/>
              <a:ext cx="232600" cy="212400"/>
            </a:xfrm>
            <a:custGeom>
              <a:avLst/>
              <a:gdLst/>
              <a:ahLst/>
              <a:cxnLst/>
              <a:rect l="l" t="t" r="r" b="b"/>
              <a:pathLst>
                <a:path w="9304" h="8496" extrusionOk="0">
                  <a:moveTo>
                    <a:pt x="4648" y="1"/>
                  </a:moveTo>
                  <a:cubicBezTo>
                    <a:pt x="2697" y="1"/>
                    <a:pt x="940" y="1353"/>
                    <a:pt x="504" y="3336"/>
                  </a:cubicBezTo>
                  <a:cubicBezTo>
                    <a:pt x="1" y="5627"/>
                    <a:pt x="1450" y="7892"/>
                    <a:pt x="3740" y="8395"/>
                  </a:cubicBezTo>
                  <a:cubicBezTo>
                    <a:pt x="4047" y="8463"/>
                    <a:pt x="4354" y="8495"/>
                    <a:pt x="4656" y="8495"/>
                  </a:cubicBezTo>
                  <a:cubicBezTo>
                    <a:pt x="6606" y="8495"/>
                    <a:pt x="8363" y="7143"/>
                    <a:pt x="8799" y="5159"/>
                  </a:cubicBezTo>
                  <a:cubicBezTo>
                    <a:pt x="9304" y="2869"/>
                    <a:pt x="7854" y="604"/>
                    <a:pt x="5563" y="100"/>
                  </a:cubicBezTo>
                  <a:cubicBezTo>
                    <a:pt x="5256" y="33"/>
                    <a:pt x="4950" y="1"/>
                    <a:pt x="464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33"/>
            <p:cNvSpPr/>
            <p:nvPr/>
          </p:nvSpPr>
          <p:spPr>
            <a:xfrm>
              <a:off x="-3931975" y="2789850"/>
              <a:ext cx="254725" cy="189925"/>
            </a:xfrm>
            <a:custGeom>
              <a:avLst/>
              <a:gdLst/>
              <a:ahLst/>
              <a:cxnLst/>
              <a:rect l="l" t="t" r="r" b="b"/>
              <a:pathLst>
                <a:path w="10189" h="7597" extrusionOk="0">
                  <a:moveTo>
                    <a:pt x="1238" y="0"/>
                  </a:moveTo>
                  <a:lnTo>
                    <a:pt x="0" y="5630"/>
                  </a:lnTo>
                  <a:lnTo>
                    <a:pt x="8952" y="7596"/>
                  </a:lnTo>
                  <a:lnTo>
                    <a:pt x="10188" y="1966"/>
                  </a:lnTo>
                  <a:lnTo>
                    <a:pt x="123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33"/>
            <p:cNvSpPr/>
            <p:nvPr/>
          </p:nvSpPr>
          <p:spPr>
            <a:xfrm>
              <a:off x="-5222775" y="3721150"/>
              <a:ext cx="370750" cy="236075"/>
            </a:xfrm>
            <a:custGeom>
              <a:avLst/>
              <a:gdLst/>
              <a:ahLst/>
              <a:cxnLst/>
              <a:rect l="l" t="t" r="r" b="b"/>
              <a:pathLst>
                <a:path w="14830" h="9443" extrusionOk="0">
                  <a:moveTo>
                    <a:pt x="2028" y="1"/>
                  </a:moveTo>
                  <a:lnTo>
                    <a:pt x="0" y="1167"/>
                  </a:lnTo>
                  <a:lnTo>
                    <a:pt x="2696" y="5286"/>
                  </a:lnTo>
                  <a:cubicBezTo>
                    <a:pt x="2696" y="5286"/>
                    <a:pt x="5424" y="9442"/>
                    <a:pt x="7594" y="9442"/>
                  </a:cubicBezTo>
                  <a:cubicBezTo>
                    <a:pt x="7697" y="9442"/>
                    <a:pt x="7799" y="9433"/>
                    <a:pt x="7899" y="9413"/>
                  </a:cubicBezTo>
                  <a:cubicBezTo>
                    <a:pt x="10108" y="8980"/>
                    <a:pt x="14830" y="7253"/>
                    <a:pt x="11959" y="6122"/>
                  </a:cubicBezTo>
                  <a:cubicBezTo>
                    <a:pt x="9266" y="5063"/>
                    <a:pt x="7523" y="3119"/>
                    <a:pt x="5937" y="3119"/>
                  </a:cubicBezTo>
                  <a:cubicBezTo>
                    <a:pt x="5833" y="3119"/>
                    <a:pt x="5729" y="3127"/>
                    <a:pt x="5626" y="3145"/>
                  </a:cubicBezTo>
                  <a:cubicBezTo>
                    <a:pt x="5560" y="3156"/>
                    <a:pt x="5492" y="3161"/>
                    <a:pt x="5425" y="3161"/>
                  </a:cubicBezTo>
                  <a:cubicBezTo>
                    <a:pt x="3802" y="3161"/>
                    <a:pt x="2028" y="1"/>
                    <a:pt x="2028" y="1"/>
                  </a:cubicBezTo>
                  <a:close/>
                </a:path>
              </a:pathLst>
            </a:custGeom>
            <a:solidFill>
              <a:srgbClr val="FFB4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33"/>
            <p:cNvSpPr/>
            <p:nvPr/>
          </p:nvSpPr>
          <p:spPr>
            <a:xfrm>
              <a:off x="-5539475" y="2789550"/>
              <a:ext cx="489825" cy="1039625"/>
            </a:xfrm>
            <a:custGeom>
              <a:avLst/>
              <a:gdLst/>
              <a:ahLst/>
              <a:cxnLst/>
              <a:rect l="l" t="t" r="r" b="b"/>
              <a:pathLst>
                <a:path w="19593" h="41585" extrusionOk="0">
                  <a:moveTo>
                    <a:pt x="15587" y="0"/>
                  </a:moveTo>
                  <a:cubicBezTo>
                    <a:pt x="14796" y="0"/>
                    <a:pt x="14018" y="353"/>
                    <a:pt x="13499" y="1023"/>
                  </a:cubicBezTo>
                  <a:cubicBezTo>
                    <a:pt x="9626" y="6019"/>
                    <a:pt x="0" y="19106"/>
                    <a:pt x="528" y="25081"/>
                  </a:cubicBezTo>
                  <a:cubicBezTo>
                    <a:pt x="942" y="29767"/>
                    <a:pt x="4939" y="35604"/>
                    <a:pt x="7848" y="39289"/>
                  </a:cubicBezTo>
                  <a:cubicBezTo>
                    <a:pt x="9020" y="40774"/>
                    <a:pt x="10773" y="41585"/>
                    <a:pt x="12563" y="41585"/>
                  </a:cubicBezTo>
                  <a:cubicBezTo>
                    <a:pt x="13375" y="41585"/>
                    <a:pt x="14194" y="41418"/>
                    <a:pt x="14970" y="41072"/>
                  </a:cubicBezTo>
                  <a:cubicBezTo>
                    <a:pt x="18485" y="39503"/>
                    <a:pt x="19592" y="35021"/>
                    <a:pt x="17194" y="31967"/>
                  </a:cubicBezTo>
                  <a:cubicBezTo>
                    <a:pt x="15154" y="29368"/>
                    <a:pt x="14450" y="26171"/>
                    <a:pt x="14117" y="24376"/>
                  </a:cubicBezTo>
                  <a:cubicBezTo>
                    <a:pt x="13256" y="19726"/>
                    <a:pt x="16287" y="8316"/>
                    <a:pt x="18095" y="3667"/>
                  </a:cubicBezTo>
                  <a:cubicBezTo>
                    <a:pt x="18540" y="2521"/>
                    <a:pt x="18146" y="1214"/>
                    <a:pt x="17139" y="498"/>
                  </a:cubicBezTo>
                  <a:lnTo>
                    <a:pt x="17138" y="498"/>
                  </a:lnTo>
                  <a:cubicBezTo>
                    <a:pt x="16666" y="163"/>
                    <a:pt x="16124" y="0"/>
                    <a:pt x="1558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33"/>
            <p:cNvSpPr/>
            <p:nvPr/>
          </p:nvSpPr>
          <p:spPr>
            <a:xfrm>
              <a:off x="-5556675" y="2769825"/>
              <a:ext cx="511450" cy="1086375"/>
            </a:xfrm>
            <a:custGeom>
              <a:avLst/>
              <a:gdLst/>
              <a:ahLst/>
              <a:cxnLst/>
              <a:rect l="l" t="t" r="r" b="b"/>
              <a:pathLst>
                <a:path w="20458" h="43455" extrusionOk="0">
                  <a:moveTo>
                    <a:pt x="16431" y="0"/>
                  </a:moveTo>
                  <a:cubicBezTo>
                    <a:pt x="15598" y="0"/>
                    <a:pt x="14775" y="372"/>
                    <a:pt x="14226" y="1078"/>
                  </a:cubicBezTo>
                  <a:cubicBezTo>
                    <a:pt x="10147" y="6314"/>
                    <a:pt x="1" y="20029"/>
                    <a:pt x="527" y="26268"/>
                  </a:cubicBezTo>
                  <a:cubicBezTo>
                    <a:pt x="940" y="31163"/>
                    <a:pt x="5102" y="37242"/>
                    <a:pt x="8132" y="41079"/>
                  </a:cubicBezTo>
                  <a:cubicBezTo>
                    <a:pt x="9346" y="42617"/>
                    <a:pt x="11169" y="43455"/>
                    <a:pt x="13036" y="43455"/>
                  </a:cubicBezTo>
                  <a:cubicBezTo>
                    <a:pt x="13895" y="43455"/>
                    <a:pt x="14764" y="43277"/>
                    <a:pt x="15587" y="42908"/>
                  </a:cubicBezTo>
                  <a:cubicBezTo>
                    <a:pt x="19276" y="41252"/>
                    <a:pt x="20458" y="36567"/>
                    <a:pt x="17958" y="33387"/>
                  </a:cubicBezTo>
                  <a:cubicBezTo>
                    <a:pt x="15832" y="30681"/>
                    <a:pt x="13792" y="27692"/>
                    <a:pt x="13451" y="25817"/>
                  </a:cubicBezTo>
                  <a:cubicBezTo>
                    <a:pt x="12569" y="20964"/>
                    <a:pt x="17113" y="8685"/>
                    <a:pt x="19028" y="3819"/>
                  </a:cubicBezTo>
                  <a:cubicBezTo>
                    <a:pt x="19501" y="2622"/>
                    <a:pt x="19093" y="1256"/>
                    <a:pt x="18042" y="514"/>
                  </a:cubicBezTo>
                  <a:cubicBezTo>
                    <a:pt x="17553" y="168"/>
                    <a:pt x="16990" y="0"/>
                    <a:pt x="1643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65" name="Google Shape;565;p33"/>
          <p:cNvGrpSpPr/>
          <p:nvPr/>
        </p:nvGrpSpPr>
        <p:grpSpPr>
          <a:xfrm>
            <a:off x="2602757" y="1203807"/>
            <a:ext cx="1672702" cy="3720584"/>
            <a:chOff x="-3591175" y="2231850"/>
            <a:chExt cx="1384000" cy="3078425"/>
          </a:xfrm>
        </p:grpSpPr>
        <p:sp>
          <p:nvSpPr>
            <p:cNvPr id="566" name="Google Shape;566;p33"/>
            <p:cNvSpPr/>
            <p:nvPr/>
          </p:nvSpPr>
          <p:spPr>
            <a:xfrm>
              <a:off x="-3591175" y="2499725"/>
              <a:ext cx="1015625" cy="141425"/>
            </a:xfrm>
            <a:custGeom>
              <a:avLst/>
              <a:gdLst/>
              <a:ahLst/>
              <a:cxnLst/>
              <a:rect l="l" t="t" r="r" b="b"/>
              <a:pathLst>
                <a:path w="40625" h="5657" extrusionOk="0">
                  <a:moveTo>
                    <a:pt x="1" y="0"/>
                  </a:moveTo>
                  <a:lnTo>
                    <a:pt x="1" y="5657"/>
                  </a:lnTo>
                  <a:lnTo>
                    <a:pt x="40624" y="5657"/>
                  </a:lnTo>
                  <a:lnTo>
                    <a:pt x="40624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33"/>
            <p:cNvSpPr/>
            <p:nvPr/>
          </p:nvSpPr>
          <p:spPr>
            <a:xfrm>
              <a:off x="-3591175" y="2231850"/>
              <a:ext cx="1015625" cy="141450"/>
            </a:xfrm>
            <a:custGeom>
              <a:avLst/>
              <a:gdLst/>
              <a:ahLst/>
              <a:cxnLst/>
              <a:rect l="l" t="t" r="r" b="b"/>
              <a:pathLst>
                <a:path w="40625" h="5658" extrusionOk="0">
                  <a:moveTo>
                    <a:pt x="1" y="1"/>
                  </a:moveTo>
                  <a:lnTo>
                    <a:pt x="1" y="5657"/>
                  </a:lnTo>
                  <a:lnTo>
                    <a:pt x="40624" y="5657"/>
                  </a:lnTo>
                  <a:lnTo>
                    <a:pt x="40624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" name="Google Shape;568;p33"/>
            <p:cNvSpPr/>
            <p:nvPr/>
          </p:nvSpPr>
          <p:spPr>
            <a:xfrm>
              <a:off x="-3591175" y="2903600"/>
              <a:ext cx="722200" cy="945000"/>
            </a:xfrm>
            <a:custGeom>
              <a:avLst/>
              <a:gdLst/>
              <a:ahLst/>
              <a:cxnLst/>
              <a:rect l="l" t="t" r="r" b="b"/>
              <a:pathLst>
                <a:path w="28888" h="37800" extrusionOk="0">
                  <a:moveTo>
                    <a:pt x="1" y="1"/>
                  </a:moveTo>
                  <a:lnTo>
                    <a:pt x="1" y="37800"/>
                  </a:lnTo>
                  <a:lnTo>
                    <a:pt x="28888" y="37800"/>
                  </a:lnTo>
                  <a:lnTo>
                    <a:pt x="2888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33"/>
            <p:cNvSpPr/>
            <p:nvPr/>
          </p:nvSpPr>
          <p:spPr>
            <a:xfrm>
              <a:off x="-3175000" y="5145200"/>
              <a:ext cx="967825" cy="165075"/>
            </a:xfrm>
            <a:custGeom>
              <a:avLst/>
              <a:gdLst/>
              <a:ahLst/>
              <a:cxnLst/>
              <a:rect l="l" t="t" r="r" b="b"/>
              <a:pathLst>
                <a:path w="38713" h="6603" extrusionOk="0">
                  <a:moveTo>
                    <a:pt x="19357" y="1"/>
                  </a:moveTo>
                  <a:cubicBezTo>
                    <a:pt x="14224" y="1"/>
                    <a:pt x="9300" y="348"/>
                    <a:pt x="5671" y="968"/>
                  </a:cubicBezTo>
                  <a:cubicBezTo>
                    <a:pt x="2041" y="1587"/>
                    <a:pt x="1" y="2427"/>
                    <a:pt x="1" y="3302"/>
                  </a:cubicBezTo>
                  <a:cubicBezTo>
                    <a:pt x="1" y="4177"/>
                    <a:pt x="2041" y="5016"/>
                    <a:pt x="5671" y="5636"/>
                  </a:cubicBezTo>
                  <a:cubicBezTo>
                    <a:pt x="9300" y="6255"/>
                    <a:pt x="14224" y="6603"/>
                    <a:pt x="19357" y="6603"/>
                  </a:cubicBezTo>
                  <a:cubicBezTo>
                    <a:pt x="24491" y="6603"/>
                    <a:pt x="29415" y="6255"/>
                    <a:pt x="33044" y="5636"/>
                  </a:cubicBezTo>
                  <a:cubicBezTo>
                    <a:pt x="36673" y="5016"/>
                    <a:pt x="38712" y="4177"/>
                    <a:pt x="38712" y="3302"/>
                  </a:cubicBezTo>
                  <a:cubicBezTo>
                    <a:pt x="38712" y="2427"/>
                    <a:pt x="36673" y="1587"/>
                    <a:pt x="33044" y="968"/>
                  </a:cubicBezTo>
                  <a:cubicBezTo>
                    <a:pt x="29415" y="348"/>
                    <a:pt x="24491" y="1"/>
                    <a:pt x="19357" y="1"/>
                  </a:cubicBezTo>
                  <a:close/>
                </a:path>
              </a:pathLst>
            </a:custGeom>
            <a:solidFill>
              <a:srgbClr val="CECF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33"/>
            <p:cNvSpPr/>
            <p:nvPr/>
          </p:nvSpPr>
          <p:spPr>
            <a:xfrm>
              <a:off x="-3475500" y="3688350"/>
              <a:ext cx="214200" cy="348325"/>
            </a:xfrm>
            <a:custGeom>
              <a:avLst/>
              <a:gdLst/>
              <a:ahLst/>
              <a:cxnLst/>
              <a:rect l="l" t="t" r="r" b="b"/>
              <a:pathLst>
                <a:path w="8568" h="13933" extrusionOk="0">
                  <a:moveTo>
                    <a:pt x="6917" y="1"/>
                  </a:moveTo>
                  <a:lnTo>
                    <a:pt x="3634" y="3670"/>
                  </a:lnTo>
                  <a:cubicBezTo>
                    <a:pt x="3634" y="3670"/>
                    <a:pt x="1" y="7740"/>
                    <a:pt x="990" y="9762"/>
                  </a:cubicBezTo>
                  <a:cubicBezTo>
                    <a:pt x="1726" y="11267"/>
                    <a:pt x="3514" y="13932"/>
                    <a:pt x="4525" y="13932"/>
                  </a:cubicBezTo>
                  <a:cubicBezTo>
                    <a:pt x="4872" y="13932"/>
                    <a:pt x="5127" y="13618"/>
                    <a:pt x="5217" y="12834"/>
                  </a:cubicBezTo>
                  <a:cubicBezTo>
                    <a:pt x="5568" y="9771"/>
                    <a:pt x="7165" y="7491"/>
                    <a:pt x="6460" y="5947"/>
                  </a:cubicBezTo>
                  <a:cubicBezTo>
                    <a:pt x="5753" y="4404"/>
                    <a:pt x="8568" y="1659"/>
                    <a:pt x="8568" y="1659"/>
                  </a:cubicBezTo>
                  <a:lnTo>
                    <a:pt x="6917" y="1"/>
                  </a:lnTo>
                  <a:close/>
                </a:path>
              </a:pathLst>
            </a:custGeom>
            <a:solidFill>
              <a:srgbClr val="FFB4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33"/>
            <p:cNvSpPr/>
            <p:nvPr/>
          </p:nvSpPr>
          <p:spPr>
            <a:xfrm>
              <a:off x="-3445375" y="2800725"/>
              <a:ext cx="459825" cy="1000375"/>
            </a:xfrm>
            <a:custGeom>
              <a:avLst/>
              <a:gdLst/>
              <a:ahLst/>
              <a:cxnLst/>
              <a:rect l="l" t="t" r="r" b="b"/>
              <a:pathLst>
                <a:path w="18393" h="40015" extrusionOk="0">
                  <a:moveTo>
                    <a:pt x="14926" y="1"/>
                  </a:moveTo>
                  <a:cubicBezTo>
                    <a:pt x="13368" y="1"/>
                    <a:pt x="12022" y="1085"/>
                    <a:pt x="11692" y="2607"/>
                  </a:cubicBezTo>
                  <a:lnTo>
                    <a:pt x="7793" y="20556"/>
                  </a:lnTo>
                  <a:lnTo>
                    <a:pt x="2255" y="29451"/>
                  </a:lnTo>
                  <a:cubicBezTo>
                    <a:pt x="1" y="33072"/>
                    <a:pt x="1443" y="37978"/>
                    <a:pt x="5412" y="39540"/>
                  </a:cubicBezTo>
                  <a:cubicBezTo>
                    <a:pt x="6233" y="39863"/>
                    <a:pt x="7073" y="40015"/>
                    <a:pt x="7895" y="40015"/>
                  </a:cubicBezTo>
                  <a:cubicBezTo>
                    <a:pt x="11097" y="40015"/>
                    <a:pt x="14037" y="37718"/>
                    <a:pt x="14590" y="34316"/>
                  </a:cubicBezTo>
                  <a:lnTo>
                    <a:pt x="16587" y="22041"/>
                  </a:lnTo>
                  <a:lnTo>
                    <a:pt x="18220" y="3601"/>
                  </a:lnTo>
                  <a:cubicBezTo>
                    <a:pt x="18393" y="1667"/>
                    <a:pt x="16868" y="1"/>
                    <a:pt x="1492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" name="Google Shape;572;p33"/>
            <p:cNvSpPr/>
            <p:nvPr/>
          </p:nvSpPr>
          <p:spPr>
            <a:xfrm>
              <a:off x="-2930525" y="2326125"/>
              <a:ext cx="176250" cy="258850"/>
            </a:xfrm>
            <a:custGeom>
              <a:avLst/>
              <a:gdLst/>
              <a:ahLst/>
              <a:cxnLst/>
              <a:rect l="l" t="t" r="r" b="b"/>
              <a:pathLst>
                <a:path w="7050" h="10354" extrusionOk="0">
                  <a:moveTo>
                    <a:pt x="3921" y="1"/>
                  </a:moveTo>
                  <a:cubicBezTo>
                    <a:pt x="2414" y="1"/>
                    <a:pt x="1122" y="1143"/>
                    <a:pt x="967" y="2675"/>
                  </a:cubicBezTo>
                  <a:cubicBezTo>
                    <a:pt x="879" y="3538"/>
                    <a:pt x="1178" y="4347"/>
                    <a:pt x="1715" y="4947"/>
                  </a:cubicBezTo>
                  <a:cubicBezTo>
                    <a:pt x="875" y="5374"/>
                    <a:pt x="261" y="6199"/>
                    <a:pt x="160" y="7206"/>
                  </a:cubicBezTo>
                  <a:cubicBezTo>
                    <a:pt x="0" y="8777"/>
                    <a:pt x="1145" y="10180"/>
                    <a:pt x="2716" y="10339"/>
                  </a:cubicBezTo>
                  <a:cubicBezTo>
                    <a:pt x="2814" y="10348"/>
                    <a:pt x="2911" y="10353"/>
                    <a:pt x="3008" y="10353"/>
                  </a:cubicBezTo>
                  <a:cubicBezTo>
                    <a:pt x="4235" y="10353"/>
                    <a:pt x="5311" y="9565"/>
                    <a:pt x="5703" y="8430"/>
                  </a:cubicBezTo>
                  <a:cubicBezTo>
                    <a:pt x="5832" y="8054"/>
                    <a:pt x="6035" y="7708"/>
                    <a:pt x="6300" y="7412"/>
                  </a:cubicBezTo>
                  <a:cubicBezTo>
                    <a:pt x="6646" y="7025"/>
                    <a:pt x="6862" y="6539"/>
                    <a:pt x="6914" y="6022"/>
                  </a:cubicBezTo>
                  <a:cubicBezTo>
                    <a:pt x="6946" y="5705"/>
                    <a:pt x="6915" y="5384"/>
                    <a:pt x="6823" y="5080"/>
                  </a:cubicBezTo>
                  <a:cubicBezTo>
                    <a:pt x="6690" y="4642"/>
                    <a:pt x="6683" y="4174"/>
                    <a:pt x="6800" y="3732"/>
                  </a:cubicBezTo>
                  <a:cubicBezTo>
                    <a:pt x="6840" y="3582"/>
                    <a:pt x="6868" y="3428"/>
                    <a:pt x="6883" y="3274"/>
                  </a:cubicBezTo>
                  <a:cubicBezTo>
                    <a:pt x="7049" y="1639"/>
                    <a:pt x="5859" y="181"/>
                    <a:pt x="4225" y="16"/>
                  </a:cubicBezTo>
                  <a:cubicBezTo>
                    <a:pt x="4123" y="6"/>
                    <a:pt x="4021" y="1"/>
                    <a:pt x="39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" name="Google Shape;573;p33"/>
            <p:cNvSpPr/>
            <p:nvPr/>
          </p:nvSpPr>
          <p:spPr>
            <a:xfrm>
              <a:off x="-2586950" y="5037650"/>
              <a:ext cx="103600" cy="193325"/>
            </a:xfrm>
            <a:custGeom>
              <a:avLst/>
              <a:gdLst/>
              <a:ahLst/>
              <a:cxnLst/>
              <a:rect l="l" t="t" r="r" b="b"/>
              <a:pathLst>
                <a:path w="4144" h="7733" extrusionOk="0">
                  <a:moveTo>
                    <a:pt x="1935" y="1"/>
                  </a:moveTo>
                  <a:cubicBezTo>
                    <a:pt x="843" y="1"/>
                    <a:pt x="0" y="1434"/>
                    <a:pt x="91" y="4057"/>
                  </a:cubicBezTo>
                  <a:cubicBezTo>
                    <a:pt x="176" y="6445"/>
                    <a:pt x="420" y="7554"/>
                    <a:pt x="969" y="7719"/>
                  </a:cubicBezTo>
                  <a:cubicBezTo>
                    <a:pt x="1000" y="7728"/>
                    <a:pt x="1031" y="7732"/>
                    <a:pt x="1064" y="7732"/>
                  </a:cubicBezTo>
                  <a:cubicBezTo>
                    <a:pt x="1645" y="7732"/>
                    <a:pt x="2418" y="6233"/>
                    <a:pt x="3069" y="4065"/>
                  </a:cubicBezTo>
                  <a:cubicBezTo>
                    <a:pt x="3755" y="1777"/>
                    <a:pt x="4144" y="490"/>
                    <a:pt x="2245" y="38"/>
                  </a:cubicBezTo>
                  <a:cubicBezTo>
                    <a:pt x="2140" y="13"/>
                    <a:pt x="2036" y="1"/>
                    <a:pt x="193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33"/>
            <p:cNvSpPr/>
            <p:nvPr/>
          </p:nvSpPr>
          <p:spPr>
            <a:xfrm>
              <a:off x="-2646450" y="4986375"/>
              <a:ext cx="115700" cy="102125"/>
            </a:xfrm>
            <a:custGeom>
              <a:avLst/>
              <a:gdLst/>
              <a:ahLst/>
              <a:cxnLst/>
              <a:rect l="l" t="t" r="r" b="b"/>
              <a:pathLst>
                <a:path w="4628" h="4085" extrusionOk="0">
                  <a:moveTo>
                    <a:pt x="2572" y="0"/>
                  </a:moveTo>
                  <a:lnTo>
                    <a:pt x="1" y="1250"/>
                  </a:lnTo>
                  <a:lnTo>
                    <a:pt x="2926" y="3823"/>
                  </a:lnTo>
                  <a:cubicBezTo>
                    <a:pt x="3109" y="3997"/>
                    <a:pt x="3345" y="4085"/>
                    <a:pt x="3580" y="4085"/>
                  </a:cubicBezTo>
                  <a:cubicBezTo>
                    <a:pt x="3813" y="4085"/>
                    <a:pt x="4046" y="3999"/>
                    <a:pt x="4228" y="3828"/>
                  </a:cubicBezTo>
                  <a:cubicBezTo>
                    <a:pt x="4592" y="3487"/>
                    <a:pt x="4628" y="2921"/>
                    <a:pt x="4311" y="2536"/>
                  </a:cubicBezTo>
                  <a:lnTo>
                    <a:pt x="2572" y="0"/>
                  </a:lnTo>
                  <a:close/>
                </a:path>
              </a:pathLst>
            </a:custGeom>
            <a:solidFill>
              <a:srgbClr val="FFB4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33"/>
            <p:cNvSpPr/>
            <p:nvPr/>
          </p:nvSpPr>
          <p:spPr>
            <a:xfrm>
              <a:off x="-3345350" y="3289025"/>
              <a:ext cx="770850" cy="1738175"/>
            </a:xfrm>
            <a:custGeom>
              <a:avLst/>
              <a:gdLst/>
              <a:ahLst/>
              <a:cxnLst/>
              <a:rect l="l" t="t" r="r" b="b"/>
              <a:pathLst>
                <a:path w="30834" h="69527" extrusionOk="0">
                  <a:moveTo>
                    <a:pt x="13952" y="1"/>
                  </a:moveTo>
                  <a:cubicBezTo>
                    <a:pt x="13947" y="1"/>
                    <a:pt x="13941" y="1"/>
                    <a:pt x="13936" y="1"/>
                  </a:cubicBezTo>
                  <a:lnTo>
                    <a:pt x="10761" y="3"/>
                  </a:lnTo>
                  <a:cubicBezTo>
                    <a:pt x="10761" y="3"/>
                    <a:pt x="1" y="27286"/>
                    <a:pt x="2346" y="37009"/>
                  </a:cubicBezTo>
                  <a:cubicBezTo>
                    <a:pt x="4513" y="45990"/>
                    <a:pt x="24980" y="66563"/>
                    <a:pt x="27494" y="69307"/>
                  </a:cubicBezTo>
                  <a:cubicBezTo>
                    <a:pt x="27622" y="69449"/>
                    <a:pt x="27802" y="69526"/>
                    <a:pt x="27985" y="69526"/>
                  </a:cubicBezTo>
                  <a:cubicBezTo>
                    <a:pt x="28059" y="69526"/>
                    <a:pt x="28134" y="69514"/>
                    <a:pt x="28207" y="69487"/>
                  </a:cubicBezTo>
                  <a:cubicBezTo>
                    <a:pt x="29398" y="69051"/>
                    <a:pt x="29952" y="68529"/>
                    <a:pt x="30671" y="67673"/>
                  </a:cubicBezTo>
                  <a:cubicBezTo>
                    <a:pt x="30834" y="67482"/>
                    <a:pt x="30834" y="67199"/>
                    <a:pt x="30719" y="66977"/>
                  </a:cubicBezTo>
                  <a:cubicBezTo>
                    <a:pt x="29101" y="63849"/>
                    <a:pt x="15367" y="39766"/>
                    <a:pt x="15333" y="35387"/>
                  </a:cubicBezTo>
                  <a:cubicBezTo>
                    <a:pt x="15302" y="31182"/>
                    <a:pt x="22127" y="23082"/>
                    <a:pt x="24815" y="17874"/>
                  </a:cubicBezTo>
                  <a:cubicBezTo>
                    <a:pt x="26112" y="15369"/>
                    <a:pt x="26505" y="12495"/>
                    <a:pt x="25929" y="9734"/>
                  </a:cubicBezTo>
                  <a:cubicBezTo>
                    <a:pt x="24743" y="4063"/>
                    <a:pt x="19744" y="1"/>
                    <a:pt x="13952" y="1"/>
                  </a:cubicBezTo>
                  <a:close/>
                </a:path>
              </a:pathLst>
            </a:custGeom>
            <a:solidFill>
              <a:srgbClr val="71BC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33"/>
            <p:cNvSpPr/>
            <p:nvPr/>
          </p:nvSpPr>
          <p:spPr>
            <a:xfrm>
              <a:off x="-2884125" y="5147550"/>
              <a:ext cx="199600" cy="101050"/>
            </a:xfrm>
            <a:custGeom>
              <a:avLst/>
              <a:gdLst/>
              <a:ahLst/>
              <a:cxnLst/>
              <a:rect l="l" t="t" r="r" b="b"/>
              <a:pathLst>
                <a:path w="7984" h="4042" extrusionOk="0">
                  <a:moveTo>
                    <a:pt x="5919" y="1"/>
                  </a:moveTo>
                  <a:cubicBezTo>
                    <a:pt x="5135" y="1"/>
                    <a:pt x="4101" y="325"/>
                    <a:pt x="2899" y="1049"/>
                  </a:cubicBezTo>
                  <a:cubicBezTo>
                    <a:pt x="852" y="2281"/>
                    <a:pt x="0" y="3033"/>
                    <a:pt x="123" y="3593"/>
                  </a:cubicBezTo>
                  <a:cubicBezTo>
                    <a:pt x="190" y="3899"/>
                    <a:pt x="673" y="4042"/>
                    <a:pt x="1438" y="4042"/>
                  </a:cubicBezTo>
                  <a:cubicBezTo>
                    <a:pt x="2180" y="4042"/>
                    <a:pt x="3188" y="3907"/>
                    <a:pt x="4337" y="3656"/>
                  </a:cubicBezTo>
                  <a:cubicBezTo>
                    <a:pt x="6672" y="3146"/>
                    <a:pt x="7984" y="2861"/>
                    <a:pt x="7458" y="981"/>
                  </a:cubicBezTo>
                  <a:cubicBezTo>
                    <a:pt x="7283" y="355"/>
                    <a:pt x="6738" y="1"/>
                    <a:pt x="591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33"/>
            <p:cNvSpPr/>
            <p:nvPr/>
          </p:nvSpPr>
          <p:spPr>
            <a:xfrm>
              <a:off x="-2782025" y="5069500"/>
              <a:ext cx="68000" cy="119775"/>
            </a:xfrm>
            <a:custGeom>
              <a:avLst/>
              <a:gdLst/>
              <a:ahLst/>
              <a:cxnLst/>
              <a:rect l="l" t="t" r="r" b="b"/>
              <a:pathLst>
                <a:path w="2720" h="4791" extrusionOk="0">
                  <a:moveTo>
                    <a:pt x="2719" y="1"/>
                  </a:moveTo>
                  <a:lnTo>
                    <a:pt x="1" y="885"/>
                  </a:lnTo>
                  <a:lnTo>
                    <a:pt x="509" y="3916"/>
                  </a:lnTo>
                  <a:cubicBezTo>
                    <a:pt x="547" y="4411"/>
                    <a:pt x="958" y="4790"/>
                    <a:pt x="1452" y="4790"/>
                  </a:cubicBezTo>
                  <a:cubicBezTo>
                    <a:pt x="1456" y="4790"/>
                    <a:pt x="1460" y="4790"/>
                    <a:pt x="1465" y="4790"/>
                  </a:cubicBezTo>
                  <a:cubicBezTo>
                    <a:pt x="1968" y="4784"/>
                    <a:pt x="2378" y="4385"/>
                    <a:pt x="2398" y="3883"/>
                  </a:cubicBezTo>
                  <a:lnTo>
                    <a:pt x="2719" y="1"/>
                  </a:lnTo>
                  <a:close/>
                </a:path>
              </a:pathLst>
            </a:custGeom>
            <a:solidFill>
              <a:srgbClr val="FFB4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33"/>
            <p:cNvSpPr/>
            <p:nvPr/>
          </p:nvSpPr>
          <p:spPr>
            <a:xfrm>
              <a:off x="-3041775" y="3215000"/>
              <a:ext cx="668175" cy="1884675"/>
            </a:xfrm>
            <a:custGeom>
              <a:avLst/>
              <a:gdLst/>
              <a:ahLst/>
              <a:cxnLst/>
              <a:rect l="l" t="t" r="r" b="b"/>
              <a:pathLst>
                <a:path w="26727" h="75387" extrusionOk="0">
                  <a:moveTo>
                    <a:pt x="0" y="0"/>
                  </a:moveTo>
                  <a:cubicBezTo>
                    <a:pt x="1" y="1"/>
                    <a:pt x="4707" y="50701"/>
                    <a:pt x="10044" y="74756"/>
                  </a:cubicBezTo>
                  <a:cubicBezTo>
                    <a:pt x="10084" y="74932"/>
                    <a:pt x="10216" y="75074"/>
                    <a:pt x="10391" y="75125"/>
                  </a:cubicBezTo>
                  <a:cubicBezTo>
                    <a:pt x="10993" y="75298"/>
                    <a:pt x="11467" y="75386"/>
                    <a:pt x="11945" y="75386"/>
                  </a:cubicBezTo>
                  <a:cubicBezTo>
                    <a:pt x="12323" y="75386"/>
                    <a:pt x="12704" y="75331"/>
                    <a:pt x="13154" y="75219"/>
                  </a:cubicBezTo>
                  <a:cubicBezTo>
                    <a:pt x="13352" y="75171"/>
                    <a:pt x="13495" y="74992"/>
                    <a:pt x="13517" y="74789"/>
                  </a:cubicBezTo>
                  <a:lnTo>
                    <a:pt x="19282" y="22020"/>
                  </a:lnTo>
                  <a:cubicBezTo>
                    <a:pt x="19282" y="22020"/>
                    <a:pt x="26726" y="10472"/>
                    <a:pt x="12162" y="418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33"/>
            <p:cNvSpPr/>
            <p:nvPr/>
          </p:nvSpPr>
          <p:spPr>
            <a:xfrm>
              <a:off x="-3203500" y="2654675"/>
              <a:ext cx="595250" cy="697250"/>
            </a:xfrm>
            <a:custGeom>
              <a:avLst/>
              <a:gdLst/>
              <a:ahLst/>
              <a:cxnLst/>
              <a:rect l="l" t="t" r="r" b="b"/>
              <a:pathLst>
                <a:path w="23810" h="27890" extrusionOk="0">
                  <a:moveTo>
                    <a:pt x="10746" y="1"/>
                  </a:moveTo>
                  <a:cubicBezTo>
                    <a:pt x="10537" y="1"/>
                    <a:pt x="10334" y="7"/>
                    <a:pt x="10140" y="20"/>
                  </a:cubicBezTo>
                  <a:cubicBezTo>
                    <a:pt x="3195" y="471"/>
                    <a:pt x="1274" y="8151"/>
                    <a:pt x="788" y="11777"/>
                  </a:cubicBezTo>
                  <a:cubicBezTo>
                    <a:pt x="0" y="17659"/>
                    <a:pt x="4770" y="26631"/>
                    <a:pt x="4770" y="26631"/>
                  </a:cubicBezTo>
                  <a:cubicBezTo>
                    <a:pt x="6770" y="27556"/>
                    <a:pt x="8806" y="27890"/>
                    <a:pt x="10701" y="27890"/>
                  </a:cubicBezTo>
                  <a:cubicBezTo>
                    <a:pt x="15581" y="27890"/>
                    <a:pt x="19527" y="25680"/>
                    <a:pt x="19528" y="25680"/>
                  </a:cubicBezTo>
                  <a:cubicBezTo>
                    <a:pt x="23616" y="19931"/>
                    <a:pt x="23597" y="13836"/>
                    <a:pt x="23696" y="8939"/>
                  </a:cubicBezTo>
                  <a:cubicBezTo>
                    <a:pt x="23809" y="3263"/>
                    <a:pt x="15514" y="1"/>
                    <a:pt x="1074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" name="Google Shape;580;p33"/>
            <p:cNvSpPr/>
            <p:nvPr/>
          </p:nvSpPr>
          <p:spPr>
            <a:xfrm>
              <a:off x="-2968350" y="2507450"/>
              <a:ext cx="122350" cy="261900"/>
            </a:xfrm>
            <a:custGeom>
              <a:avLst/>
              <a:gdLst/>
              <a:ahLst/>
              <a:cxnLst/>
              <a:rect l="l" t="t" r="r" b="b"/>
              <a:pathLst>
                <a:path w="4894" h="10476" extrusionOk="0">
                  <a:moveTo>
                    <a:pt x="22" y="0"/>
                  </a:moveTo>
                  <a:lnTo>
                    <a:pt x="3" y="8036"/>
                  </a:lnTo>
                  <a:cubicBezTo>
                    <a:pt x="0" y="9381"/>
                    <a:pt x="1088" y="10473"/>
                    <a:pt x="2433" y="10476"/>
                  </a:cubicBezTo>
                  <a:cubicBezTo>
                    <a:pt x="2435" y="10476"/>
                    <a:pt x="2438" y="10476"/>
                    <a:pt x="2440" y="10476"/>
                  </a:cubicBezTo>
                  <a:cubicBezTo>
                    <a:pt x="3782" y="10476"/>
                    <a:pt x="4870" y="9389"/>
                    <a:pt x="4874" y="8047"/>
                  </a:cubicBezTo>
                  <a:lnTo>
                    <a:pt x="4893" y="12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FFA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581;p33"/>
            <p:cNvSpPr/>
            <p:nvPr/>
          </p:nvSpPr>
          <p:spPr>
            <a:xfrm>
              <a:off x="-2968200" y="2520000"/>
              <a:ext cx="116150" cy="156250"/>
            </a:xfrm>
            <a:custGeom>
              <a:avLst/>
              <a:gdLst/>
              <a:ahLst/>
              <a:cxnLst/>
              <a:rect l="l" t="t" r="r" b="b"/>
              <a:pathLst>
                <a:path w="4646" h="6250" extrusionOk="0">
                  <a:moveTo>
                    <a:pt x="15" y="0"/>
                  </a:moveTo>
                  <a:lnTo>
                    <a:pt x="1" y="6250"/>
                  </a:lnTo>
                  <a:cubicBezTo>
                    <a:pt x="2235" y="6185"/>
                    <a:pt x="4270" y="3706"/>
                    <a:pt x="4539" y="1453"/>
                  </a:cubicBezTo>
                  <a:lnTo>
                    <a:pt x="4646" y="554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F587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33"/>
            <p:cNvSpPr/>
            <p:nvPr/>
          </p:nvSpPr>
          <p:spPr>
            <a:xfrm>
              <a:off x="-3053550" y="2406650"/>
              <a:ext cx="204800" cy="248275"/>
            </a:xfrm>
            <a:custGeom>
              <a:avLst/>
              <a:gdLst/>
              <a:ahLst/>
              <a:cxnLst/>
              <a:rect l="l" t="t" r="r" b="b"/>
              <a:pathLst>
                <a:path w="8192" h="9931" extrusionOk="0">
                  <a:moveTo>
                    <a:pt x="0" y="0"/>
                  </a:moveTo>
                  <a:lnTo>
                    <a:pt x="350" y="5408"/>
                  </a:lnTo>
                  <a:cubicBezTo>
                    <a:pt x="488" y="7510"/>
                    <a:pt x="2402" y="9930"/>
                    <a:pt x="3346" y="9930"/>
                  </a:cubicBezTo>
                  <a:cubicBezTo>
                    <a:pt x="3358" y="9930"/>
                    <a:pt x="3369" y="9930"/>
                    <a:pt x="3380" y="9929"/>
                  </a:cubicBezTo>
                  <a:cubicBezTo>
                    <a:pt x="5507" y="9790"/>
                    <a:pt x="8192" y="7032"/>
                    <a:pt x="8052" y="4904"/>
                  </a:cubicBezTo>
                  <a:lnTo>
                    <a:pt x="7765" y="5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B4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33"/>
            <p:cNvSpPr/>
            <p:nvPr/>
          </p:nvSpPr>
          <p:spPr>
            <a:xfrm>
              <a:off x="-2860825" y="2436775"/>
              <a:ext cx="46925" cy="86150"/>
            </a:xfrm>
            <a:custGeom>
              <a:avLst/>
              <a:gdLst/>
              <a:ahLst/>
              <a:cxnLst/>
              <a:rect l="l" t="t" r="r" b="b"/>
              <a:pathLst>
                <a:path w="1877" h="3446" extrusionOk="0">
                  <a:moveTo>
                    <a:pt x="112" y="0"/>
                  </a:moveTo>
                  <a:cubicBezTo>
                    <a:pt x="75" y="0"/>
                    <a:pt x="38" y="2"/>
                    <a:pt x="1" y="4"/>
                  </a:cubicBezTo>
                  <a:lnTo>
                    <a:pt x="226" y="3446"/>
                  </a:lnTo>
                  <a:cubicBezTo>
                    <a:pt x="1166" y="3384"/>
                    <a:pt x="1876" y="2564"/>
                    <a:pt x="1814" y="1614"/>
                  </a:cubicBezTo>
                  <a:cubicBezTo>
                    <a:pt x="1755" y="701"/>
                    <a:pt x="1003" y="0"/>
                    <a:pt x="112" y="0"/>
                  </a:cubicBezTo>
                  <a:close/>
                </a:path>
              </a:pathLst>
            </a:custGeom>
            <a:solidFill>
              <a:srgbClr val="FFA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" name="Google Shape;584;p33"/>
            <p:cNvSpPr/>
            <p:nvPr/>
          </p:nvSpPr>
          <p:spPr>
            <a:xfrm>
              <a:off x="-3052950" y="2407025"/>
              <a:ext cx="201975" cy="78000"/>
            </a:xfrm>
            <a:custGeom>
              <a:avLst/>
              <a:gdLst/>
              <a:ahLst/>
              <a:cxnLst/>
              <a:rect l="l" t="t" r="r" b="b"/>
              <a:pathLst>
                <a:path w="8079" h="3120" extrusionOk="0">
                  <a:moveTo>
                    <a:pt x="6493" y="1"/>
                  </a:moveTo>
                  <a:lnTo>
                    <a:pt x="0" y="426"/>
                  </a:lnTo>
                  <a:lnTo>
                    <a:pt x="2" y="449"/>
                  </a:lnTo>
                  <a:cubicBezTo>
                    <a:pt x="40" y="1024"/>
                    <a:pt x="517" y="1476"/>
                    <a:pt x="1068" y="1476"/>
                  </a:cubicBezTo>
                  <a:cubicBezTo>
                    <a:pt x="1139" y="1476"/>
                    <a:pt x="1211" y="1469"/>
                    <a:pt x="1283" y="1453"/>
                  </a:cubicBezTo>
                  <a:lnTo>
                    <a:pt x="1289" y="1451"/>
                  </a:lnTo>
                  <a:cubicBezTo>
                    <a:pt x="1535" y="1395"/>
                    <a:pt x="1784" y="1368"/>
                    <a:pt x="2032" y="1368"/>
                  </a:cubicBezTo>
                  <a:cubicBezTo>
                    <a:pt x="2798" y="1368"/>
                    <a:pt x="3559" y="1624"/>
                    <a:pt x="4196" y="2072"/>
                  </a:cubicBezTo>
                  <a:cubicBezTo>
                    <a:pt x="4758" y="2470"/>
                    <a:pt x="5429" y="2681"/>
                    <a:pt x="6116" y="2681"/>
                  </a:cubicBezTo>
                  <a:cubicBezTo>
                    <a:pt x="6192" y="2681"/>
                    <a:pt x="6268" y="2679"/>
                    <a:pt x="6345" y="2673"/>
                  </a:cubicBezTo>
                  <a:cubicBezTo>
                    <a:pt x="6384" y="2671"/>
                    <a:pt x="6424" y="2669"/>
                    <a:pt x="6464" y="2669"/>
                  </a:cubicBezTo>
                  <a:cubicBezTo>
                    <a:pt x="6769" y="2669"/>
                    <a:pt x="7068" y="2748"/>
                    <a:pt x="7327" y="2912"/>
                  </a:cubicBezTo>
                  <a:cubicBezTo>
                    <a:pt x="7471" y="3002"/>
                    <a:pt x="7627" y="3071"/>
                    <a:pt x="7791" y="3119"/>
                  </a:cubicBezTo>
                  <a:cubicBezTo>
                    <a:pt x="8079" y="2291"/>
                    <a:pt x="7464" y="1429"/>
                    <a:pt x="6590" y="1429"/>
                  </a:cubicBezTo>
                  <a:cubicBezTo>
                    <a:pt x="6589" y="1429"/>
                    <a:pt x="6587" y="1429"/>
                    <a:pt x="6586" y="1429"/>
                  </a:cubicBezTo>
                  <a:lnTo>
                    <a:pt x="6493" y="1"/>
                  </a:lnTo>
                  <a:close/>
                </a:path>
              </a:pathLst>
            </a:custGeom>
            <a:solidFill>
              <a:srgbClr val="FFA5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" name="Google Shape;585;p33"/>
            <p:cNvSpPr/>
            <p:nvPr/>
          </p:nvSpPr>
          <p:spPr>
            <a:xfrm>
              <a:off x="-3156375" y="2252825"/>
              <a:ext cx="383700" cy="216875"/>
            </a:xfrm>
            <a:custGeom>
              <a:avLst/>
              <a:gdLst/>
              <a:ahLst/>
              <a:cxnLst/>
              <a:rect l="l" t="t" r="r" b="b"/>
              <a:pathLst>
                <a:path w="15348" h="8675" extrusionOk="0">
                  <a:moveTo>
                    <a:pt x="2049" y="1"/>
                  </a:moveTo>
                  <a:cubicBezTo>
                    <a:pt x="1748" y="1"/>
                    <a:pt x="1444" y="68"/>
                    <a:pt x="1162" y="205"/>
                  </a:cubicBezTo>
                  <a:cubicBezTo>
                    <a:pt x="444" y="557"/>
                    <a:pt x="1" y="1298"/>
                    <a:pt x="30" y="2096"/>
                  </a:cubicBezTo>
                  <a:lnTo>
                    <a:pt x="29" y="2097"/>
                  </a:lnTo>
                  <a:cubicBezTo>
                    <a:pt x="124" y="4658"/>
                    <a:pt x="2211" y="6697"/>
                    <a:pt x="4707" y="6697"/>
                  </a:cubicBezTo>
                  <a:cubicBezTo>
                    <a:pt x="4838" y="6697"/>
                    <a:pt x="4969" y="6691"/>
                    <a:pt x="5102" y="6680"/>
                  </a:cubicBezTo>
                  <a:cubicBezTo>
                    <a:pt x="5182" y="6673"/>
                    <a:pt x="5289" y="6669"/>
                    <a:pt x="5417" y="6669"/>
                  </a:cubicBezTo>
                  <a:cubicBezTo>
                    <a:pt x="6158" y="6669"/>
                    <a:pt x="7588" y="6811"/>
                    <a:pt x="8407" y="7385"/>
                  </a:cubicBezTo>
                  <a:cubicBezTo>
                    <a:pt x="9044" y="7835"/>
                    <a:pt x="9805" y="8077"/>
                    <a:pt x="10584" y="8077"/>
                  </a:cubicBezTo>
                  <a:cubicBezTo>
                    <a:pt x="10644" y="8077"/>
                    <a:pt x="10705" y="8075"/>
                    <a:pt x="10766" y="8072"/>
                  </a:cubicBezTo>
                  <a:cubicBezTo>
                    <a:pt x="10813" y="8070"/>
                    <a:pt x="10860" y="8069"/>
                    <a:pt x="10906" y="8069"/>
                  </a:cubicBezTo>
                  <a:cubicBezTo>
                    <a:pt x="11279" y="8069"/>
                    <a:pt x="11650" y="8141"/>
                    <a:pt x="11965" y="8339"/>
                  </a:cubicBezTo>
                  <a:cubicBezTo>
                    <a:pt x="12313" y="8558"/>
                    <a:pt x="12716" y="8674"/>
                    <a:pt x="13126" y="8674"/>
                  </a:cubicBezTo>
                  <a:cubicBezTo>
                    <a:pt x="13178" y="8674"/>
                    <a:pt x="13230" y="8673"/>
                    <a:pt x="13282" y="8669"/>
                  </a:cubicBezTo>
                  <a:cubicBezTo>
                    <a:pt x="14455" y="8592"/>
                    <a:pt x="15348" y="7639"/>
                    <a:pt x="15276" y="6539"/>
                  </a:cubicBezTo>
                  <a:cubicBezTo>
                    <a:pt x="15253" y="6189"/>
                    <a:pt x="15132" y="5855"/>
                    <a:pt x="14926" y="5571"/>
                  </a:cubicBezTo>
                  <a:cubicBezTo>
                    <a:pt x="14650" y="5185"/>
                    <a:pt x="14444" y="4749"/>
                    <a:pt x="14449" y="4276"/>
                  </a:cubicBezTo>
                  <a:cubicBezTo>
                    <a:pt x="14456" y="3679"/>
                    <a:pt x="14324" y="3054"/>
                    <a:pt x="14025" y="2432"/>
                  </a:cubicBezTo>
                  <a:cubicBezTo>
                    <a:pt x="13490" y="1322"/>
                    <a:pt x="12384" y="595"/>
                    <a:pt x="11162" y="431"/>
                  </a:cubicBezTo>
                  <a:lnTo>
                    <a:pt x="11115" y="425"/>
                  </a:lnTo>
                  <a:lnTo>
                    <a:pt x="11096" y="423"/>
                  </a:lnTo>
                  <a:cubicBezTo>
                    <a:pt x="10801" y="384"/>
                    <a:pt x="10506" y="365"/>
                    <a:pt x="10212" y="365"/>
                  </a:cubicBezTo>
                  <a:cubicBezTo>
                    <a:pt x="8989" y="365"/>
                    <a:pt x="7793" y="694"/>
                    <a:pt x="6697" y="1282"/>
                  </a:cubicBezTo>
                  <a:cubicBezTo>
                    <a:pt x="6403" y="1441"/>
                    <a:pt x="6084" y="1511"/>
                    <a:pt x="5757" y="1511"/>
                  </a:cubicBezTo>
                  <a:cubicBezTo>
                    <a:pt x="4938" y="1511"/>
                    <a:pt x="4061" y="1072"/>
                    <a:pt x="3350" y="475"/>
                  </a:cubicBezTo>
                  <a:cubicBezTo>
                    <a:pt x="2979" y="162"/>
                    <a:pt x="2516" y="1"/>
                    <a:pt x="204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33"/>
            <p:cNvSpPr/>
            <p:nvPr/>
          </p:nvSpPr>
          <p:spPr>
            <a:xfrm>
              <a:off x="-3233475" y="3099375"/>
              <a:ext cx="190275" cy="56150"/>
            </a:xfrm>
            <a:custGeom>
              <a:avLst/>
              <a:gdLst/>
              <a:ahLst/>
              <a:cxnLst/>
              <a:rect l="l" t="t" r="r" b="b"/>
              <a:pathLst>
                <a:path w="7611" h="2246" extrusionOk="0">
                  <a:moveTo>
                    <a:pt x="724" y="1"/>
                  </a:moveTo>
                  <a:cubicBezTo>
                    <a:pt x="324" y="1"/>
                    <a:pt x="1" y="324"/>
                    <a:pt x="1" y="724"/>
                  </a:cubicBezTo>
                  <a:lnTo>
                    <a:pt x="1" y="2245"/>
                  </a:lnTo>
                  <a:lnTo>
                    <a:pt x="7611" y="2245"/>
                  </a:lnTo>
                  <a:lnTo>
                    <a:pt x="7611" y="724"/>
                  </a:lnTo>
                  <a:cubicBezTo>
                    <a:pt x="7611" y="324"/>
                    <a:pt x="7287" y="1"/>
                    <a:pt x="6888" y="1"/>
                  </a:cubicBezTo>
                  <a:close/>
                </a:path>
              </a:pathLst>
            </a:custGeom>
            <a:solidFill>
              <a:srgbClr val="A55A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" name="Google Shape;587;p33"/>
            <p:cNvSpPr/>
            <p:nvPr/>
          </p:nvSpPr>
          <p:spPr>
            <a:xfrm>
              <a:off x="-3250575" y="3162950"/>
              <a:ext cx="224500" cy="303575"/>
            </a:xfrm>
            <a:custGeom>
              <a:avLst/>
              <a:gdLst/>
              <a:ahLst/>
              <a:cxnLst/>
              <a:rect l="l" t="t" r="r" b="b"/>
              <a:pathLst>
                <a:path w="8980" h="12143" extrusionOk="0">
                  <a:moveTo>
                    <a:pt x="0" y="0"/>
                  </a:moveTo>
                  <a:lnTo>
                    <a:pt x="1287" y="11379"/>
                  </a:lnTo>
                  <a:cubicBezTo>
                    <a:pt x="1335" y="11815"/>
                    <a:pt x="1703" y="12143"/>
                    <a:pt x="2141" y="12143"/>
                  </a:cubicBezTo>
                  <a:lnTo>
                    <a:pt x="6837" y="12143"/>
                  </a:lnTo>
                  <a:cubicBezTo>
                    <a:pt x="7276" y="12143"/>
                    <a:pt x="7643" y="11813"/>
                    <a:pt x="7693" y="11379"/>
                  </a:cubicBezTo>
                  <a:lnTo>
                    <a:pt x="8980" y="0"/>
                  </a:lnTo>
                  <a:close/>
                </a:path>
              </a:pathLst>
            </a:custGeom>
            <a:solidFill>
              <a:srgbClr val="FFE1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" name="Google Shape;588;p33"/>
            <p:cNvSpPr/>
            <p:nvPr/>
          </p:nvSpPr>
          <p:spPr>
            <a:xfrm>
              <a:off x="-3250575" y="3162950"/>
              <a:ext cx="224500" cy="303575"/>
            </a:xfrm>
            <a:custGeom>
              <a:avLst/>
              <a:gdLst/>
              <a:ahLst/>
              <a:cxnLst/>
              <a:rect l="l" t="t" r="r" b="b"/>
              <a:pathLst>
                <a:path w="8980" h="12143" extrusionOk="0">
                  <a:moveTo>
                    <a:pt x="0" y="0"/>
                  </a:moveTo>
                  <a:lnTo>
                    <a:pt x="211" y="1864"/>
                  </a:lnTo>
                  <a:lnTo>
                    <a:pt x="3502" y="1864"/>
                  </a:lnTo>
                  <a:cubicBezTo>
                    <a:pt x="5141" y="1864"/>
                    <a:pt x="6414" y="3290"/>
                    <a:pt x="6231" y="4919"/>
                  </a:cubicBezTo>
                  <a:lnTo>
                    <a:pt x="5414" y="12143"/>
                  </a:lnTo>
                  <a:lnTo>
                    <a:pt x="6837" y="12143"/>
                  </a:lnTo>
                  <a:cubicBezTo>
                    <a:pt x="7276" y="12143"/>
                    <a:pt x="7645" y="11815"/>
                    <a:pt x="7693" y="11379"/>
                  </a:cubicBezTo>
                  <a:lnTo>
                    <a:pt x="8980" y="0"/>
                  </a:lnTo>
                  <a:close/>
                </a:path>
              </a:pathLst>
            </a:custGeom>
            <a:solidFill>
              <a:srgbClr val="FAD2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33"/>
            <p:cNvSpPr/>
            <p:nvPr/>
          </p:nvSpPr>
          <p:spPr>
            <a:xfrm>
              <a:off x="-3272475" y="3129800"/>
              <a:ext cx="268275" cy="51375"/>
            </a:xfrm>
            <a:custGeom>
              <a:avLst/>
              <a:gdLst/>
              <a:ahLst/>
              <a:cxnLst/>
              <a:rect l="l" t="t" r="r" b="b"/>
              <a:pathLst>
                <a:path w="10731" h="2055" extrusionOk="0">
                  <a:moveTo>
                    <a:pt x="382" y="0"/>
                  </a:moveTo>
                  <a:cubicBezTo>
                    <a:pt x="171" y="0"/>
                    <a:pt x="1" y="171"/>
                    <a:pt x="1" y="381"/>
                  </a:cubicBezTo>
                  <a:lnTo>
                    <a:pt x="1" y="1675"/>
                  </a:lnTo>
                  <a:cubicBezTo>
                    <a:pt x="1" y="1884"/>
                    <a:pt x="171" y="2054"/>
                    <a:pt x="382" y="2054"/>
                  </a:cubicBezTo>
                  <a:lnTo>
                    <a:pt x="10350" y="2054"/>
                  </a:lnTo>
                  <a:cubicBezTo>
                    <a:pt x="10560" y="2054"/>
                    <a:pt x="10731" y="1884"/>
                    <a:pt x="10731" y="1675"/>
                  </a:cubicBezTo>
                  <a:lnTo>
                    <a:pt x="10731" y="381"/>
                  </a:lnTo>
                  <a:cubicBezTo>
                    <a:pt x="10731" y="171"/>
                    <a:pt x="10560" y="1"/>
                    <a:pt x="10350" y="1"/>
                  </a:cubicBezTo>
                  <a:lnTo>
                    <a:pt x="382" y="1"/>
                  </a:lnTo>
                  <a:lnTo>
                    <a:pt x="382" y="0"/>
                  </a:lnTo>
                  <a:close/>
                </a:path>
              </a:pathLst>
            </a:custGeom>
            <a:solidFill>
              <a:srgbClr val="D273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" name="Google Shape;590;p33"/>
            <p:cNvSpPr/>
            <p:nvPr/>
          </p:nvSpPr>
          <p:spPr>
            <a:xfrm>
              <a:off x="-3233475" y="3129825"/>
              <a:ext cx="100850" cy="51375"/>
            </a:xfrm>
            <a:custGeom>
              <a:avLst/>
              <a:gdLst/>
              <a:ahLst/>
              <a:cxnLst/>
              <a:rect l="l" t="t" r="r" b="b"/>
              <a:pathLst>
                <a:path w="4034" h="2055" extrusionOk="0">
                  <a:moveTo>
                    <a:pt x="1" y="0"/>
                  </a:moveTo>
                  <a:lnTo>
                    <a:pt x="1" y="2055"/>
                  </a:lnTo>
                  <a:lnTo>
                    <a:pt x="4034" y="2055"/>
                  </a:lnTo>
                  <a:lnTo>
                    <a:pt x="4034" y="0"/>
                  </a:lnTo>
                  <a:close/>
                </a:path>
              </a:pathLst>
            </a:custGeom>
            <a:solidFill>
              <a:srgbClr val="FAA0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" name="Google Shape;591;p33"/>
            <p:cNvSpPr/>
            <p:nvPr/>
          </p:nvSpPr>
          <p:spPr>
            <a:xfrm>
              <a:off x="-3211600" y="3129825"/>
              <a:ext cx="35225" cy="51375"/>
            </a:xfrm>
            <a:custGeom>
              <a:avLst/>
              <a:gdLst/>
              <a:ahLst/>
              <a:cxnLst/>
              <a:rect l="l" t="t" r="r" b="b"/>
              <a:pathLst>
                <a:path w="1409" h="2055" extrusionOk="0">
                  <a:moveTo>
                    <a:pt x="1" y="0"/>
                  </a:moveTo>
                  <a:lnTo>
                    <a:pt x="1" y="2055"/>
                  </a:lnTo>
                  <a:lnTo>
                    <a:pt x="1409" y="2055"/>
                  </a:lnTo>
                  <a:lnTo>
                    <a:pt x="1409" y="0"/>
                  </a:lnTo>
                  <a:close/>
                </a:path>
              </a:pathLst>
            </a:custGeom>
            <a:solidFill>
              <a:srgbClr val="FABE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" name="Google Shape;592;p33"/>
            <p:cNvSpPr/>
            <p:nvPr/>
          </p:nvSpPr>
          <p:spPr>
            <a:xfrm>
              <a:off x="-3188150" y="3256125"/>
              <a:ext cx="264475" cy="170700"/>
            </a:xfrm>
            <a:custGeom>
              <a:avLst/>
              <a:gdLst/>
              <a:ahLst/>
              <a:cxnLst/>
              <a:rect l="l" t="t" r="r" b="b"/>
              <a:pathLst>
                <a:path w="10579" h="6828" extrusionOk="0">
                  <a:moveTo>
                    <a:pt x="5953" y="0"/>
                  </a:moveTo>
                  <a:cubicBezTo>
                    <a:pt x="5502" y="0"/>
                    <a:pt x="5515" y="2875"/>
                    <a:pt x="5445" y="2957"/>
                  </a:cubicBezTo>
                  <a:cubicBezTo>
                    <a:pt x="5241" y="3202"/>
                    <a:pt x="4872" y="3243"/>
                    <a:pt x="4403" y="3243"/>
                  </a:cubicBezTo>
                  <a:cubicBezTo>
                    <a:pt x="4171" y="3243"/>
                    <a:pt x="3914" y="3233"/>
                    <a:pt x="3640" y="3233"/>
                  </a:cubicBezTo>
                  <a:cubicBezTo>
                    <a:pt x="3285" y="3233"/>
                    <a:pt x="2902" y="3250"/>
                    <a:pt x="2507" y="3326"/>
                  </a:cubicBezTo>
                  <a:cubicBezTo>
                    <a:pt x="669" y="3684"/>
                    <a:pt x="1" y="4396"/>
                    <a:pt x="39" y="4623"/>
                  </a:cubicBezTo>
                  <a:cubicBezTo>
                    <a:pt x="146" y="5250"/>
                    <a:pt x="2016" y="6827"/>
                    <a:pt x="3225" y="6827"/>
                  </a:cubicBezTo>
                  <a:cubicBezTo>
                    <a:pt x="3238" y="6827"/>
                    <a:pt x="3251" y="6827"/>
                    <a:pt x="3263" y="6827"/>
                  </a:cubicBezTo>
                  <a:lnTo>
                    <a:pt x="6392" y="6440"/>
                  </a:lnTo>
                  <a:lnTo>
                    <a:pt x="9716" y="6661"/>
                  </a:lnTo>
                  <a:lnTo>
                    <a:pt x="10578" y="4534"/>
                  </a:lnTo>
                  <a:lnTo>
                    <a:pt x="7656" y="3641"/>
                  </a:lnTo>
                  <a:cubicBezTo>
                    <a:pt x="7110" y="3519"/>
                    <a:pt x="7074" y="2925"/>
                    <a:pt x="6828" y="2018"/>
                  </a:cubicBezTo>
                  <a:cubicBezTo>
                    <a:pt x="6423" y="525"/>
                    <a:pt x="6146" y="0"/>
                    <a:pt x="5953" y="0"/>
                  </a:cubicBezTo>
                  <a:close/>
                </a:path>
              </a:pathLst>
            </a:custGeom>
            <a:solidFill>
              <a:srgbClr val="FFB4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" name="Google Shape;593;p33"/>
            <p:cNvSpPr/>
            <p:nvPr/>
          </p:nvSpPr>
          <p:spPr>
            <a:xfrm>
              <a:off x="-2974950" y="2755575"/>
              <a:ext cx="573225" cy="785750"/>
            </a:xfrm>
            <a:custGeom>
              <a:avLst/>
              <a:gdLst/>
              <a:ahLst/>
              <a:cxnLst/>
              <a:rect l="l" t="t" r="r" b="b"/>
              <a:pathLst>
                <a:path w="22929" h="31430" extrusionOk="0">
                  <a:moveTo>
                    <a:pt x="10991" y="1"/>
                  </a:moveTo>
                  <a:cubicBezTo>
                    <a:pt x="10425" y="1"/>
                    <a:pt x="9851" y="157"/>
                    <a:pt x="9336" y="487"/>
                  </a:cubicBezTo>
                  <a:lnTo>
                    <a:pt x="9336" y="488"/>
                  </a:lnTo>
                  <a:cubicBezTo>
                    <a:pt x="8048" y="1311"/>
                    <a:pt x="7562" y="2957"/>
                    <a:pt x="8194" y="4346"/>
                  </a:cubicBezTo>
                  <a:cubicBezTo>
                    <a:pt x="10155" y="8650"/>
                    <a:pt x="13976" y="17278"/>
                    <a:pt x="13525" y="18150"/>
                  </a:cubicBezTo>
                  <a:cubicBezTo>
                    <a:pt x="12936" y="19293"/>
                    <a:pt x="8906" y="19679"/>
                    <a:pt x="5527" y="19798"/>
                  </a:cubicBezTo>
                  <a:cubicBezTo>
                    <a:pt x="2498" y="19905"/>
                    <a:pt x="36" y="22363"/>
                    <a:pt x="3" y="25394"/>
                  </a:cubicBezTo>
                  <a:cubicBezTo>
                    <a:pt x="1" y="25511"/>
                    <a:pt x="0" y="25629"/>
                    <a:pt x="0" y="25746"/>
                  </a:cubicBezTo>
                  <a:cubicBezTo>
                    <a:pt x="10" y="28906"/>
                    <a:pt x="2609" y="31430"/>
                    <a:pt x="5699" y="31430"/>
                  </a:cubicBezTo>
                  <a:cubicBezTo>
                    <a:pt x="5893" y="31430"/>
                    <a:pt x="6090" y="31420"/>
                    <a:pt x="6288" y="31399"/>
                  </a:cubicBezTo>
                  <a:cubicBezTo>
                    <a:pt x="13815" y="30621"/>
                    <a:pt x="22929" y="26947"/>
                    <a:pt x="22814" y="22297"/>
                  </a:cubicBezTo>
                  <a:cubicBezTo>
                    <a:pt x="22726" y="18748"/>
                    <a:pt x="16655" y="7093"/>
                    <a:pt x="13695" y="1611"/>
                  </a:cubicBezTo>
                  <a:cubicBezTo>
                    <a:pt x="13137" y="578"/>
                    <a:pt x="12079" y="1"/>
                    <a:pt x="1099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4" name="Google Shape;535;p33"/>
          <p:cNvSpPr txBox="1">
            <a:spLocks/>
          </p:cNvSpPr>
          <p:nvPr/>
        </p:nvSpPr>
        <p:spPr>
          <a:xfrm>
            <a:off x="211209" y="195486"/>
            <a:ext cx="23649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DM Sans"/>
              <a:buNone/>
              <a:defRPr sz="1400" b="0" i="0" u="none" strike="noStrike" cap="none"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DM Sans"/>
              <a:buNone/>
              <a:defRPr sz="2800" b="0" i="0" u="none" strike="noStrike" cap="none"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DM Sans"/>
              <a:buNone/>
              <a:defRPr sz="2800" b="0" i="0" u="none" strike="noStrike" cap="none"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DM Sans"/>
              <a:buNone/>
              <a:defRPr sz="2800" b="0" i="0" u="none" strike="noStrike" cap="none"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DM Sans"/>
              <a:buNone/>
              <a:defRPr sz="2800" b="0" i="0" u="none" strike="noStrike" cap="none"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DM Sans"/>
              <a:buNone/>
              <a:defRPr sz="2800" b="0" i="0" u="none" strike="noStrike" cap="none"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DM Sans"/>
              <a:buNone/>
              <a:defRPr sz="2800" b="0" i="0" u="none" strike="noStrike" cap="none"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DM Sans"/>
              <a:buNone/>
              <a:defRPr sz="2800" b="0" i="0" u="none" strike="noStrike" cap="none"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DM Sans"/>
              <a:buNone/>
              <a:defRPr sz="2800" b="0" i="0" u="none" strike="noStrike" cap="none"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pPr marL="0" indent="0"/>
            <a:r>
              <a:rPr lang="en-US" sz="3600" b="1" dirty="0" smtClean="0">
                <a:latin typeface="Footlight MT Light" pitchFamily="18" charset="0"/>
              </a:rPr>
              <a:t>NARKOBA</a:t>
            </a:r>
            <a:endParaRPr lang="en-US" sz="3600" b="1" dirty="0">
              <a:latin typeface="Footlight MT Light" pitchFamily="18" charset="0"/>
            </a:endParaRPr>
          </a:p>
        </p:txBody>
      </p:sp>
      <p:sp>
        <p:nvSpPr>
          <p:cNvPr id="65" name="Google Shape;535;p33"/>
          <p:cNvSpPr txBox="1">
            <a:spLocks/>
          </p:cNvSpPr>
          <p:nvPr/>
        </p:nvSpPr>
        <p:spPr>
          <a:xfrm>
            <a:off x="4275459" y="165606"/>
            <a:ext cx="2163569" cy="4812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DM Sans"/>
              <a:buNone/>
              <a:defRPr sz="1400" b="0" i="0" u="none" strike="noStrike" cap="none"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DM Sans"/>
              <a:buNone/>
              <a:defRPr sz="2800" b="0" i="0" u="none" strike="noStrike" cap="none"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DM Sans"/>
              <a:buNone/>
              <a:defRPr sz="2800" b="0" i="0" u="none" strike="noStrike" cap="none"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DM Sans"/>
              <a:buNone/>
              <a:defRPr sz="2800" b="0" i="0" u="none" strike="noStrike" cap="none"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DM Sans"/>
              <a:buNone/>
              <a:defRPr sz="2800" b="0" i="0" u="none" strike="noStrike" cap="none"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DM Sans"/>
              <a:buNone/>
              <a:defRPr sz="2800" b="0" i="0" u="none" strike="noStrike" cap="none"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DM Sans"/>
              <a:buNone/>
              <a:defRPr sz="2800" b="0" i="0" u="none" strike="noStrike" cap="none"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DM Sans"/>
              <a:buNone/>
              <a:defRPr sz="2800" b="0" i="0" u="none" strike="noStrike" cap="none"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DM Sans"/>
              <a:buNone/>
              <a:defRPr sz="2800" b="0" i="0" u="none" strike="noStrike" cap="none"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pPr marL="0" indent="0" algn="just"/>
            <a:r>
              <a:rPr lang="en-US" dirty="0" err="1">
                <a:latin typeface="Baskerville Old Face" pitchFamily="18" charset="0"/>
              </a:rPr>
              <a:t>Narkoba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adalah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singkatan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dari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narkotika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dan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obat</a:t>
            </a:r>
            <a:r>
              <a:rPr lang="en-US" dirty="0">
                <a:latin typeface="Baskerville Old Face" pitchFamily="18" charset="0"/>
              </a:rPr>
              <a:t>/</a:t>
            </a:r>
            <a:r>
              <a:rPr lang="en-US" dirty="0" err="1">
                <a:latin typeface="Baskerville Old Face" pitchFamily="18" charset="0"/>
              </a:rPr>
              <a:t>bahan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berbahaya</a:t>
            </a:r>
            <a:r>
              <a:rPr lang="en-US" dirty="0" smtClean="0">
                <a:latin typeface="Baskerville Old Face" pitchFamily="18" charset="0"/>
              </a:rPr>
              <a:t>. </a:t>
            </a:r>
            <a:r>
              <a:rPr lang="en-US" dirty="0" err="1" smtClean="0">
                <a:latin typeface="Baskerville Old Face" pitchFamily="18" charset="0"/>
              </a:rPr>
              <a:t>Beberapa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efek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dari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narkoba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adalah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>
                <a:latin typeface="Baskerville Old Face" pitchFamily="18" charset="0"/>
              </a:rPr>
              <a:t>orang yang </a:t>
            </a:r>
            <a:r>
              <a:rPr lang="en-US" dirty="0" err="1">
                <a:latin typeface="Baskerville Old Face" pitchFamily="18" charset="0"/>
              </a:rPr>
              <a:t>menggunakan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narkoba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dapat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kecanduan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atau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ketagihan</a:t>
            </a:r>
            <a:r>
              <a:rPr lang="en-US" dirty="0">
                <a:latin typeface="Baskerville Old Face" pitchFamily="18" charset="0"/>
              </a:rPr>
              <a:t>. </a:t>
            </a:r>
            <a:r>
              <a:rPr lang="en-US" dirty="0" err="1">
                <a:latin typeface="Baskerville Old Face" pitchFamily="18" charset="0"/>
              </a:rPr>
              <a:t>Semua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perilaku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penyalahgunaan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narkoba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mendorong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otak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untuk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memproduksi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efek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euforis</a:t>
            </a:r>
            <a:r>
              <a:rPr lang="en-US" dirty="0">
                <a:latin typeface="Baskerville Old Face" pitchFamily="18" charset="0"/>
              </a:rPr>
              <a:t>. </a:t>
            </a:r>
            <a:r>
              <a:rPr lang="en-US" dirty="0" err="1">
                <a:latin typeface="Baskerville Old Face" pitchFamily="18" charset="0"/>
              </a:rPr>
              <a:t>Penggunaan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narkoba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juga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dapat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mengakibatkan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perubahan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fungsi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otak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sehingga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menimbulkan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permasalahan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ingatan</a:t>
            </a:r>
            <a:r>
              <a:rPr lang="en-US" dirty="0">
                <a:latin typeface="Baskerville Old Face" pitchFamily="18" charset="0"/>
              </a:rPr>
              <a:t>, </a:t>
            </a:r>
            <a:r>
              <a:rPr lang="en-US" dirty="0" err="1">
                <a:latin typeface="Baskerville Old Face" pitchFamily="18" charset="0"/>
              </a:rPr>
              <a:t>permasalahan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konsentrasi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serta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ketidakmampuan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dalam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mengambil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keputusan</a:t>
            </a:r>
            <a:r>
              <a:rPr lang="en-US" dirty="0" smtClean="0">
                <a:latin typeface="Baskerville Old Face" pitchFamily="18" charset="0"/>
              </a:rPr>
              <a:t>.</a:t>
            </a:r>
            <a:endParaRPr lang="en-US" dirty="0">
              <a:latin typeface="Baskerville Old Face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9028" y="167557"/>
            <a:ext cx="2692784" cy="179518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9028" y="3483251"/>
            <a:ext cx="2798674" cy="15742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2" name="Google Shape;1092;p44"/>
          <p:cNvSpPr txBox="1">
            <a:spLocks noGrp="1"/>
          </p:cNvSpPr>
          <p:nvPr>
            <p:ph type="body" idx="2"/>
          </p:nvPr>
        </p:nvSpPr>
        <p:spPr>
          <a:xfrm>
            <a:off x="539552" y="1772879"/>
            <a:ext cx="4752528" cy="3175135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13970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b="1" dirty="0" smtClean="0">
                <a:latin typeface="Baskerville Old Face" pitchFamily="18" charset="0"/>
              </a:rPr>
              <a:t>Faktor Individu</a:t>
            </a:r>
          </a:p>
          <a:p>
            <a:pPr marL="13970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" dirty="0" smtClean="0">
              <a:latin typeface="Baskerville Old Face" pitchFamily="18" charset="0"/>
            </a:endParaRPr>
          </a:p>
          <a:p>
            <a:pPr lvl="0"/>
            <a:r>
              <a:rPr lang="en-US" dirty="0" err="1" smtClean="0">
                <a:latin typeface="Baskerville Old Face" pitchFamily="18" charset="0"/>
              </a:rPr>
              <a:t>Keingintahuan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>
                <a:latin typeface="Baskerville Old Face" pitchFamily="18" charset="0"/>
              </a:rPr>
              <a:t>yang </a:t>
            </a:r>
            <a:r>
              <a:rPr lang="en-US" dirty="0" err="1">
                <a:latin typeface="Baskerville Old Face" pitchFamily="18" charset="0"/>
              </a:rPr>
              <a:t>besar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untuk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mencoba</a:t>
            </a:r>
            <a:r>
              <a:rPr lang="en-US" dirty="0">
                <a:latin typeface="Baskerville Old Face" pitchFamily="18" charset="0"/>
              </a:rPr>
              <a:t>, </a:t>
            </a:r>
            <a:r>
              <a:rPr lang="en-US" dirty="0" err="1">
                <a:latin typeface="Baskerville Old Face" pitchFamily="18" charset="0"/>
              </a:rPr>
              <a:t>tanpa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sadar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atau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berpikir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panjang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mengenai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akibatnya</a:t>
            </a:r>
            <a:endParaRPr lang="en-US" dirty="0">
              <a:latin typeface="Baskerville Old Face" pitchFamily="18" charset="0"/>
            </a:endParaRPr>
          </a:p>
          <a:p>
            <a:pPr lvl="0"/>
            <a:r>
              <a:rPr lang="en-US" dirty="0" err="1" smtClean="0">
                <a:latin typeface="Baskerville Old Face" pitchFamily="18" charset="0"/>
              </a:rPr>
              <a:t>Keinginan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untuk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bersenang-senang</a:t>
            </a:r>
            <a:endParaRPr lang="en-US" dirty="0">
              <a:latin typeface="Baskerville Old Face" pitchFamily="18" charset="0"/>
            </a:endParaRPr>
          </a:p>
          <a:p>
            <a:pPr lvl="0"/>
            <a:r>
              <a:rPr lang="en-US" dirty="0" err="1" smtClean="0">
                <a:latin typeface="Baskerville Old Face" pitchFamily="18" charset="0"/>
              </a:rPr>
              <a:t>Keinginan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untuk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mengikuti</a:t>
            </a:r>
            <a:r>
              <a:rPr lang="en-US" dirty="0">
                <a:latin typeface="Baskerville Old Face" pitchFamily="18" charset="0"/>
              </a:rPr>
              <a:t> trend </a:t>
            </a:r>
            <a:r>
              <a:rPr lang="en-US" dirty="0" err="1">
                <a:latin typeface="Baskerville Old Face" pitchFamily="18" charset="0"/>
              </a:rPr>
              <a:t>atau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gaya</a:t>
            </a:r>
            <a:endParaRPr lang="en-US" dirty="0" smtClean="0">
              <a:latin typeface="Baskerville Old Face" pitchFamily="18" charset="0"/>
            </a:endParaRPr>
          </a:p>
          <a:p>
            <a:pPr lvl="0"/>
            <a:r>
              <a:rPr lang="en-US" dirty="0" err="1" smtClean="0">
                <a:latin typeface="Baskerville Old Face" pitchFamily="18" charset="0"/>
              </a:rPr>
              <a:t>Keinginan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untuk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diterima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oleh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lingkungan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atau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kelompok</a:t>
            </a:r>
            <a:endParaRPr lang="en-US" dirty="0" smtClean="0">
              <a:latin typeface="Baskerville Old Face" pitchFamily="18" charset="0"/>
            </a:endParaRPr>
          </a:p>
          <a:p>
            <a:pPr lvl="0"/>
            <a:r>
              <a:rPr lang="en-US" dirty="0" err="1" smtClean="0">
                <a:latin typeface="Baskerville Old Face" pitchFamily="18" charset="0"/>
              </a:rPr>
              <a:t>Lari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dari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kebosanan</a:t>
            </a:r>
            <a:r>
              <a:rPr lang="en-US" dirty="0">
                <a:latin typeface="Baskerville Old Face" pitchFamily="18" charset="0"/>
              </a:rPr>
              <a:t>, </a:t>
            </a:r>
            <a:r>
              <a:rPr lang="en-US" dirty="0" err="1">
                <a:latin typeface="Baskerville Old Face" pitchFamily="18" charset="0"/>
              </a:rPr>
              <a:t>masalah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atau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kesusahan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hidup</a:t>
            </a:r>
            <a:endParaRPr lang="en-US" dirty="0" smtClean="0">
              <a:latin typeface="Baskerville Old Face" pitchFamily="18" charset="0"/>
            </a:endParaRPr>
          </a:p>
          <a:p>
            <a:pPr lvl="0"/>
            <a:r>
              <a:rPr lang="en-US" dirty="0" err="1" smtClean="0">
                <a:latin typeface="Baskerville Old Face" pitchFamily="18" charset="0"/>
              </a:rPr>
              <a:t>Pengertian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>
                <a:latin typeface="Baskerville Old Face" pitchFamily="18" charset="0"/>
              </a:rPr>
              <a:t>yang </a:t>
            </a:r>
            <a:r>
              <a:rPr lang="en-US" dirty="0" err="1">
                <a:latin typeface="Baskerville Old Face" pitchFamily="18" charset="0"/>
              </a:rPr>
              <a:t>salah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bahwa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penggunaan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sekali-sekali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tidak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menimbulkan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ketagihan</a:t>
            </a:r>
            <a:endParaRPr lang="en-US" dirty="0" smtClean="0">
              <a:latin typeface="Baskerville Old Face" pitchFamily="18" charset="0"/>
            </a:endParaRPr>
          </a:p>
          <a:p>
            <a:pPr lvl="0"/>
            <a:r>
              <a:rPr lang="en-US" dirty="0" err="1" smtClean="0">
                <a:latin typeface="Baskerville Old Face" pitchFamily="18" charset="0"/>
              </a:rPr>
              <a:t>Tidak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mampu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atau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tidak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berani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menghadapi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tekanan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dari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lingkungan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atau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kelompok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pergaulan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untuk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menggunakan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smtClean="0">
                <a:latin typeface="Baskerville Old Face" pitchFamily="18" charset="0"/>
              </a:rPr>
              <a:t>NAPZA</a:t>
            </a:r>
          </a:p>
          <a:p>
            <a:pPr lvl="0"/>
            <a:r>
              <a:rPr lang="en-US" dirty="0" err="1">
                <a:latin typeface="Baskerville Old Face" pitchFamily="18" charset="0"/>
              </a:rPr>
              <a:t>T</a:t>
            </a:r>
            <a:r>
              <a:rPr lang="en-US" dirty="0" err="1" smtClean="0">
                <a:latin typeface="Baskerville Old Face" pitchFamily="18" charset="0"/>
              </a:rPr>
              <a:t>idak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dapat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berkata</a:t>
            </a:r>
            <a:r>
              <a:rPr lang="en-US" dirty="0">
                <a:latin typeface="Baskerville Old Face" pitchFamily="18" charset="0"/>
              </a:rPr>
              <a:t> TIDAK </a:t>
            </a:r>
            <a:r>
              <a:rPr lang="en-US" dirty="0" err="1">
                <a:latin typeface="Baskerville Old Face" pitchFamily="18" charset="0"/>
              </a:rPr>
              <a:t>terhadap</a:t>
            </a:r>
            <a:r>
              <a:rPr lang="en-US" dirty="0">
                <a:latin typeface="Baskerville Old Face" pitchFamily="18" charset="0"/>
              </a:rPr>
              <a:t> NAPZA</a:t>
            </a:r>
            <a:endParaRPr dirty="0">
              <a:latin typeface="Baskerville Old Face" pitchFamily="18" charset="0"/>
            </a:endParaRPr>
          </a:p>
        </p:txBody>
      </p:sp>
      <p:sp>
        <p:nvSpPr>
          <p:cNvPr id="1093" name="Google Shape;1093;p44"/>
          <p:cNvSpPr txBox="1">
            <a:spLocks noGrp="1"/>
          </p:cNvSpPr>
          <p:nvPr>
            <p:ph type="title"/>
          </p:nvPr>
        </p:nvSpPr>
        <p:spPr>
          <a:xfrm>
            <a:off x="1061864" y="241603"/>
            <a:ext cx="7020272" cy="78137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>
                <a:latin typeface="Footlight MT Light" pitchFamily="18" charset="0"/>
              </a:rPr>
              <a:t>Penyebab Penyalahgunaan Narkoba</a:t>
            </a:r>
            <a:endParaRPr b="1" dirty="0">
              <a:latin typeface="Footlight MT Light" pitchFamily="18" charset="0"/>
            </a:endParaRPr>
          </a:p>
        </p:txBody>
      </p:sp>
      <p:grpSp>
        <p:nvGrpSpPr>
          <p:cNvPr id="1094" name="Google Shape;1094;p44"/>
          <p:cNvGrpSpPr/>
          <p:nvPr/>
        </p:nvGrpSpPr>
        <p:grpSpPr>
          <a:xfrm>
            <a:off x="5735768" y="781371"/>
            <a:ext cx="2276736" cy="3786148"/>
            <a:chOff x="-2508225" y="1905900"/>
            <a:chExt cx="1847250" cy="3071925"/>
          </a:xfrm>
        </p:grpSpPr>
        <p:sp>
          <p:nvSpPr>
            <p:cNvPr id="1095" name="Google Shape;1095;p44"/>
            <p:cNvSpPr/>
            <p:nvPr/>
          </p:nvSpPr>
          <p:spPr>
            <a:xfrm>
              <a:off x="-2047600" y="4481600"/>
              <a:ext cx="867850" cy="121025"/>
            </a:xfrm>
            <a:custGeom>
              <a:avLst/>
              <a:gdLst/>
              <a:ahLst/>
              <a:cxnLst/>
              <a:rect l="l" t="t" r="r" b="b"/>
              <a:pathLst>
                <a:path w="34714" h="4841" extrusionOk="0">
                  <a:moveTo>
                    <a:pt x="17356" y="0"/>
                  </a:moveTo>
                  <a:cubicBezTo>
                    <a:pt x="12753" y="0"/>
                    <a:pt x="8338" y="256"/>
                    <a:pt x="5083" y="709"/>
                  </a:cubicBezTo>
                  <a:cubicBezTo>
                    <a:pt x="1828" y="1163"/>
                    <a:pt x="0" y="1779"/>
                    <a:pt x="0" y="2421"/>
                  </a:cubicBezTo>
                  <a:cubicBezTo>
                    <a:pt x="0" y="3062"/>
                    <a:pt x="1828" y="3678"/>
                    <a:pt x="5083" y="4132"/>
                  </a:cubicBezTo>
                  <a:cubicBezTo>
                    <a:pt x="8338" y="4587"/>
                    <a:pt x="12753" y="4841"/>
                    <a:pt x="17356" y="4841"/>
                  </a:cubicBezTo>
                  <a:cubicBezTo>
                    <a:pt x="21961" y="4841"/>
                    <a:pt x="26376" y="4587"/>
                    <a:pt x="29631" y="4132"/>
                  </a:cubicBezTo>
                  <a:cubicBezTo>
                    <a:pt x="32886" y="3678"/>
                    <a:pt x="34714" y="3062"/>
                    <a:pt x="34714" y="2421"/>
                  </a:cubicBezTo>
                  <a:cubicBezTo>
                    <a:pt x="34714" y="1779"/>
                    <a:pt x="32886" y="1163"/>
                    <a:pt x="29631" y="709"/>
                  </a:cubicBezTo>
                  <a:cubicBezTo>
                    <a:pt x="26376" y="256"/>
                    <a:pt x="21961" y="0"/>
                    <a:pt x="17356" y="0"/>
                  </a:cubicBezTo>
                  <a:close/>
                </a:path>
              </a:pathLst>
            </a:custGeom>
            <a:solidFill>
              <a:srgbClr val="CECFCC">
                <a:alpha val="540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6" name="Google Shape;1096;p44"/>
            <p:cNvSpPr/>
            <p:nvPr/>
          </p:nvSpPr>
          <p:spPr>
            <a:xfrm>
              <a:off x="-2192375" y="4466600"/>
              <a:ext cx="202025" cy="116925"/>
            </a:xfrm>
            <a:custGeom>
              <a:avLst/>
              <a:gdLst/>
              <a:ahLst/>
              <a:cxnLst/>
              <a:rect l="l" t="t" r="r" b="b"/>
              <a:pathLst>
                <a:path w="8081" h="4677" extrusionOk="0">
                  <a:moveTo>
                    <a:pt x="6103" y="0"/>
                  </a:moveTo>
                  <a:cubicBezTo>
                    <a:pt x="5383" y="0"/>
                    <a:pt x="4501" y="560"/>
                    <a:pt x="3316" y="1311"/>
                  </a:cubicBezTo>
                  <a:cubicBezTo>
                    <a:pt x="1278" y="2601"/>
                    <a:pt x="0" y="3822"/>
                    <a:pt x="333" y="4347"/>
                  </a:cubicBezTo>
                  <a:cubicBezTo>
                    <a:pt x="473" y="4568"/>
                    <a:pt x="783" y="4677"/>
                    <a:pt x="1296" y="4677"/>
                  </a:cubicBezTo>
                  <a:cubicBezTo>
                    <a:pt x="1921" y="4677"/>
                    <a:pt x="2846" y="4516"/>
                    <a:pt x="4134" y="4204"/>
                  </a:cubicBezTo>
                  <a:cubicBezTo>
                    <a:pt x="6950" y="3521"/>
                    <a:pt x="8080" y="2138"/>
                    <a:pt x="7458" y="1015"/>
                  </a:cubicBezTo>
                  <a:cubicBezTo>
                    <a:pt x="7056" y="292"/>
                    <a:pt x="6622" y="0"/>
                    <a:pt x="61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7" name="Google Shape;1097;p44"/>
            <p:cNvSpPr/>
            <p:nvPr/>
          </p:nvSpPr>
          <p:spPr>
            <a:xfrm>
              <a:off x="-2063800" y="4461475"/>
              <a:ext cx="127600" cy="74975"/>
            </a:xfrm>
            <a:custGeom>
              <a:avLst/>
              <a:gdLst/>
              <a:ahLst/>
              <a:cxnLst/>
              <a:rect l="l" t="t" r="r" b="b"/>
              <a:pathLst>
                <a:path w="5104" h="2999" extrusionOk="0">
                  <a:moveTo>
                    <a:pt x="4694" y="0"/>
                  </a:moveTo>
                  <a:lnTo>
                    <a:pt x="778" y="1122"/>
                  </a:lnTo>
                  <a:cubicBezTo>
                    <a:pt x="294" y="1263"/>
                    <a:pt x="0" y="1753"/>
                    <a:pt x="109" y="2246"/>
                  </a:cubicBezTo>
                  <a:cubicBezTo>
                    <a:pt x="206" y="2691"/>
                    <a:pt x="600" y="2999"/>
                    <a:pt x="1042" y="2999"/>
                  </a:cubicBezTo>
                  <a:cubicBezTo>
                    <a:pt x="1093" y="2999"/>
                    <a:pt x="1144" y="2994"/>
                    <a:pt x="1196" y="2986"/>
                  </a:cubicBezTo>
                  <a:lnTo>
                    <a:pt x="5104" y="2513"/>
                  </a:lnTo>
                  <a:lnTo>
                    <a:pt x="4694" y="0"/>
                  </a:lnTo>
                  <a:close/>
                </a:path>
              </a:pathLst>
            </a:custGeom>
            <a:solidFill>
              <a:srgbClr val="F1CAA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8" name="Google Shape;1098;p44"/>
            <p:cNvSpPr/>
            <p:nvPr/>
          </p:nvSpPr>
          <p:spPr>
            <a:xfrm>
              <a:off x="-1976475" y="4132275"/>
              <a:ext cx="995750" cy="405700"/>
            </a:xfrm>
            <a:custGeom>
              <a:avLst/>
              <a:gdLst/>
              <a:ahLst/>
              <a:cxnLst/>
              <a:rect l="l" t="t" r="r" b="b"/>
              <a:pathLst>
                <a:path w="39830" h="16228" extrusionOk="0">
                  <a:moveTo>
                    <a:pt x="33596" y="1"/>
                  </a:moveTo>
                  <a:cubicBezTo>
                    <a:pt x="32317" y="1"/>
                    <a:pt x="30915" y="237"/>
                    <a:pt x="29512" y="584"/>
                  </a:cubicBezTo>
                  <a:cubicBezTo>
                    <a:pt x="26438" y="1344"/>
                    <a:pt x="8909" y="8088"/>
                    <a:pt x="128" y="13161"/>
                  </a:cubicBezTo>
                  <a:cubicBezTo>
                    <a:pt x="128" y="13170"/>
                    <a:pt x="125" y="13179"/>
                    <a:pt x="125" y="13188"/>
                  </a:cubicBezTo>
                  <a:cubicBezTo>
                    <a:pt x="0" y="14083"/>
                    <a:pt x="110" y="15000"/>
                    <a:pt x="429" y="15934"/>
                  </a:cubicBezTo>
                  <a:cubicBezTo>
                    <a:pt x="489" y="16110"/>
                    <a:pt x="656" y="16227"/>
                    <a:pt x="840" y="16227"/>
                  </a:cubicBezTo>
                  <a:cubicBezTo>
                    <a:pt x="852" y="16227"/>
                    <a:pt x="864" y="16227"/>
                    <a:pt x="876" y="16226"/>
                  </a:cubicBezTo>
                  <a:cubicBezTo>
                    <a:pt x="10729" y="15416"/>
                    <a:pt x="30089" y="13757"/>
                    <a:pt x="33157" y="12999"/>
                  </a:cubicBezTo>
                  <a:cubicBezTo>
                    <a:pt x="37301" y="11974"/>
                    <a:pt x="39829" y="7785"/>
                    <a:pt x="38805" y="3641"/>
                  </a:cubicBezTo>
                  <a:cubicBezTo>
                    <a:pt x="38127" y="901"/>
                    <a:pt x="36094" y="1"/>
                    <a:pt x="3359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9" name="Google Shape;1099;p44"/>
            <p:cNvSpPr/>
            <p:nvPr/>
          </p:nvSpPr>
          <p:spPr>
            <a:xfrm>
              <a:off x="-2164500" y="4132250"/>
              <a:ext cx="992650" cy="403825"/>
            </a:xfrm>
            <a:custGeom>
              <a:avLst/>
              <a:gdLst/>
              <a:ahLst/>
              <a:cxnLst/>
              <a:rect l="l" t="t" r="r" b="b"/>
              <a:pathLst>
                <a:path w="39706" h="16153" extrusionOk="0">
                  <a:moveTo>
                    <a:pt x="6231" y="1"/>
                  </a:moveTo>
                  <a:cubicBezTo>
                    <a:pt x="3734" y="1"/>
                    <a:pt x="1702" y="902"/>
                    <a:pt x="1025" y="3642"/>
                  </a:cubicBezTo>
                  <a:cubicBezTo>
                    <a:pt x="0" y="7786"/>
                    <a:pt x="2530" y="11975"/>
                    <a:pt x="6673" y="13000"/>
                  </a:cubicBezTo>
                  <a:cubicBezTo>
                    <a:pt x="9754" y="13762"/>
                    <a:pt x="28338" y="15346"/>
                    <a:pt x="38137" y="16151"/>
                  </a:cubicBezTo>
                  <a:cubicBezTo>
                    <a:pt x="38148" y="16152"/>
                    <a:pt x="38160" y="16153"/>
                    <a:pt x="38171" y="16153"/>
                  </a:cubicBezTo>
                  <a:cubicBezTo>
                    <a:pt x="38288" y="16153"/>
                    <a:pt x="38402" y="16106"/>
                    <a:pt x="38486" y="16022"/>
                  </a:cubicBezTo>
                  <a:cubicBezTo>
                    <a:pt x="39187" y="15303"/>
                    <a:pt x="39583" y="14478"/>
                    <a:pt x="39680" y="13551"/>
                  </a:cubicBezTo>
                  <a:cubicBezTo>
                    <a:pt x="39706" y="13315"/>
                    <a:pt x="39578" y="13089"/>
                    <a:pt x="39371" y="12971"/>
                  </a:cubicBezTo>
                  <a:cubicBezTo>
                    <a:pt x="30487" y="7921"/>
                    <a:pt x="13353" y="1336"/>
                    <a:pt x="10318" y="585"/>
                  </a:cubicBezTo>
                  <a:cubicBezTo>
                    <a:pt x="8913" y="237"/>
                    <a:pt x="7511" y="1"/>
                    <a:pt x="623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0" name="Google Shape;1100;p44"/>
            <p:cNvSpPr/>
            <p:nvPr/>
          </p:nvSpPr>
          <p:spPr>
            <a:xfrm>
              <a:off x="-2193900" y="3371950"/>
              <a:ext cx="549975" cy="495800"/>
            </a:xfrm>
            <a:custGeom>
              <a:avLst/>
              <a:gdLst/>
              <a:ahLst/>
              <a:cxnLst/>
              <a:rect l="l" t="t" r="r" b="b"/>
              <a:pathLst>
                <a:path w="21999" h="19832" extrusionOk="0">
                  <a:moveTo>
                    <a:pt x="18621" y="0"/>
                  </a:moveTo>
                  <a:cubicBezTo>
                    <a:pt x="16829" y="0"/>
                    <a:pt x="17454" y="6556"/>
                    <a:pt x="7645" y="6556"/>
                  </a:cubicBezTo>
                  <a:cubicBezTo>
                    <a:pt x="7440" y="6556"/>
                    <a:pt x="7230" y="6553"/>
                    <a:pt x="7016" y="6547"/>
                  </a:cubicBezTo>
                  <a:cubicBezTo>
                    <a:pt x="6909" y="6545"/>
                    <a:pt x="6803" y="6543"/>
                    <a:pt x="6700" y="6543"/>
                  </a:cubicBezTo>
                  <a:cubicBezTo>
                    <a:pt x="0" y="6543"/>
                    <a:pt x="33" y="12567"/>
                    <a:pt x="2983" y="16274"/>
                  </a:cubicBezTo>
                  <a:cubicBezTo>
                    <a:pt x="4855" y="18627"/>
                    <a:pt x="7595" y="19832"/>
                    <a:pt x="10351" y="19832"/>
                  </a:cubicBezTo>
                  <a:cubicBezTo>
                    <a:pt x="12552" y="19832"/>
                    <a:pt x="14763" y="19063"/>
                    <a:pt x="16547" y="17497"/>
                  </a:cubicBezTo>
                  <a:cubicBezTo>
                    <a:pt x="18798" y="15522"/>
                    <a:pt x="19874" y="12711"/>
                    <a:pt x="19728" y="9935"/>
                  </a:cubicBezTo>
                  <a:cubicBezTo>
                    <a:pt x="19684" y="9095"/>
                    <a:pt x="19978" y="8290"/>
                    <a:pt x="20487" y="7619"/>
                  </a:cubicBezTo>
                  <a:cubicBezTo>
                    <a:pt x="21972" y="5670"/>
                    <a:pt x="21999" y="2804"/>
                    <a:pt x="20247" y="1048"/>
                  </a:cubicBezTo>
                  <a:cubicBezTo>
                    <a:pt x="19506" y="305"/>
                    <a:pt x="19007" y="0"/>
                    <a:pt x="1862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1" name="Google Shape;1101;p44"/>
            <p:cNvSpPr/>
            <p:nvPr/>
          </p:nvSpPr>
          <p:spPr>
            <a:xfrm>
              <a:off x="-1887000" y="3549575"/>
              <a:ext cx="547900" cy="607025"/>
            </a:xfrm>
            <a:custGeom>
              <a:avLst/>
              <a:gdLst/>
              <a:ahLst/>
              <a:cxnLst/>
              <a:rect l="l" t="t" r="r" b="b"/>
              <a:pathLst>
                <a:path w="21916" h="24281" extrusionOk="0">
                  <a:moveTo>
                    <a:pt x="11374" y="1"/>
                  </a:moveTo>
                  <a:cubicBezTo>
                    <a:pt x="11373" y="1"/>
                    <a:pt x="11372" y="1"/>
                    <a:pt x="11372" y="1"/>
                  </a:cubicBezTo>
                  <a:cubicBezTo>
                    <a:pt x="7160" y="1"/>
                    <a:pt x="1" y="2638"/>
                    <a:pt x="457" y="7995"/>
                  </a:cubicBezTo>
                  <a:cubicBezTo>
                    <a:pt x="835" y="12423"/>
                    <a:pt x="393" y="17357"/>
                    <a:pt x="4434" y="22322"/>
                  </a:cubicBezTo>
                  <a:cubicBezTo>
                    <a:pt x="4433" y="22322"/>
                    <a:pt x="7671" y="24281"/>
                    <a:pt x="11768" y="24281"/>
                  </a:cubicBezTo>
                  <a:cubicBezTo>
                    <a:pt x="13521" y="24281"/>
                    <a:pt x="15430" y="23922"/>
                    <a:pt x="17311" y="22899"/>
                  </a:cubicBezTo>
                  <a:cubicBezTo>
                    <a:pt x="17311" y="22899"/>
                    <a:pt x="21915" y="14570"/>
                    <a:pt x="20856" y="9291"/>
                  </a:cubicBezTo>
                  <a:cubicBezTo>
                    <a:pt x="20203" y="6037"/>
                    <a:pt x="17687" y="1"/>
                    <a:pt x="1137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2" name="Google Shape;1102;p44"/>
            <p:cNvSpPr/>
            <p:nvPr/>
          </p:nvSpPr>
          <p:spPr>
            <a:xfrm>
              <a:off x="-1676550" y="3399675"/>
              <a:ext cx="110500" cy="237525"/>
            </a:xfrm>
            <a:custGeom>
              <a:avLst/>
              <a:gdLst/>
              <a:ahLst/>
              <a:cxnLst/>
              <a:rect l="l" t="t" r="r" b="b"/>
              <a:pathLst>
                <a:path w="4420" h="9501" extrusionOk="0">
                  <a:moveTo>
                    <a:pt x="0" y="0"/>
                  </a:moveTo>
                  <a:lnTo>
                    <a:pt x="0" y="7291"/>
                  </a:lnTo>
                  <a:cubicBezTo>
                    <a:pt x="0" y="8511"/>
                    <a:pt x="989" y="9501"/>
                    <a:pt x="2210" y="9501"/>
                  </a:cubicBezTo>
                  <a:cubicBezTo>
                    <a:pt x="3430" y="9501"/>
                    <a:pt x="4419" y="8511"/>
                    <a:pt x="4419" y="7291"/>
                  </a:cubicBezTo>
                  <a:lnTo>
                    <a:pt x="4419" y="0"/>
                  </a:lnTo>
                  <a:close/>
                </a:path>
              </a:pathLst>
            </a:custGeom>
            <a:solidFill>
              <a:srgbClr val="F1CAA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3" name="Google Shape;1103;p44"/>
            <p:cNvSpPr/>
            <p:nvPr/>
          </p:nvSpPr>
          <p:spPr>
            <a:xfrm>
              <a:off x="-2053650" y="3646750"/>
              <a:ext cx="338750" cy="332400"/>
            </a:xfrm>
            <a:custGeom>
              <a:avLst/>
              <a:gdLst/>
              <a:ahLst/>
              <a:cxnLst/>
              <a:rect l="l" t="t" r="r" b="b"/>
              <a:pathLst>
                <a:path w="13550" h="13296" extrusionOk="0">
                  <a:moveTo>
                    <a:pt x="10097" y="1"/>
                  </a:moveTo>
                  <a:cubicBezTo>
                    <a:pt x="9353" y="1"/>
                    <a:pt x="8611" y="318"/>
                    <a:pt x="8091" y="921"/>
                  </a:cubicBezTo>
                  <a:cubicBezTo>
                    <a:pt x="6214" y="3099"/>
                    <a:pt x="2356" y="7457"/>
                    <a:pt x="1" y="11256"/>
                  </a:cubicBezTo>
                  <a:cubicBezTo>
                    <a:pt x="2405" y="11864"/>
                    <a:pt x="4812" y="12544"/>
                    <a:pt x="7190" y="13295"/>
                  </a:cubicBezTo>
                  <a:cubicBezTo>
                    <a:pt x="7037" y="13165"/>
                    <a:pt x="6923" y="13029"/>
                    <a:pt x="6870" y="12886"/>
                  </a:cubicBezTo>
                  <a:cubicBezTo>
                    <a:pt x="6472" y="11835"/>
                    <a:pt x="10343" y="7028"/>
                    <a:pt x="12011" y="4516"/>
                  </a:cubicBezTo>
                  <a:cubicBezTo>
                    <a:pt x="13550" y="2195"/>
                    <a:pt x="11733" y="594"/>
                    <a:pt x="11703" y="568"/>
                  </a:cubicBezTo>
                  <a:cubicBezTo>
                    <a:pt x="11232" y="185"/>
                    <a:pt x="10664" y="1"/>
                    <a:pt x="10097" y="1"/>
                  </a:cubicBezTo>
                  <a:close/>
                </a:path>
              </a:pathLst>
            </a:custGeom>
            <a:solidFill>
              <a:srgbClr val="FFD2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4" name="Google Shape;1104;p44"/>
            <p:cNvSpPr/>
            <p:nvPr/>
          </p:nvSpPr>
          <p:spPr>
            <a:xfrm>
              <a:off x="-2175675" y="3619850"/>
              <a:ext cx="537400" cy="654150"/>
            </a:xfrm>
            <a:custGeom>
              <a:avLst/>
              <a:gdLst/>
              <a:ahLst/>
              <a:cxnLst/>
              <a:rect l="l" t="t" r="r" b="b"/>
              <a:pathLst>
                <a:path w="21496" h="26166" extrusionOk="0">
                  <a:moveTo>
                    <a:pt x="15701" y="0"/>
                  </a:moveTo>
                  <a:cubicBezTo>
                    <a:pt x="15106" y="0"/>
                    <a:pt x="14505" y="201"/>
                    <a:pt x="14015" y="606"/>
                  </a:cubicBezTo>
                  <a:cubicBezTo>
                    <a:pt x="10835" y="3230"/>
                    <a:pt x="2876" y="9580"/>
                    <a:pt x="1643" y="13440"/>
                  </a:cubicBezTo>
                  <a:cubicBezTo>
                    <a:pt x="0" y="18584"/>
                    <a:pt x="12323" y="25382"/>
                    <a:pt x="19103" y="26165"/>
                  </a:cubicBezTo>
                  <a:cubicBezTo>
                    <a:pt x="20778" y="22946"/>
                    <a:pt x="21404" y="20412"/>
                    <a:pt x="21496" y="16908"/>
                  </a:cubicBezTo>
                  <a:cubicBezTo>
                    <a:pt x="21496" y="16908"/>
                    <a:pt x="11181" y="14214"/>
                    <a:pt x="10788" y="12193"/>
                  </a:cubicBezTo>
                  <a:cubicBezTo>
                    <a:pt x="10573" y="11089"/>
                    <a:pt x="15201" y="7005"/>
                    <a:pt x="17268" y="4811"/>
                  </a:cubicBezTo>
                  <a:cubicBezTo>
                    <a:pt x="19178" y="2784"/>
                    <a:pt x="17658" y="900"/>
                    <a:pt x="17632" y="869"/>
                  </a:cubicBezTo>
                  <a:cubicBezTo>
                    <a:pt x="17129" y="292"/>
                    <a:pt x="16419" y="0"/>
                    <a:pt x="1570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5" name="Google Shape;1105;p44"/>
            <p:cNvSpPr/>
            <p:nvPr/>
          </p:nvSpPr>
          <p:spPr>
            <a:xfrm>
              <a:off x="-1845025" y="3932675"/>
              <a:ext cx="524625" cy="347650"/>
            </a:xfrm>
            <a:custGeom>
              <a:avLst/>
              <a:gdLst/>
              <a:ahLst/>
              <a:cxnLst/>
              <a:rect l="l" t="t" r="r" b="b"/>
              <a:pathLst>
                <a:path w="20985" h="13906" extrusionOk="0">
                  <a:moveTo>
                    <a:pt x="1176" y="1"/>
                  </a:moveTo>
                  <a:cubicBezTo>
                    <a:pt x="525" y="1"/>
                    <a:pt x="0" y="524"/>
                    <a:pt x="0" y="1176"/>
                  </a:cubicBezTo>
                  <a:lnTo>
                    <a:pt x="0" y="12730"/>
                  </a:lnTo>
                  <a:cubicBezTo>
                    <a:pt x="0" y="13380"/>
                    <a:pt x="525" y="13905"/>
                    <a:pt x="1176" y="13905"/>
                  </a:cubicBezTo>
                  <a:lnTo>
                    <a:pt x="19808" y="13905"/>
                  </a:lnTo>
                  <a:cubicBezTo>
                    <a:pt x="20460" y="13905"/>
                    <a:pt x="20985" y="13380"/>
                    <a:pt x="20985" y="12730"/>
                  </a:cubicBezTo>
                  <a:lnTo>
                    <a:pt x="20985" y="1176"/>
                  </a:lnTo>
                  <a:cubicBezTo>
                    <a:pt x="20985" y="524"/>
                    <a:pt x="20460" y="1"/>
                    <a:pt x="1980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6" name="Google Shape;1106;p44"/>
            <p:cNvSpPr/>
            <p:nvPr/>
          </p:nvSpPr>
          <p:spPr>
            <a:xfrm>
              <a:off x="-1642675" y="4050900"/>
              <a:ext cx="115550" cy="111175"/>
            </a:xfrm>
            <a:custGeom>
              <a:avLst/>
              <a:gdLst/>
              <a:ahLst/>
              <a:cxnLst/>
              <a:rect l="l" t="t" r="r" b="b"/>
              <a:pathLst>
                <a:path w="4622" h="4447" extrusionOk="0">
                  <a:moveTo>
                    <a:pt x="2399" y="1"/>
                  </a:moveTo>
                  <a:cubicBezTo>
                    <a:pt x="1499" y="1"/>
                    <a:pt x="689" y="543"/>
                    <a:pt x="344" y="1373"/>
                  </a:cubicBezTo>
                  <a:cubicBezTo>
                    <a:pt x="1" y="2203"/>
                    <a:pt x="191" y="3160"/>
                    <a:pt x="827" y="3795"/>
                  </a:cubicBezTo>
                  <a:cubicBezTo>
                    <a:pt x="1252" y="4221"/>
                    <a:pt x="1821" y="4447"/>
                    <a:pt x="2400" y="4447"/>
                  </a:cubicBezTo>
                  <a:cubicBezTo>
                    <a:pt x="2686" y="4447"/>
                    <a:pt x="2975" y="4392"/>
                    <a:pt x="3249" y="4278"/>
                  </a:cubicBezTo>
                  <a:cubicBezTo>
                    <a:pt x="4080" y="3933"/>
                    <a:pt x="4621" y="3123"/>
                    <a:pt x="4621" y="2224"/>
                  </a:cubicBezTo>
                  <a:cubicBezTo>
                    <a:pt x="4621" y="996"/>
                    <a:pt x="3626" y="1"/>
                    <a:pt x="239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7" name="Google Shape;1107;p44"/>
            <p:cNvSpPr/>
            <p:nvPr/>
          </p:nvSpPr>
          <p:spPr>
            <a:xfrm>
              <a:off x="-2286800" y="2032050"/>
              <a:ext cx="1232775" cy="1232725"/>
            </a:xfrm>
            <a:custGeom>
              <a:avLst/>
              <a:gdLst/>
              <a:ahLst/>
              <a:cxnLst/>
              <a:rect l="l" t="t" r="r" b="b"/>
              <a:pathLst>
                <a:path w="49311" h="49309" extrusionOk="0">
                  <a:moveTo>
                    <a:pt x="24655" y="0"/>
                  </a:moveTo>
                  <a:cubicBezTo>
                    <a:pt x="18117" y="0"/>
                    <a:pt x="11846" y="2598"/>
                    <a:pt x="7223" y="7221"/>
                  </a:cubicBezTo>
                  <a:cubicBezTo>
                    <a:pt x="2599" y="11844"/>
                    <a:pt x="1" y="18116"/>
                    <a:pt x="1" y="24654"/>
                  </a:cubicBezTo>
                  <a:cubicBezTo>
                    <a:pt x="1" y="31194"/>
                    <a:pt x="2599" y="37464"/>
                    <a:pt x="7223" y="42087"/>
                  </a:cubicBezTo>
                  <a:cubicBezTo>
                    <a:pt x="11846" y="46712"/>
                    <a:pt x="18117" y="49309"/>
                    <a:pt x="24655" y="49309"/>
                  </a:cubicBezTo>
                  <a:cubicBezTo>
                    <a:pt x="31194" y="49309"/>
                    <a:pt x="37465" y="46712"/>
                    <a:pt x="42088" y="42087"/>
                  </a:cubicBezTo>
                  <a:cubicBezTo>
                    <a:pt x="46712" y="37464"/>
                    <a:pt x="49310" y="31194"/>
                    <a:pt x="49310" y="24654"/>
                  </a:cubicBezTo>
                  <a:cubicBezTo>
                    <a:pt x="49310" y="18116"/>
                    <a:pt x="46712" y="11844"/>
                    <a:pt x="42088" y="7221"/>
                  </a:cubicBezTo>
                  <a:cubicBezTo>
                    <a:pt x="37465" y="2598"/>
                    <a:pt x="31194" y="0"/>
                    <a:pt x="24655" y="0"/>
                  </a:cubicBezTo>
                  <a:close/>
                </a:path>
              </a:pathLst>
            </a:custGeom>
            <a:solidFill>
              <a:srgbClr val="BDE9FC">
                <a:alpha val="373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8" name="Google Shape;1108;p44"/>
            <p:cNvSpPr/>
            <p:nvPr/>
          </p:nvSpPr>
          <p:spPr>
            <a:xfrm>
              <a:off x="-2081775" y="2113850"/>
              <a:ext cx="1107025" cy="1151075"/>
            </a:xfrm>
            <a:custGeom>
              <a:avLst/>
              <a:gdLst/>
              <a:ahLst/>
              <a:cxnLst/>
              <a:rect l="l" t="t" r="r" b="b"/>
              <a:pathLst>
                <a:path w="44281" h="46043" extrusionOk="0">
                  <a:moveTo>
                    <a:pt x="28719" y="0"/>
                  </a:moveTo>
                  <a:lnTo>
                    <a:pt x="28719" y="0"/>
                  </a:lnTo>
                  <a:cubicBezTo>
                    <a:pt x="31645" y="2619"/>
                    <a:pt x="33991" y="5975"/>
                    <a:pt x="35429" y="9924"/>
                  </a:cubicBezTo>
                  <a:cubicBezTo>
                    <a:pt x="40090" y="22717"/>
                    <a:pt x="33497" y="36867"/>
                    <a:pt x="20702" y="41527"/>
                  </a:cubicBezTo>
                  <a:cubicBezTo>
                    <a:pt x="17919" y="42541"/>
                    <a:pt x="15072" y="43021"/>
                    <a:pt x="12273" y="43021"/>
                  </a:cubicBezTo>
                  <a:cubicBezTo>
                    <a:pt x="7929" y="43021"/>
                    <a:pt x="3699" y="41864"/>
                    <a:pt x="0" y="39745"/>
                  </a:cubicBezTo>
                  <a:lnTo>
                    <a:pt x="0" y="39745"/>
                  </a:lnTo>
                  <a:cubicBezTo>
                    <a:pt x="4493" y="43764"/>
                    <a:pt x="10363" y="46043"/>
                    <a:pt x="16459" y="46043"/>
                  </a:cubicBezTo>
                  <a:cubicBezTo>
                    <a:pt x="19260" y="46043"/>
                    <a:pt x="22108" y="45562"/>
                    <a:pt x="24892" y="44547"/>
                  </a:cubicBezTo>
                  <a:cubicBezTo>
                    <a:pt x="37687" y="39887"/>
                    <a:pt x="44280" y="25738"/>
                    <a:pt x="39620" y="12944"/>
                  </a:cubicBezTo>
                  <a:cubicBezTo>
                    <a:pt x="37546" y="7253"/>
                    <a:pt x="33592" y="2793"/>
                    <a:pt x="2871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9" name="Google Shape;1109;p44"/>
            <p:cNvSpPr/>
            <p:nvPr/>
          </p:nvSpPr>
          <p:spPr>
            <a:xfrm>
              <a:off x="-1582175" y="3203425"/>
              <a:ext cx="920625" cy="1774400"/>
            </a:xfrm>
            <a:custGeom>
              <a:avLst/>
              <a:gdLst/>
              <a:ahLst/>
              <a:cxnLst/>
              <a:rect l="l" t="t" r="r" b="b"/>
              <a:pathLst>
                <a:path w="36825" h="70976" extrusionOk="0">
                  <a:moveTo>
                    <a:pt x="10510" y="1"/>
                  </a:moveTo>
                  <a:lnTo>
                    <a:pt x="0" y="3830"/>
                  </a:lnTo>
                  <a:lnTo>
                    <a:pt x="19535" y="65220"/>
                  </a:lnTo>
                  <a:cubicBezTo>
                    <a:pt x="20656" y="68745"/>
                    <a:pt x="23914" y="70976"/>
                    <a:pt x="27403" y="70976"/>
                  </a:cubicBezTo>
                  <a:cubicBezTo>
                    <a:pt x="28340" y="70976"/>
                    <a:pt x="29295" y="70814"/>
                    <a:pt x="30229" y="70474"/>
                  </a:cubicBezTo>
                  <a:cubicBezTo>
                    <a:pt x="34639" y="68868"/>
                    <a:pt x="36825" y="63913"/>
                    <a:pt x="35037" y="59573"/>
                  </a:cubicBezTo>
                  <a:lnTo>
                    <a:pt x="1051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0" name="Google Shape;1110;p44"/>
            <p:cNvSpPr/>
            <p:nvPr/>
          </p:nvSpPr>
          <p:spPr>
            <a:xfrm>
              <a:off x="-1582175" y="3203425"/>
              <a:ext cx="921200" cy="1774025"/>
            </a:xfrm>
            <a:custGeom>
              <a:avLst/>
              <a:gdLst/>
              <a:ahLst/>
              <a:cxnLst/>
              <a:rect l="l" t="t" r="r" b="b"/>
              <a:pathLst>
                <a:path w="36848" h="70961" extrusionOk="0">
                  <a:moveTo>
                    <a:pt x="10510" y="1"/>
                  </a:moveTo>
                  <a:lnTo>
                    <a:pt x="0" y="3830"/>
                  </a:lnTo>
                  <a:lnTo>
                    <a:pt x="2582" y="11945"/>
                  </a:lnTo>
                  <a:lnTo>
                    <a:pt x="4077" y="11400"/>
                  </a:lnTo>
                  <a:cubicBezTo>
                    <a:pt x="4871" y="11111"/>
                    <a:pt x="5684" y="10974"/>
                    <a:pt x="6484" y="10974"/>
                  </a:cubicBezTo>
                  <a:cubicBezTo>
                    <a:pt x="9257" y="10974"/>
                    <a:pt x="11875" y="12625"/>
                    <a:pt x="12990" y="15332"/>
                  </a:cubicBezTo>
                  <a:lnTo>
                    <a:pt x="28309" y="52536"/>
                  </a:lnTo>
                  <a:cubicBezTo>
                    <a:pt x="30221" y="57182"/>
                    <a:pt x="26670" y="62075"/>
                    <a:pt x="22093" y="62075"/>
                  </a:cubicBezTo>
                  <a:cubicBezTo>
                    <a:pt x="21425" y="62075"/>
                    <a:pt x="20735" y="61970"/>
                    <a:pt x="20037" y="61746"/>
                  </a:cubicBezTo>
                  <a:cubicBezTo>
                    <a:pt x="19121" y="61452"/>
                    <a:pt x="18398" y="61017"/>
                    <a:pt x="18002" y="60403"/>
                  </a:cubicBezTo>
                  <a:lnTo>
                    <a:pt x="18002" y="60403"/>
                  </a:lnTo>
                  <a:lnTo>
                    <a:pt x="19461" y="64988"/>
                  </a:lnTo>
                  <a:cubicBezTo>
                    <a:pt x="20602" y="68574"/>
                    <a:pt x="23930" y="70961"/>
                    <a:pt x="27489" y="70961"/>
                  </a:cubicBezTo>
                  <a:cubicBezTo>
                    <a:pt x="28351" y="70961"/>
                    <a:pt x="29227" y="70821"/>
                    <a:pt x="30088" y="70524"/>
                  </a:cubicBezTo>
                  <a:cubicBezTo>
                    <a:pt x="32255" y="69779"/>
                    <a:pt x="33890" y="68228"/>
                    <a:pt x="34814" y="66336"/>
                  </a:cubicBezTo>
                  <a:cubicBezTo>
                    <a:pt x="34815" y="66334"/>
                    <a:pt x="34816" y="66331"/>
                    <a:pt x="34818" y="66330"/>
                  </a:cubicBezTo>
                  <a:cubicBezTo>
                    <a:pt x="36848" y="62159"/>
                    <a:pt x="34687" y="58886"/>
                    <a:pt x="33114" y="54898"/>
                  </a:cubicBezTo>
                  <a:lnTo>
                    <a:pt x="1051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1" name="Google Shape;1111;p44"/>
            <p:cNvSpPr/>
            <p:nvPr/>
          </p:nvSpPr>
          <p:spPr>
            <a:xfrm>
              <a:off x="-2366075" y="2049000"/>
              <a:ext cx="847675" cy="863250"/>
            </a:xfrm>
            <a:custGeom>
              <a:avLst/>
              <a:gdLst/>
              <a:ahLst/>
              <a:cxnLst/>
              <a:rect l="l" t="t" r="r" b="b"/>
              <a:pathLst>
                <a:path w="33907" h="34530" extrusionOk="0">
                  <a:moveTo>
                    <a:pt x="22097" y="1"/>
                  </a:moveTo>
                  <a:cubicBezTo>
                    <a:pt x="21180" y="219"/>
                    <a:pt x="20275" y="490"/>
                    <a:pt x="19387" y="811"/>
                  </a:cubicBezTo>
                  <a:cubicBezTo>
                    <a:pt x="6594" y="5471"/>
                    <a:pt x="1" y="19621"/>
                    <a:pt x="4661" y="32415"/>
                  </a:cubicBezTo>
                  <a:cubicBezTo>
                    <a:pt x="4672" y="32442"/>
                    <a:pt x="4683" y="32469"/>
                    <a:pt x="4693" y="32497"/>
                  </a:cubicBezTo>
                  <a:cubicBezTo>
                    <a:pt x="7270" y="33815"/>
                    <a:pt x="10151" y="34530"/>
                    <a:pt x="13102" y="34530"/>
                  </a:cubicBezTo>
                  <a:cubicBezTo>
                    <a:pt x="15196" y="34530"/>
                    <a:pt x="17325" y="34170"/>
                    <a:pt x="19406" y="33412"/>
                  </a:cubicBezTo>
                  <a:cubicBezTo>
                    <a:pt x="28975" y="29927"/>
                    <a:pt x="33906" y="19344"/>
                    <a:pt x="30420" y="9775"/>
                  </a:cubicBezTo>
                  <a:cubicBezTo>
                    <a:pt x="28846" y="5453"/>
                    <a:pt x="25821" y="2082"/>
                    <a:pt x="2209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2" name="Google Shape;1112;p44"/>
            <p:cNvSpPr/>
            <p:nvPr/>
          </p:nvSpPr>
          <p:spPr>
            <a:xfrm>
              <a:off x="-2508225" y="1905900"/>
              <a:ext cx="1675550" cy="1485000"/>
            </a:xfrm>
            <a:custGeom>
              <a:avLst/>
              <a:gdLst/>
              <a:ahLst/>
              <a:cxnLst/>
              <a:rect l="l" t="t" r="r" b="b"/>
              <a:pathLst>
                <a:path w="67022" h="59400" extrusionOk="0">
                  <a:moveTo>
                    <a:pt x="33512" y="6627"/>
                  </a:moveTo>
                  <a:cubicBezTo>
                    <a:pt x="43168" y="6627"/>
                    <a:pt x="51877" y="12727"/>
                    <a:pt x="55184" y="21806"/>
                  </a:cubicBezTo>
                  <a:cubicBezTo>
                    <a:pt x="57292" y="27595"/>
                    <a:pt x="57020" y="33858"/>
                    <a:pt x="54419" y="39442"/>
                  </a:cubicBezTo>
                  <a:cubicBezTo>
                    <a:pt x="51817" y="45026"/>
                    <a:pt x="47196" y="49264"/>
                    <a:pt x="41406" y="51372"/>
                  </a:cubicBezTo>
                  <a:cubicBezTo>
                    <a:pt x="38855" y="52302"/>
                    <a:pt x="36199" y="52773"/>
                    <a:pt x="33515" y="52773"/>
                  </a:cubicBezTo>
                  <a:cubicBezTo>
                    <a:pt x="23858" y="52773"/>
                    <a:pt x="15147" y="46673"/>
                    <a:pt x="11841" y="37595"/>
                  </a:cubicBezTo>
                  <a:cubicBezTo>
                    <a:pt x="7487" y="25645"/>
                    <a:pt x="13668" y="12382"/>
                    <a:pt x="25617" y="8028"/>
                  </a:cubicBezTo>
                  <a:cubicBezTo>
                    <a:pt x="28170" y="7099"/>
                    <a:pt x="30825" y="6628"/>
                    <a:pt x="33511" y="6627"/>
                  </a:cubicBezTo>
                  <a:close/>
                  <a:moveTo>
                    <a:pt x="33512" y="0"/>
                  </a:moveTo>
                  <a:cubicBezTo>
                    <a:pt x="33511" y="0"/>
                    <a:pt x="33510" y="0"/>
                    <a:pt x="33509" y="0"/>
                  </a:cubicBezTo>
                  <a:cubicBezTo>
                    <a:pt x="30136" y="0"/>
                    <a:pt x="26702" y="580"/>
                    <a:pt x="23349" y="1802"/>
                  </a:cubicBezTo>
                  <a:cubicBezTo>
                    <a:pt x="7942" y="7414"/>
                    <a:pt x="1" y="24455"/>
                    <a:pt x="5613" y="39863"/>
                  </a:cubicBezTo>
                  <a:cubicBezTo>
                    <a:pt x="10005" y="51916"/>
                    <a:pt x="21388" y="59400"/>
                    <a:pt x="33514" y="59400"/>
                  </a:cubicBezTo>
                  <a:cubicBezTo>
                    <a:pt x="36888" y="59400"/>
                    <a:pt x="40320" y="58820"/>
                    <a:pt x="43674" y="57598"/>
                  </a:cubicBezTo>
                  <a:cubicBezTo>
                    <a:pt x="59082" y="51985"/>
                    <a:pt x="67022" y="34945"/>
                    <a:pt x="61410" y="19537"/>
                  </a:cubicBezTo>
                  <a:cubicBezTo>
                    <a:pt x="57019" y="7484"/>
                    <a:pt x="45637" y="0"/>
                    <a:pt x="3351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3" name="Google Shape;1113;p44"/>
            <p:cNvSpPr/>
            <p:nvPr/>
          </p:nvSpPr>
          <p:spPr>
            <a:xfrm>
              <a:off x="-1676550" y="3457975"/>
              <a:ext cx="110500" cy="149125"/>
            </a:xfrm>
            <a:custGeom>
              <a:avLst/>
              <a:gdLst/>
              <a:ahLst/>
              <a:cxnLst/>
              <a:rect l="l" t="t" r="r" b="b"/>
              <a:pathLst>
                <a:path w="4420" h="5965" extrusionOk="0">
                  <a:moveTo>
                    <a:pt x="0" y="1"/>
                  </a:moveTo>
                  <a:lnTo>
                    <a:pt x="0" y="824"/>
                  </a:lnTo>
                  <a:cubicBezTo>
                    <a:pt x="0" y="3020"/>
                    <a:pt x="1741" y="5964"/>
                    <a:pt x="3938" y="5964"/>
                  </a:cubicBezTo>
                  <a:cubicBezTo>
                    <a:pt x="3938" y="5964"/>
                    <a:pt x="4257" y="5791"/>
                    <a:pt x="4299" y="5647"/>
                  </a:cubicBezTo>
                  <a:cubicBezTo>
                    <a:pt x="4371" y="5429"/>
                    <a:pt x="4419" y="5200"/>
                    <a:pt x="4419" y="4959"/>
                  </a:cubicBezTo>
                  <a:lnTo>
                    <a:pt x="4419" y="1"/>
                  </a:lnTo>
                  <a:close/>
                </a:path>
              </a:pathLst>
            </a:custGeom>
            <a:solidFill>
              <a:srgbClr val="DD81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4" name="Google Shape;1114;p44"/>
            <p:cNvSpPr/>
            <p:nvPr/>
          </p:nvSpPr>
          <p:spPr>
            <a:xfrm>
              <a:off x="-1690925" y="3364800"/>
              <a:ext cx="194750" cy="221000"/>
            </a:xfrm>
            <a:custGeom>
              <a:avLst/>
              <a:gdLst/>
              <a:ahLst/>
              <a:cxnLst/>
              <a:rect l="l" t="t" r="r" b="b"/>
              <a:pathLst>
                <a:path w="7790" h="8840" extrusionOk="0">
                  <a:moveTo>
                    <a:pt x="859" y="0"/>
                  </a:moveTo>
                  <a:lnTo>
                    <a:pt x="280" y="3950"/>
                  </a:lnTo>
                  <a:cubicBezTo>
                    <a:pt x="0" y="5864"/>
                    <a:pt x="2228" y="8554"/>
                    <a:pt x="4142" y="8834"/>
                  </a:cubicBezTo>
                  <a:cubicBezTo>
                    <a:pt x="4166" y="8838"/>
                    <a:pt x="4190" y="8839"/>
                    <a:pt x="4216" y="8839"/>
                  </a:cubicBezTo>
                  <a:cubicBezTo>
                    <a:pt x="5088" y="8839"/>
                    <a:pt x="6938" y="6825"/>
                    <a:pt x="7211" y="4966"/>
                  </a:cubicBezTo>
                  <a:lnTo>
                    <a:pt x="7789" y="1016"/>
                  </a:lnTo>
                  <a:lnTo>
                    <a:pt x="859" y="0"/>
                  </a:lnTo>
                  <a:close/>
                </a:path>
              </a:pathLst>
            </a:custGeom>
            <a:solidFill>
              <a:srgbClr val="F1CAA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5" name="Google Shape;1115;p44"/>
            <p:cNvSpPr/>
            <p:nvPr/>
          </p:nvSpPr>
          <p:spPr>
            <a:xfrm>
              <a:off x="-1716500" y="3380200"/>
              <a:ext cx="47050" cy="77850"/>
            </a:xfrm>
            <a:custGeom>
              <a:avLst/>
              <a:gdLst/>
              <a:ahLst/>
              <a:cxnLst/>
              <a:rect l="l" t="t" r="r" b="b"/>
              <a:pathLst>
                <a:path w="1882" h="3114" extrusionOk="0">
                  <a:moveTo>
                    <a:pt x="1658" y="0"/>
                  </a:moveTo>
                  <a:cubicBezTo>
                    <a:pt x="903" y="0"/>
                    <a:pt x="239" y="561"/>
                    <a:pt x="125" y="1341"/>
                  </a:cubicBezTo>
                  <a:cubicBezTo>
                    <a:pt x="0" y="2196"/>
                    <a:pt x="583" y="2989"/>
                    <a:pt x="1428" y="3113"/>
                  </a:cubicBezTo>
                  <a:lnTo>
                    <a:pt x="1882" y="16"/>
                  </a:lnTo>
                  <a:cubicBezTo>
                    <a:pt x="1807" y="5"/>
                    <a:pt x="1732" y="0"/>
                    <a:pt x="1658" y="0"/>
                  </a:cubicBezTo>
                  <a:close/>
                </a:path>
              </a:pathLst>
            </a:custGeom>
            <a:solidFill>
              <a:srgbClr val="F1CAA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6" name="Google Shape;1116;p44"/>
            <p:cNvSpPr/>
            <p:nvPr/>
          </p:nvSpPr>
          <p:spPr>
            <a:xfrm>
              <a:off x="-1680150" y="3355825"/>
              <a:ext cx="185850" cy="68125"/>
            </a:xfrm>
            <a:custGeom>
              <a:avLst/>
              <a:gdLst/>
              <a:ahLst/>
              <a:cxnLst/>
              <a:rect l="l" t="t" r="r" b="b"/>
              <a:pathLst>
                <a:path w="7434" h="2725" extrusionOk="0">
                  <a:moveTo>
                    <a:pt x="1594" y="0"/>
                  </a:moveTo>
                  <a:lnTo>
                    <a:pt x="1406" y="1284"/>
                  </a:lnTo>
                  <a:cubicBezTo>
                    <a:pt x="1373" y="1281"/>
                    <a:pt x="1340" y="1280"/>
                    <a:pt x="1307" y="1280"/>
                  </a:cubicBezTo>
                  <a:cubicBezTo>
                    <a:pt x="562" y="1280"/>
                    <a:pt x="1" y="1987"/>
                    <a:pt x="194" y="2725"/>
                  </a:cubicBezTo>
                  <a:cubicBezTo>
                    <a:pt x="344" y="2693"/>
                    <a:pt x="490" y="2642"/>
                    <a:pt x="627" y="2572"/>
                  </a:cubicBezTo>
                  <a:cubicBezTo>
                    <a:pt x="839" y="2462"/>
                    <a:pt x="1071" y="2413"/>
                    <a:pt x="1306" y="2413"/>
                  </a:cubicBezTo>
                  <a:cubicBezTo>
                    <a:pt x="1390" y="2413"/>
                    <a:pt x="1475" y="2419"/>
                    <a:pt x="1560" y="2431"/>
                  </a:cubicBezTo>
                  <a:cubicBezTo>
                    <a:pt x="1700" y="2451"/>
                    <a:pt x="1841" y="2461"/>
                    <a:pt x="1982" y="2461"/>
                  </a:cubicBezTo>
                  <a:cubicBezTo>
                    <a:pt x="2521" y="2461"/>
                    <a:pt x="3053" y="2317"/>
                    <a:pt x="3521" y="2039"/>
                  </a:cubicBezTo>
                  <a:cubicBezTo>
                    <a:pt x="4056" y="1724"/>
                    <a:pt x="4665" y="1551"/>
                    <a:pt x="5276" y="1551"/>
                  </a:cubicBezTo>
                  <a:cubicBezTo>
                    <a:pt x="5585" y="1551"/>
                    <a:pt x="5895" y="1595"/>
                    <a:pt x="6195" y="1689"/>
                  </a:cubicBezTo>
                  <a:cubicBezTo>
                    <a:pt x="6386" y="1749"/>
                    <a:pt x="6582" y="1794"/>
                    <a:pt x="6780" y="1823"/>
                  </a:cubicBezTo>
                  <a:cubicBezTo>
                    <a:pt x="6947" y="1846"/>
                    <a:pt x="7117" y="1858"/>
                    <a:pt x="7287" y="1860"/>
                  </a:cubicBezTo>
                  <a:lnTo>
                    <a:pt x="7434" y="856"/>
                  </a:lnTo>
                  <a:lnTo>
                    <a:pt x="1594" y="0"/>
                  </a:lnTo>
                  <a:close/>
                </a:path>
              </a:pathLst>
            </a:custGeom>
            <a:solidFill>
              <a:srgbClr val="F1CAA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7" name="Google Shape;1117;p44"/>
            <p:cNvSpPr/>
            <p:nvPr/>
          </p:nvSpPr>
          <p:spPr>
            <a:xfrm>
              <a:off x="-1773225" y="3164725"/>
              <a:ext cx="388500" cy="247525"/>
            </a:xfrm>
            <a:custGeom>
              <a:avLst/>
              <a:gdLst/>
              <a:ahLst/>
              <a:cxnLst/>
              <a:rect l="l" t="t" r="r" b="b"/>
              <a:pathLst>
                <a:path w="15540" h="9901" extrusionOk="0">
                  <a:moveTo>
                    <a:pt x="10870" y="1"/>
                  </a:moveTo>
                  <a:cubicBezTo>
                    <a:pt x="9795" y="1"/>
                    <a:pt x="8751" y="394"/>
                    <a:pt x="7940" y="1117"/>
                  </a:cubicBezTo>
                  <a:cubicBezTo>
                    <a:pt x="6986" y="1965"/>
                    <a:pt x="5730" y="2349"/>
                    <a:pt x="4454" y="2410"/>
                  </a:cubicBezTo>
                  <a:cubicBezTo>
                    <a:pt x="4438" y="2410"/>
                    <a:pt x="4424" y="2411"/>
                    <a:pt x="4409" y="2413"/>
                  </a:cubicBezTo>
                  <a:cubicBezTo>
                    <a:pt x="2990" y="2497"/>
                    <a:pt x="1724" y="3455"/>
                    <a:pt x="1267" y="4802"/>
                  </a:cubicBezTo>
                  <a:cubicBezTo>
                    <a:pt x="1209" y="4975"/>
                    <a:pt x="1163" y="5154"/>
                    <a:pt x="1131" y="5336"/>
                  </a:cubicBezTo>
                  <a:cubicBezTo>
                    <a:pt x="1025" y="5923"/>
                    <a:pt x="825" y="6501"/>
                    <a:pt x="470" y="6981"/>
                  </a:cubicBezTo>
                  <a:cubicBezTo>
                    <a:pt x="300" y="7210"/>
                    <a:pt x="189" y="7477"/>
                    <a:pt x="148" y="7758"/>
                  </a:cubicBezTo>
                  <a:cubicBezTo>
                    <a:pt x="0" y="8771"/>
                    <a:pt x="755" y="9719"/>
                    <a:pt x="1836" y="9877"/>
                  </a:cubicBezTo>
                  <a:cubicBezTo>
                    <a:pt x="1937" y="9893"/>
                    <a:pt x="2039" y="9900"/>
                    <a:pt x="2141" y="9900"/>
                  </a:cubicBezTo>
                  <a:cubicBezTo>
                    <a:pt x="2466" y="9900"/>
                    <a:pt x="2788" y="9822"/>
                    <a:pt x="3079" y="9670"/>
                  </a:cubicBezTo>
                  <a:cubicBezTo>
                    <a:pt x="3324" y="9542"/>
                    <a:pt x="3593" y="9485"/>
                    <a:pt x="3866" y="9485"/>
                  </a:cubicBezTo>
                  <a:cubicBezTo>
                    <a:pt x="3965" y="9485"/>
                    <a:pt x="4065" y="9493"/>
                    <a:pt x="4164" y="9507"/>
                  </a:cubicBezTo>
                  <a:cubicBezTo>
                    <a:pt x="4326" y="9530"/>
                    <a:pt x="4490" y="9541"/>
                    <a:pt x="4653" y="9541"/>
                  </a:cubicBezTo>
                  <a:cubicBezTo>
                    <a:pt x="5280" y="9541"/>
                    <a:pt x="5898" y="9373"/>
                    <a:pt x="6444" y="9051"/>
                  </a:cubicBezTo>
                  <a:cubicBezTo>
                    <a:pt x="7065" y="8685"/>
                    <a:pt x="7773" y="8482"/>
                    <a:pt x="8481" y="8482"/>
                  </a:cubicBezTo>
                  <a:cubicBezTo>
                    <a:pt x="8841" y="8482"/>
                    <a:pt x="9202" y="8535"/>
                    <a:pt x="9551" y="8644"/>
                  </a:cubicBezTo>
                  <a:cubicBezTo>
                    <a:pt x="9773" y="8713"/>
                    <a:pt x="10001" y="8766"/>
                    <a:pt x="10232" y="8799"/>
                  </a:cubicBezTo>
                  <a:cubicBezTo>
                    <a:pt x="10449" y="8831"/>
                    <a:pt x="10665" y="8846"/>
                    <a:pt x="10878" y="8846"/>
                  </a:cubicBezTo>
                  <a:cubicBezTo>
                    <a:pt x="13079" y="8846"/>
                    <a:pt x="15000" y="7202"/>
                    <a:pt x="15265" y="4937"/>
                  </a:cubicBezTo>
                  <a:cubicBezTo>
                    <a:pt x="15540" y="2613"/>
                    <a:pt x="13712" y="305"/>
                    <a:pt x="11388" y="31"/>
                  </a:cubicBezTo>
                  <a:cubicBezTo>
                    <a:pt x="11215" y="11"/>
                    <a:pt x="11042" y="1"/>
                    <a:pt x="1087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8" name="Google Shape;1118;p44"/>
            <p:cNvSpPr/>
            <p:nvPr/>
          </p:nvSpPr>
          <p:spPr>
            <a:xfrm>
              <a:off x="-1022900" y="3973750"/>
              <a:ext cx="110425" cy="189075"/>
            </a:xfrm>
            <a:custGeom>
              <a:avLst/>
              <a:gdLst/>
              <a:ahLst/>
              <a:cxnLst/>
              <a:rect l="l" t="t" r="r" b="b"/>
              <a:pathLst>
                <a:path w="4417" h="7563" extrusionOk="0">
                  <a:moveTo>
                    <a:pt x="859" y="0"/>
                  </a:moveTo>
                  <a:cubicBezTo>
                    <a:pt x="1" y="0"/>
                    <a:pt x="481" y="2259"/>
                    <a:pt x="1005" y="2847"/>
                  </a:cubicBezTo>
                  <a:cubicBezTo>
                    <a:pt x="1530" y="3434"/>
                    <a:pt x="1496" y="3654"/>
                    <a:pt x="1574" y="4699"/>
                  </a:cubicBezTo>
                  <a:cubicBezTo>
                    <a:pt x="1595" y="5001"/>
                    <a:pt x="1737" y="5196"/>
                    <a:pt x="1926" y="5324"/>
                  </a:cubicBezTo>
                  <a:cubicBezTo>
                    <a:pt x="2081" y="5427"/>
                    <a:pt x="2174" y="5602"/>
                    <a:pt x="2174" y="5789"/>
                  </a:cubicBezTo>
                  <a:cubicBezTo>
                    <a:pt x="2174" y="6408"/>
                    <a:pt x="2976" y="7562"/>
                    <a:pt x="3595" y="7562"/>
                  </a:cubicBezTo>
                  <a:cubicBezTo>
                    <a:pt x="4214" y="7562"/>
                    <a:pt x="4416" y="6408"/>
                    <a:pt x="4416" y="5789"/>
                  </a:cubicBezTo>
                  <a:cubicBezTo>
                    <a:pt x="4416" y="5555"/>
                    <a:pt x="4343" y="5326"/>
                    <a:pt x="4207" y="5136"/>
                  </a:cubicBezTo>
                  <a:cubicBezTo>
                    <a:pt x="3981" y="4822"/>
                    <a:pt x="3882" y="4433"/>
                    <a:pt x="3933" y="4050"/>
                  </a:cubicBezTo>
                  <a:cubicBezTo>
                    <a:pt x="4034" y="3293"/>
                    <a:pt x="3730" y="2544"/>
                    <a:pt x="3051" y="2117"/>
                  </a:cubicBezTo>
                  <a:cubicBezTo>
                    <a:pt x="1903" y="1397"/>
                    <a:pt x="1731" y="11"/>
                    <a:pt x="865" y="0"/>
                  </a:cubicBezTo>
                  <a:cubicBezTo>
                    <a:pt x="863" y="0"/>
                    <a:pt x="861" y="0"/>
                    <a:pt x="859" y="0"/>
                  </a:cubicBezTo>
                  <a:close/>
                </a:path>
              </a:pathLst>
            </a:custGeom>
            <a:solidFill>
              <a:srgbClr val="F1CAA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0" name="Google Shape;470;p32"/>
          <p:cNvSpPr txBox="1">
            <a:spLocks/>
          </p:cNvSpPr>
          <p:nvPr/>
        </p:nvSpPr>
        <p:spPr>
          <a:xfrm>
            <a:off x="539552" y="1140649"/>
            <a:ext cx="4896543" cy="504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Bree Serif"/>
              <a:buNone/>
              <a:defRPr sz="2100" b="0" i="0" u="none" strike="noStrike" cap="none">
                <a:solidFill>
                  <a:schemeClr val="lt2"/>
                </a:solidFill>
                <a:latin typeface="Bree Serif"/>
                <a:ea typeface="Bree Serif"/>
                <a:cs typeface="Bree Serif"/>
                <a:sym typeface="Bree Serif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Bree Serif"/>
              <a:buNone/>
              <a:defRPr sz="2100" b="0" i="0" u="none" strike="noStrike" cap="none">
                <a:solidFill>
                  <a:schemeClr val="lt2"/>
                </a:solidFill>
                <a:latin typeface="Bree Serif"/>
                <a:ea typeface="Bree Serif"/>
                <a:cs typeface="Bree Serif"/>
                <a:sym typeface="Bree Serif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Bree Serif"/>
              <a:buNone/>
              <a:defRPr sz="2100" b="0" i="0" u="none" strike="noStrike" cap="none">
                <a:solidFill>
                  <a:schemeClr val="lt2"/>
                </a:solidFill>
                <a:latin typeface="Bree Serif"/>
                <a:ea typeface="Bree Serif"/>
                <a:cs typeface="Bree Serif"/>
                <a:sym typeface="Bree Serif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Bree Serif"/>
              <a:buNone/>
              <a:defRPr sz="2100" b="0" i="0" u="none" strike="noStrike" cap="none">
                <a:solidFill>
                  <a:schemeClr val="lt2"/>
                </a:solidFill>
                <a:latin typeface="Bree Serif"/>
                <a:ea typeface="Bree Serif"/>
                <a:cs typeface="Bree Serif"/>
                <a:sym typeface="Bree Serif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Bree Serif"/>
              <a:buNone/>
              <a:defRPr sz="2100" b="0" i="0" u="none" strike="noStrike" cap="none">
                <a:solidFill>
                  <a:schemeClr val="lt2"/>
                </a:solidFill>
                <a:latin typeface="Bree Serif"/>
                <a:ea typeface="Bree Serif"/>
                <a:cs typeface="Bree Serif"/>
                <a:sym typeface="Bree Serif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Bree Serif"/>
              <a:buNone/>
              <a:defRPr sz="2100" b="0" i="0" u="none" strike="noStrike" cap="none">
                <a:solidFill>
                  <a:schemeClr val="lt2"/>
                </a:solidFill>
                <a:latin typeface="Bree Serif"/>
                <a:ea typeface="Bree Serif"/>
                <a:cs typeface="Bree Serif"/>
                <a:sym typeface="Bree Serif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Bree Serif"/>
              <a:buNone/>
              <a:defRPr sz="2100" b="0" i="0" u="none" strike="noStrike" cap="none">
                <a:solidFill>
                  <a:schemeClr val="lt2"/>
                </a:solidFill>
                <a:latin typeface="Bree Serif"/>
                <a:ea typeface="Bree Serif"/>
                <a:cs typeface="Bree Serif"/>
                <a:sym typeface="Bree Serif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Bree Serif"/>
              <a:buNone/>
              <a:defRPr sz="2100" b="0" i="0" u="none" strike="noStrike" cap="none">
                <a:solidFill>
                  <a:schemeClr val="lt2"/>
                </a:solidFill>
                <a:latin typeface="Bree Serif"/>
                <a:ea typeface="Bree Serif"/>
                <a:cs typeface="Bree Serif"/>
                <a:sym typeface="Bree Serif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Bree Serif"/>
              <a:buNone/>
              <a:defRPr sz="2100" b="0" i="0" u="none" strike="noStrike" cap="none">
                <a:solidFill>
                  <a:schemeClr val="lt2"/>
                </a:solidFill>
                <a:latin typeface="Bree Serif"/>
                <a:ea typeface="Bree Serif"/>
                <a:cs typeface="Bree Serif"/>
                <a:sym typeface="Bree Serif"/>
              </a:defRPr>
            </a:lvl9pPr>
          </a:lstStyle>
          <a:p>
            <a:pPr marL="0" indent="0"/>
            <a:r>
              <a:rPr lang="en-US" sz="1400" dirty="0" err="1" smtClean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Terdapat</a:t>
            </a:r>
            <a:r>
              <a:rPr lang="en-US" sz="1400" dirty="0" smtClean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sz="1400" dirty="0" err="1" smtClean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beberapa</a:t>
            </a:r>
            <a:r>
              <a:rPr lang="en-US" sz="1400" dirty="0" smtClean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sz="1400" dirty="0" err="1" smtClean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faktor</a:t>
            </a:r>
            <a:r>
              <a:rPr lang="en-US" sz="1400" dirty="0" smtClean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sz="1400" dirty="0" err="1" smtClean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penyebab</a:t>
            </a:r>
            <a:r>
              <a:rPr lang="en-US" sz="1400" dirty="0" smtClean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sz="1400" dirty="0" err="1" smtClean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dari</a:t>
            </a:r>
            <a:r>
              <a:rPr lang="en-US" sz="1400" dirty="0" smtClean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sz="1400" dirty="0" err="1" smtClean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permasalah</a:t>
            </a:r>
            <a:r>
              <a:rPr lang="en-US" sz="1400" dirty="0" smtClean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moral </a:t>
            </a:r>
            <a:r>
              <a:rPr lang="en-US" sz="1400" dirty="0" err="1" smtClean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berupa</a:t>
            </a:r>
            <a:r>
              <a:rPr lang="en-US" sz="1400" dirty="0" smtClean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sz="1400" dirty="0" err="1" smtClean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penyalahgunaan</a:t>
            </a:r>
            <a:r>
              <a:rPr lang="en-US" sz="1400" dirty="0" smtClean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en-US" sz="1400" dirty="0" err="1" smtClean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narkoba</a:t>
            </a:r>
            <a:r>
              <a:rPr lang="en-US" sz="1400" dirty="0" smtClean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, </a:t>
            </a:r>
            <a:r>
              <a:rPr lang="en-US" sz="1400" dirty="0" err="1" smtClean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yaitu</a:t>
            </a:r>
            <a:r>
              <a:rPr lang="en-US" sz="1400" dirty="0" smtClean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:</a:t>
            </a:r>
            <a:endParaRPr lang="en-US" sz="1400" dirty="0">
              <a:solidFill>
                <a:schemeClr val="accent6">
                  <a:lumMod val="50000"/>
                </a:schemeClr>
              </a:solidFill>
              <a:latin typeface="Baskerville Old Face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1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10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10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10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0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10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10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109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109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" name="Google Shape;646;p36"/>
          <p:cNvSpPr txBox="1">
            <a:spLocks noGrp="1"/>
          </p:cNvSpPr>
          <p:nvPr>
            <p:ph type="title"/>
          </p:nvPr>
        </p:nvSpPr>
        <p:spPr>
          <a:xfrm>
            <a:off x="107504" y="802476"/>
            <a:ext cx="2059877" cy="66021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dirty="0" smtClean="0">
                <a:latin typeface="Footlight MT Light" pitchFamily="18" charset="0"/>
              </a:rPr>
              <a:t>Faktor Lingkungan</a:t>
            </a:r>
            <a:endParaRPr sz="2400" b="1" dirty="0">
              <a:latin typeface="Footlight MT Light" pitchFamily="18" charset="0"/>
            </a:endParaRPr>
          </a:p>
        </p:txBody>
      </p:sp>
      <p:sp>
        <p:nvSpPr>
          <p:cNvPr id="648" name="Google Shape;648;p36"/>
          <p:cNvSpPr txBox="1">
            <a:spLocks noGrp="1"/>
          </p:cNvSpPr>
          <p:nvPr>
            <p:ph type="subTitle" idx="1"/>
          </p:nvPr>
        </p:nvSpPr>
        <p:spPr>
          <a:xfrm>
            <a:off x="323528" y="2283718"/>
            <a:ext cx="2160240" cy="216024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</a:pPr>
            <a:r>
              <a:rPr lang="en-US" b="1" dirty="0" smtClean="0">
                <a:latin typeface="Baskerville Old Face" pitchFamily="18" charset="0"/>
              </a:rPr>
              <a:t>1. </a:t>
            </a:r>
            <a:r>
              <a:rPr lang="en-US" b="1" dirty="0" err="1" smtClean="0">
                <a:latin typeface="Baskerville Old Face" pitchFamily="18" charset="0"/>
              </a:rPr>
              <a:t>Lingkungan</a:t>
            </a:r>
            <a:r>
              <a:rPr lang="en-US" b="1" dirty="0" smtClean="0">
                <a:latin typeface="Baskerville Old Face" pitchFamily="18" charset="0"/>
              </a:rPr>
              <a:t> </a:t>
            </a:r>
            <a:r>
              <a:rPr lang="en-US" b="1" dirty="0" err="1" smtClean="0">
                <a:latin typeface="Baskerville Old Face" pitchFamily="18" charset="0"/>
              </a:rPr>
              <a:t>Keluarga</a:t>
            </a:r>
            <a:endParaRPr lang="en-US" b="1" dirty="0">
              <a:latin typeface="Baskerville Old Face" pitchFamily="18" charset="0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</a:pPr>
            <a:endParaRPr lang="en-US" b="1" dirty="0" smtClean="0">
              <a:latin typeface="Baskerville Old Face" pitchFamily="18" charset="0"/>
            </a:endParaRPr>
          </a:p>
          <a:p>
            <a:pPr marL="285750" lvl="0" indent="-285750" algn="just">
              <a:buFont typeface="Courier New" pitchFamily="49" charset="0"/>
              <a:buChar char="o"/>
            </a:pPr>
            <a:r>
              <a:rPr lang="en-US" dirty="0" err="1">
                <a:latin typeface="Baskerville Old Face" pitchFamily="18" charset="0"/>
              </a:rPr>
              <a:t>Hubungan</a:t>
            </a:r>
            <a:r>
              <a:rPr lang="en-US" dirty="0">
                <a:latin typeface="Baskerville Old Face" pitchFamily="18" charset="0"/>
              </a:rPr>
              <a:t> ayah </a:t>
            </a:r>
            <a:r>
              <a:rPr lang="en-US" dirty="0" err="1">
                <a:latin typeface="Baskerville Old Face" pitchFamily="18" charset="0"/>
              </a:rPr>
              <a:t>dan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ibu</a:t>
            </a:r>
            <a:r>
              <a:rPr lang="en-US" dirty="0">
                <a:latin typeface="Baskerville Old Face" pitchFamily="18" charset="0"/>
              </a:rPr>
              <a:t> yang </a:t>
            </a:r>
            <a:r>
              <a:rPr lang="en-US" dirty="0" err="1" smtClean="0">
                <a:latin typeface="Baskerville Old Face" pitchFamily="18" charset="0"/>
              </a:rPr>
              <a:t>retak</a:t>
            </a:r>
            <a:endParaRPr lang="en-US" dirty="0" smtClean="0">
              <a:latin typeface="Baskerville Old Face" pitchFamily="18" charset="0"/>
            </a:endParaRPr>
          </a:p>
          <a:p>
            <a:pPr marL="285750" lvl="0" indent="-285750" algn="just">
              <a:buFont typeface="Courier New" pitchFamily="49" charset="0"/>
              <a:buChar char="o"/>
            </a:pPr>
            <a:r>
              <a:rPr lang="en-US" dirty="0" err="1">
                <a:latin typeface="Baskerville Old Face" pitchFamily="18" charset="0"/>
              </a:rPr>
              <a:t>K</a:t>
            </a:r>
            <a:r>
              <a:rPr lang="en-US" dirty="0" err="1" smtClean="0">
                <a:latin typeface="Baskerville Old Face" pitchFamily="18" charset="0"/>
              </a:rPr>
              <a:t>omunikasi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>
                <a:latin typeface="Baskerville Old Face" pitchFamily="18" charset="0"/>
              </a:rPr>
              <a:t>yang </a:t>
            </a:r>
            <a:r>
              <a:rPr lang="en-US" dirty="0" err="1">
                <a:latin typeface="Baskerville Old Face" pitchFamily="18" charset="0"/>
              </a:rPr>
              <a:t>kurang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efektif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antara</a:t>
            </a:r>
            <a:r>
              <a:rPr lang="en-US" dirty="0">
                <a:latin typeface="Baskerville Old Face" pitchFamily="18" charset="0"/>
              </a:rPr>
              <a:t> orang </a:t>
            </a:r>
            <a:r>
              <a:rPr lang="en-US" dirty="0" err="1">
                <a:latin typeface="Baskerville Old Face" pitchFamily="18" charset="0"/>
              </a:rPr>
              <a:t>tua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dan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anak</a:t>
            </a:r>
            <a:endParaRPr lang="en-US" dirty="0" smtClean="0">
              <a:latin typeface="Baskerville Old Face" pitchFamily="18" charset="0"/>
            </a:endParaRPr>
          </a:p>
          <a:p>
            <a:pPr marL="285750" lvl="0" indent="-285750" algn="just">
              <a:buFont typeface="Courier New" pitchFamily="49" charset="0"/>
              <a:buChar char="o"/>
            </a:pPr>
            <a:r>
              <a:rPr lang="en-US" dirty="0" err="1">
                <a:latin typeface="Baskerville Old Face" pitchFamily="18" charset="0"/>
              </a:rPr>
              <a:t>K</a:t>
            </a:r>
            <a:r>
              <a:rPr lang="en-US" dirty="0" err="1" smtClean="0">
                <a:latin typeface="Baskerville Old Face" pitchFamily="18" charset="0"/>
              </a:rPr>
              <a:t>urangnya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>
                <a:latin typeface="Baskerville Old Face" pitchFamily="18" charset="0"/>
              </a:rPr>
              <a:t>rasa </a:t>
            </a:r>
            <a:r>
              <a:rPr lang="en-US" dirty="0" err="1">
                <a:latin typeface="Baskerville Old Face" pitchFamily="18" charset="0"/>
              </a:rPr>
              <a:t>hormat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antar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anggota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keluarga</a:t>
            </a:r>
            <a:endParaRPr dirty="0">
              <a:latin typeface="Baskerville Old Face" pitchFamily="18" charset="0"/>
            </a:endParaRPr>
          </a:p>
        </p:txBody>
      </p:sp>
      <p:sp>
        <p:nvSpPr>
          <p:cNvPr id="650" name="Google Shape;650;p36"/>
          <p:cNvSpPr txBox="1">
            <a:spLocks noGrp="1"/>
          </p:cNvSpPr>
          <p:nvPr>
            <p:ph type="subTitle" idx="4"/>
          </p:nvPr>
        </p:nvSpPr>
        <p:spPr>
          <a:xfrm>
            <a:off x="3383360" y="2787774"/>
            <a:ext cx="5760640" cy="208823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b="1" dirty="0" smtClean="0">
                <a:latin typeface="Baskerville Old Face" pitchFamily="18" charset="0"/>
              </a:rPr>
              <a:t>3. </a:t>
            </a:r>
            <a:r>
              <a:rPr lang="en-US" b="1" dirty="0" err="1" smtClean="0">
                <a:latin typeface="Baskerville Old Face" pitchFamily="18" charset="0"/>
              </a:rPr>
              <a:t>Teman</a:t>
            </a:r>
            <a:r>
              <a:rPr lang="en-US" b="1" dirty="0" smtClean="0">
                <a:latin typeface="Baskerville Old Face" pitchFamily="18" charset="0"/>
              </a:rPr>
              <a:t> </a:t>
            </a:r>
            <a:r>
              <a:rPr lang="en-US" b="1" dirty="0" err="1" smtClean="0">
                <a:latin typeface="Baskerville Old Face" pitchFamily="18" charset="0"/>
              </a:rPr>
              <a:t>Sebaya</a:t>
            </a:r>
            <a:endParaRPr lang="en-US" b="1" dirty="0" smtClean="0">
              <a:latin typeface="Baskerville Old Face" pitchFamily="18" charset="0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-US" b="1" dirty="0" smtClean="0">
              <a:latin typeface="Baskerville Old Face" pitchFamily="18" charset="0"/>
            </a:endParaRPr>
          </a:p>
          <a:p>
            <a:pPr marL="285750" lvl="0" indent="-285750" algn="just">
              <a:buClr>
                <a:schemeClr val="dk1"/>
              </a:buClr>
              <a:buSzPts val="1100"/>
              <a:buFont typeface="Courier New" pitchFamily="49" charset="0"/>
              <a:buChar char="o"/>
            </a:pPr>
            <a:r>
              <a:rPr lang="en-US" dirty="0" err="1">
                <a:latin typeface="Baskerville Old Face" pitchFamily="18" charset="0"/>
              </a:rPr>
              <a:t>Adanya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satu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atau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beberapa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teman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kelompok</a:t>
            </a:r>
            <a:r>
              <a:rPr lang="en-US" dirty="0">
                <a:latin typeface="Baskerville Old Face" pitchFamily="18" charset="0"/>
              </a:rPr>
              <a:t> yang </a:t>
            </a:r>
            <a:r>
              <a:rPr lang="en-US" dirty="0" err="1">
                <a:latin typeface="Baskerville Old Face" pitchFamily="18" charset="0"/>
              </a:rPr>
              <a:t>menjadi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pengguna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narkoba</a:t>
            </a:r>
            <a:endParaRPr lang="en-US" dirty="0" smtClean="0">
              <a:latin typeface="Baskerville Old Face" pitchFamily="18" charset="0"/>
            </a:endParaRPr>
          </a:p>
          <a:p>
            <a:pPr marL="285750" lvl="0" indent="-285750" algn="just">
              <a:buClr>
                <a:schemeClr val="dk1"/>
              </a:buClr>
              <a:buSzPts val="1100"/>
              <a:buFont typeface="Courier New" pitchFamily="49" charset="0"/>
              <a:buChar char="o"/>
            </a:pPr>
            <a:r>
              <a:rPr lang="en-US" dirty="0" err="1" smtClean="0">
                <a:latin typeface="Baskerville Old Face" pitchFamily="18" charset="0"/>
              </a:rPr>
              <a:t>Adanya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anggota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kelompok</a:t>
            </a:r>
            <a:r>
              <a:rPr lang="en-US" dirty="0">
                <a:latin typeface="Baskerville Old Face" pitchFamily="18" charset="0"/>
              </a:rPr>
              <a:t> yang </a:t>
            </a:r>
            <a:r>
              <a:rPr lang="en-US" dirty="0" err="1">
                <a:latin typeface="Baskerville Old Face" pitchFamily="18" charset="0"/>
              </a:rPr>
              <a:t>menjadi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pengedar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narkoba</a:t>
            </a:r>
            <a:endParaRPr lang="en-US" dirty="0" smtClean="0">
              <a:latin typeface="Baskerville Old Face" pitchFamily="18" charset="0"/>
            </a:endParaRPr>
          </a:p>
          <a:p>
            <a:pPr marL="285750" lvl="0" indent="-285750" algn="just">
              <a:buClr>
                <a:schemeClr val="dk1"/>
              </a:buClr>
              <a:buSzPts val="1100"/>
              <a:buFont typeface="Courier New" pitchFamily="49" charset="0"/>
              <a:buChar char="o"/>
            </a:pPr>
            <a:r>
              <a:rPr lang="en-US" dirty="0" err="1" smtClean="0">
                <a:latin typeface="Baskerville Old Face" pitchFamily="18" charset="0"/>
              </a:rPr>
              <a:t>Adanya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ajakan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atau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rayuan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dari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teman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kelompok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untuk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menggunakan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narkoba</a:t>
            </a:r>
            <a:endParaRPr lang="en-US" dirty="0" smtClean="0">
              <a:latin typeface="Baskerville Old Face" pitchFamily="18" charset="0"/>
            </a:endParaRPr>
          </a:p>
          <a:p>
            <a:pPr marL="285750" lvl="0" indent="-285750" algn="just">
              <a:buClr>
                <a:schemeClr val="dk1"/>
              </a:buClr>
              <a:buSzPts val="1100"/>
              <a:buFont typeface="Courier New" pitchFamily="49" charset="0"/>
              <a:buChar char="o"/>
            </a:pPr>
            <a:r>
              <a:rPr lang="en-US" dirty="0" err="1" smtClean="0">
                <a:latin typeface="Baskerville Old Face" pitchFamily="18" charset="0"/>
              </a:rPr>
              <a:t>Paksaan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dari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teman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kelompok</a:t>
            </a:r>
            <a:r>
              <a:rPr lang="en-US" dirty="0">
                <a:latin typeface="Baskerville Old Face" pitchFamily="18" charset="0"/>
              </a:rPr>
              <a:t> agar </a:t>
            </a:r>
            <a:r>
              <a:rPr lang="en-US" dirty="0" err="1">
                <a:latin typeface="Baskerville Old Face" pitchFamily="18" charset="0"/>
              </a:rPr>
              <a:t>menggunakan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narkoba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karena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apabila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tidak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mau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menggunakan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akan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dianggap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tidak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setia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kawan</a:t>
            </a:r>
            <a:endParaRPr lang="en-US" dirty="0" smtClean="0">
              <a:latin typeface="Baskerville Old Face" pitchFamily="18" charset="0"/>
            </a:endParaRPr>
          </a:p>
          <a:p>
            <a:pPr marL="285750" lvl="0" indent="-285750" algn="just">
              <a:buClr>
                <a:schemeClr val="dk1"/>
              </a:buClr>
              <a:buSzPts val="1100"/>
              <a:buFont typeface="Courier New" pitchFamily="49" charset="0"/>
              <a:buChar char="o"/>
            </a:pPr>
            <a:r>
              <a:rPr lang="en-US" dirty="0" err="1" smtClean="0">
                <a:latin typeface="Baskerville Old Face" pitchFamily="18" charset="0"/>
              </a:rPr>
              <a:t>Ingin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menunjukan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perhatian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kepada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teman</a:t>
            </a:r>
            <a:endParaRPr dirty="0">
              <a:latin typeface="Baskerville Old Face" pitchFamily="18" charset="0"/>
            </a:endParaRPr>
          </a:p>
        </p:txBody>
      </p:sp>
      <p:sp>
        <p:nvSpPr>
          <p:cNvPr id="42" name="Google Shape;650;p36"/>
          <p:cNvSpPr txBox="1">
            <a:spLocks/>
          </p:cNvSpPr>
          <p:nvPr/>
        </p:nvSpPr>
        <p:spPr>
          <a:xfrm>
            <a:off x="2483768" y="0"/>
            <a:ext cx="2736304" cy="22837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DM Sans"/>
              <a:buNone/>
              <a:defRPr sz="1400" b="0" i="0" u="none" strike="noStrike" cap="none"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DM Sans"/>
              <a:buNone/>
              <a:defRPr sz="1400" b="0" i="0" u="none" strike="noStrike" cap="none"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DM Sans"/>
              <a:buNone/>
              <a:defRPr sz="1400" b="0" i="0" u="none" strike="noStrike" cap="none"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DM Sans"/>
              <a:buNone/>
              <a:defRPr sz="1400" b="0" i="0" u="none" strike="noStrike" cap="none"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DM Sans"/>
              <a:buNone/>
              <a:defRPr sz="1400" b="0" i="0" u="none" strike="noStrike" cap="none"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DM Sans"/>
              <a:buNone/>
              <a:defRPr sz="1400" b="0" i="0" u="none" strike="noStrike" cap="none"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DM Sans"/>
              <a:buNone/>
              <a:defRPr sz="1400" b="0" i="0" u="none" strike="noStrike" cap="none"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DM Sans"/>
              <a:buNone/>
              <a:defRPr sz="1400" b="0" i="0" u="none" strike="noStrike" cap="none"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DM Sans"/>
              <a:buNone/>
              <a:defRPr sz="1400" b="0" i="0" u="none" strike="noStrike" cap="none"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pPr marL="0" indent="0" algn="just">
              <a:buClr>
                <a:schemeClr val="dk1"/>
              </a:buClr>
              <a:buSzPts val="1100"/>
              <a:buFont typeface="Arial"/>
              <a:buNone/>
            </a:pPr>
            <a:r>
              <a:rPr lang="en-US" b="1" dirty="0" smtClean="0">
                <a:latin typeface="Baskerville Old Face" pitchFamily="18" charset="0"/>
              </a:rPr>
              <a:t>2. </a:t>
            </a:r>
            <a:r>
              <a:rPr lang="en-US" b="1" dirty="0" err="1" smtClean="0">
                <a:latin typeface="Baskerville Old Face" pitchFamily="18" charset="0"/>
              </a:rPr>
              <a:t>Lingkungan</a:t>
            </a:r>
            <a:r>
              <a:rPr lang="en-US" b="1" dirty="0" smtClean="0">
                <a:latin typeface="Baskerville Old Face" pitchFamily="18" charset="0"/>
              </a:rPr>
              <a:t> </a:t>
            </a:r>
            <a:r>
              <a:rPr lang="en-US" b="1" dirty="0" err="1" smtClean="0">
                <a:latin typeface="Baskerville Old Face" pitchFamily="18" charset="0"/>
              </a:rPr>
              <a:t>Sekolah</a:t>
            </a:r>
            <a:endParaRPr lang="en-US" b="1" dirty="0" smtClean="0">
              <a:latin typeface="Baskerville Old Face" pitchFamily="18" charset="0"/>
            </a:endParaRPr>
          </a:p>
          <a:p>
            <a:pPr marL="0" indent="0" algn="just">
              <a:buClr>
                <a:schemeClr val="dk1"/>
              </a:buClr>
              <a:buSzPts val="1100"/>
              <a:buFont typeface="Arial"/>
              <a:buNone/>
            </a:pPr>
            <a:endParaRPr lang="en-US" b="1" dirty="0" smtClean="0">
              <a:latin typeface="Baskerville Old Face" pitchFamily="18" charset="0"/>
            </a:endParaRPr>
          </a:p>
          <a:p>
            <a:pPr marL="285750" indent="-285750" algn="just">
              <a:buClr>
                <a:schemeClr val="dk1"/>
              </a:buClr>
              <a:buSzPts val="1100"/>
              <a:buFont typeface="Courier New" pitchFamily="49" charset="0"/>
              <a:buChar char="o"/>
            </a:pPr>
            <a:r>
              <a:rPr lang="en-US" dirty="0" err="1">
                <a:latin typeface="Baskerville Old Face" pitchFamily="18" charset="0"/>
              </a:rPr>
              <a:t>Sekolah</a:t>
            </a:r>
            <a:r>
              <a:rPr lang="en-US" dirty="0">
                <a:latin typeface="Baskerville Old Face" pitchFamily="18" charset="0"/>
              </a:rPr>
              <a:t> yang </a:t>
            </a:r>
            <a:r>
              <a:rPr lang="en-US" dirty="0" err="1">
                <a:latin typeface="Baskerville Old Face" pitchFamily="18" charset="0"/>
              </a:rPr>
              <a:t>kurang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disiplin</a:t>
            </a:r>
            <a:endParaRPr lang="en-US" dirty="0" smtClean="0">
              <a:latin typeface="Baskerville Old Face" pitchFamily="18" charset="0"/>
            </a:endParaRPr>
          </a:p>
          <a:p>
            <a:pPr marL="285750" indent="-285750" algn="just">
              <a:buClr>
                <a:schemeClr val="dk1"/>
              </a:buClr>
              <a:buSzPts val="1100"/>
              <a:buFont typeface="Courier New" pitchFamily="49" charset="0"/>
              <a:buChar char="o"/>
            </a:pPr>
            <a:r>
              <a:rPr lang="en-US" dirty="0" err="1">
                <a:latin typeface="Baskerville Old Face" pitchFamily="18" charset="0"/>
              </a:rPr>
              <a:t>T</a:t>
            </a:r>
            <a:r>
              <a:rPr lang="en-US" dirty="0" err="1" smtClean="0">
                <a:latin typeface="Baskerville Old Face" pitchFamily="18" charset="0"/>
              </a:rPr>
              <a:t>erletak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dekat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tempat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hiburan</a:t>
            </a:r>
            <a:endParaRPr lang="en-US" dirty="0" smtClean="0">
              <a:latin typeface="Baskerville Old Face" pitchFamily="18" charset="0"/>
            </a:endParaRPr>
          </a:p>
          <a:p>
            <a:pPr marL="285750" indent="-285750" algn="just">
              <a:buClr>
                <a:schemeClr val="dk1"/>
              </a:buClr>
              <a:buSzPts val="1100"/>
              <a:buFont typeface="Courier New" pitchFamily="49" charset="0"/>
              <a:buChar char="o"/>
            </a:pPr>
            <a:r>
              <a:rPr lang="en-US" dirty="0" err="1">
                <a:latin typeface="Baskerville Old Face" pitchFamily="18" charset="0"/>
              </a:rPr>
              <a:t>K</a:t>
            </a:r>
            <a:r>
              <a:rPr lang="en-US" dirty="0" err="1" smtClean="0">
                <a:latin typeface="Baskerville Old Face" pitchFamily="18" charset="0"/>
              </a:rPr>
              <a:t>urang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memberi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kesempatan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pada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siswa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untuk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mengembangkan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diri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secara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kreatif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dan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positif</a:t>
            </a:r>
            <a:endParaRPr lang="en-US" dirty="0" smtClean="0">
              <a:latin typeface="Baskerville Old Face" pitchFamily="18" charset="0"/>
            </a:endParaRPr>
          </a:p>
          <a:p>
            <a:pPr marL="285750" indent="-285750" algn="just">
              <a:buClr>
                <a:schemeClr val="dk1"/>
              </a:buClr>
              <a:buSzPts val="1100"/>
              <a:buFont typeface="Courier New" pitchFamily="49" charset="0"/>
              <a:buChar char="o"/>
            </a:pPr>
            <a:r>
              <a:rPr lang="en-US" dirty="0" err="1">
                <a:latin typeface="Baskerville Old Face" pitchFamily="18" charset="0"/>
              </a:rPr>
              <a:t>A</a:t>
            </a:r>
            <a:r>
              <a:rPr lang="en-US" dirty="0" err="1" smtClean="0">
                <a:latin typeface="Baskerville Old Face" pitchFamily="18" charset="0"/>
              </a:rPr>
              <a:t>danya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peserta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didik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pengguna</a:t>
            </a:r>
            <a:r>
              <a:rPr lang="en-US" dirty="0" smtClean="0">
                <a:latin typeface="Baskerville Old Face" pitchFamily="18" charset="0"/>
              </a:rPr>
              <a:t> NAPZA</a:t>
            </a:r>
            <a:endParaRPr lang="en-US" dirty="0" smtClean="0">
              <a:solidFill>
                <a:schemeClr val="tx2"/>
              </a:solidFill>
              <a:latin typeface="Baskerville Old Face" pitchFamily="18" charset="0"/>
            </a:endParaRPr>
          </a:p>
        </p:txBody>
      </p:sp>
      <p:sp>
        <p:nvSpPr>
          <p:cNvPr id="43" name="Google Shape;650;p36"/>
          <p:cNvSpPr txBox="1">
            <a:spLocks/>
          </p:cNvSpPr>
          <p:nvPr/>
        </p:nvSpPr>
        <p:spPr>
          <a:xfrm>
            <a:off x="5514384" y="0"/>
            <a:ext cx="3629616" cy="29317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DM Sans"/>
              <a:buNone/>
              <a:defRPr sz="1400" b="0" i="0" u="none" strike="noStrike" cap="none"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DM Sans"/>
              <a:buNone/>
              <a:defRPr sz="1400" b="0" i="0" u="none" strike="noStrike" cap="none"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DM Sans"/>
              <a:buNone/>
              <a:defRPr sz="1400" b="0" i="0" u="none" strike="noStrike" cap="none"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DM Sans"/>
              <a:buNone/>
              <a:defRPr sz="1400" b="0" i="0" u="none" strike="noStrike" cap="none"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DM Sans"/>
              <a:buNone/>
              <a:defRPr sz="1400" b="0" i="0" u="none" strike="noStrike" cap="none"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DM Sans"/>
              <a:buNone/>
              <a:defRPr sz="1400" b="0" i="0" u="none" strike="noStrike" cap="none"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DM Sans"/>
              <a:buNone/>
              <a:defRPr sz="1400" b="0" i="0" u="none" strike="noStrike" cap="none"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DM Sans"/>
              <a:buNone/>
              <a:defRPr sz="1400" b="0" i="0" u="none" strike="noStrike" cap="none"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DM Sans"/>
              <a:buNone/>
              <a:defRPr sz="1400" b="0" i="0" u="none" strike="noStrike" cap="none">
                <a:solidFill>
                  <a:schemeClr val="lt2"/>
                </a:solidFill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pPr marL="0" indent="0" algn="just">
              <a:buClr>
                <a:schemeClr val="dk1"/>
              </a:buClr>
              <a:buSzPts val="1100"/>
              <a:buFont typeface="Arial"/>
              <a:buNone/>
            </a:pPr>
            <a:r>
              <a:rPr lang="en-US" b="1" dirty="0" smtClean="0">
                <a:latin typeface="Baskerville Old Face" pitchFamily="18" charset="0"/>
              </a:rPr>
              <a:t>4. </a:t>
            </a:r>
            <a:r>
              <a:rPr lang="en-US" b="1" dirty="0" err="1" smtClean="0">
                <a:latin typeface="Baskerville Old Face" pitchFamily="18" charset="0"/>
              </a:rPr>
              <a:t>Lingkungan</a:t>
            </a:r>
            <a:r>
              <a:rPr lang="en-US" b="1" dirty="0" smtClean="0">
                <a:latin typeface="Baskerville Old Face" pitchFamily="18" charset="0"/>
              </a:rPr>
              <a:t> </a:t>
            </a:r>
            <a:r>
              <a:rPr lang="en-US" b="1" dirty="0" err="1" smtClean="0">
                <a:latin typeface="Baskerville Old Face" pitchFamily="18" charset="0"/>
              </a:rPr>
              <a:t>Masyarakat</a:t>
            </a:r>
            <a:endParaRPr lang="en-US" b="1" dirty="0" smtClean="0">
              <a:latin typeface="Baskerville Old Face" pitchFamily="18" charset="0"/>
            </a:endParaRPr>
          </a:p>
          <a:p>
            <a:pPr marL="0" indent="0" algn="just">
              <a:buClr>
                <a:schemeClr val="dk1"/>
              </a:buClr>
              <a:buSzPts val="1100"/>
              <a:buFont typeface="Arial"/>
              <a:buNone/>
            </a:pPr>
            <a:endParaRPr lang="en-US" b="1" dirty="0" smtClean="0">
              <a:latin typeface="Baskerville Old Face" pitchFamily="18" charset="0"/>
            </a:endParaRPr>
          </a:p>
          <a:p>
            <a:pPr marL="285750" indent="-285750" algn="just">
              <a:buClr>
                <a:schemeClr val="dk1"/>
              </a:buClr>
              <a:buSzPts val="1100"/>
              <a:buFont typeface="Courier New" pitchFamily="49" charset="0"/>
              <a:buChar char="o"/>
            </a:pPr>
            <a:r>
              <a:rPr lang="en-US" dirty="0" err="1" smtClean="0">
                <a:latin typeface="Baskerville Old Face" pitchFamily="18" charset="0"/>
              </a:rPr>
              <a:t>Masyarakat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tidak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acuh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atau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tidak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peduli</a:t>
            </a:r>
            <a:endParaRPr lang="en-US" dirty="0" smtClean="0">
              <a:latin typeface="Baskerville Old Face" pitchFamily="18" charset="0"/>
            </a:endParaRPr>
          </a:p>
          <a:p>
            <a:pPr marL="285750" indent="-285750" algn="just">
              <a:buClr>
                <a:schemeClr val="dk1"/>
              </a:buClr>
              <a:buSzPts val="1100"/>
              <a:buFont typeface="Courier New" pitchFamily="49" charset="0"/>
              <a:buChar char="o"/>
            </a:pPr>
            <a:r>
              <a:rPr lang="en-US" dirty="0" err="1" smtClean="0">
                <a:latin typeface="Baskerville Old Face" pitchFamily="18" charset="0"/>
              </a:rPr>
              <a:t>Longgarnya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pengawasan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sosial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masyarakat</a:t>
            </a:r>
            <a:endParaRPr lang="en-US" dirty="0" smtClean="0">
              <a:latin typeface="Baskerville Old Face" pitchFamily="18" charset="0"/>
            </a:endParaRPr>
          </a:p>
          <a:p>
            <a:pPr marL="285750" indent="-285750" algn="just">
              <a:buClr>
                <a:schemeClr val="dk1"/>
              </a:buClr>
              <a:buSzPts val="1100"/>
              <a:buFont typeface="Courier New" pitchFamily="49" charset="0"/>
              <a:buChar char="o"/>
            </a:pPr>
            <a:r>
              <a:rPr lang="en-US" dirty="0" err="1" smtClean="0">
                <a:latin typeface="Baskerville Old Face" pitchFamily="18" charset="0"/>
              </a:rPr>
              <a:t>Sulit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mencari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pekerjaan</a:t>
            </a:r>
            <a:endParaRPr lang="en-US" dirty="0" smtClean="0">
              <a:latin typeface="Baskerville Old Face" pitchFamily="18" charset="0"/>
            </a:endParaRPr>
          </a:p>
          <a:p>
            <a:pPr marL="285750" indent="-285750" algn="just">
              <a:buClr>
                <a:schemeClr val="dk1"/>
              </a:buClr>
              <a:buSzPts val="1100"/>
              <a:buFont typeface="Courier New" pitchFamily="49" charset="0"/>
              <a:buChar char="o"/>
            </a:pPr>
            <a:r>
              <a:rPr lang="en-US" dirty="0" err="1" smtClean="0">
                <a:latin typeface="Baskerville Old Face" pitchFamily="18" charset="0"/>
              </a:rPr>
              <a:t>Penegakan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hukum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lemah</a:t>
            </a:r>
            <a:endParaRPr lang="en-US" dirty="0" smtClean="0">
              <a:latin typeface="Baskerville Old Face" pitchFamily="18" charset="0"/>
            </a:endParaRPr>
          </a:p>
          <a:p>
            <a:pPr marL="285750" indent="-285750" algn="just">
              <a:buClr>
                <a:schemeClr val="dk1"/>
              </a:buClr>
              <a:buSzPts val="1100"/>
              <a:buFont typeface="Courier New" pitchFamily="49" charset="0"/>
              <a:buChar char="o"/>
            </a:pPr>
            <a:r>
              <a:rPr lang="en-US" dirty="0" err="1" smtClean="0">
                <a:latin typeface="Baskerville Old Face" pitchFamily="18" charset="0"/>
              </a:rPr>
              <a:t>Banyaknya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pelanggaran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hukum</a:t>
            </a:r>
            <a:endParaRPr lang="en-US" dirty="0" smtClean="0">
              <a:latin typeface="Baskerville Old Face" pitchFamily="18" charset="0"/>
            </a:endParaRPr>
          </a:p>
          <a:p>
            <a:pPr marL="285750" indent="-285750" algn="just">
              <a:buClr>
                <a:schemeClr val="dk1"/>
              </a:buClr>
              <a:buSzPts val="1100"/>
              <a:buFont typeface="Courier New" pitchFamily="49" charset="0"/>
              <a:buChar char="o"/>
            </a:pPr>
            <a:r>
              <a:rPr lang="en-US" dirty="0" err="1" smtClean="0">
                <a:latin typeface="Baskerville Old Face" pitchFamily="18" charset="0"/>
              </a:rPr>
              <a:t>Kemiskinan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dan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pengangguran</a:t>
            </a:r>
            <a:r>
              <a:rPr lang="en-US" dirty="0">
                <a:latin typeface="Baskerville Old Face" pitchFamily="18" charset="0"/>
              </a:rPr>
              <a:t> yang </a:t>
            </a:r>
            <a:r>
              <a:rPr lang="en-US" dirty="0" err="1" smtClean="0">
                <a:latin typeface="Baskerville Old Face" pitchFamily="18" charset="0"/>
              </a:rPr>
              <a:t>tinggi</a:t>
            </a:r>
            <a:endParaRPr lang="en-US" dirty="0" smtClean="0">
              <a:latin typeface="Baskerville Old Face" pitchFamily="18" charset="0"/>
            </a:endParaRPr>
          </a:p>
          <a:p>
            <a:pPr marL="285750" indent="-285750" algn="just">
              <a:buClr>
                <a:schemeClr val="dk1"/>
              </a:buClr>
              <a:buSzPts val="1100"/>
              <a:buFont typeface="Courier New" pitchFamily="49" charset="0"/>
              <a:buChar char="o"/>
            </a:pPr>
            <a:r>
              <a:rPr lang="en-US" dirty="0" err="1" smtClean="0">
                <a:latin typeface="Baskerville Old Face" pitchFamily="18" charset="0"/>
              </a:rPr>
              <a:t>Menurunnya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moralitas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masyarakat</a:t>
            </a:r>
            <a:endParaRPr lang="en-US" dirty="0" smtClean="0">
              <a:latin typeface="Baskerville Old Face" pitchFamily="18" charset="0"/>
            </a:endParaRPr>
          </a:p>
          <a:p>
            <a:pPr marL="285750" indent="-285750" algn="just">
              <a:buClr>
                <a:schemeClr val="dk1"/>
              </a:buClr>
              <a:buSzPts val="1100"/>
              <a:buFont typeface="Courier New" pitchFamily="49" charset="0"/>
              <a:buChar char="o"/>
            </a:pPr>
            <a:r>
              <a:rPr lang="en-US" dirty="0" err="1" smtClean="0">
                <a:latin typeface="Baskerville Old Face" pitchFamily="18" charset="0"/>
              </a:rPr>
              <a:t>Banyaknya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pengedar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narkoba</a:t>
            </a:r>
            <a:r>
              <a:rPr lang="en-US" dirty="0">
                <a:latin typeface="Baskerville Old Face" pitchFamily="18" charset="0"/>
              </a:rPr>
              <a:t> yang </a:t>
            </a:r>
            <a:r>
              <a:rPr lang="en-US" dirty="0" err="1">
                <a:latin typeface="Baskerville Old Face" pitchFamily="18" charset="0"/>
              </a:rPr>
              <a:t>mencari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konsumen</a:t>
            </a:r>
            <a:endParaRPr lang="en-US" dirty="0" smtClean="0">
              <a:latin typeface="Baskerville Old Face" pitchFamily="18" charset="0"/>
            </a:endParaRPr>
          </a:p>
          <a:p>
            <a:pPr marL="285750" indent="-285750" algn="just">
              <a:buClr>
                <a:schemeClr val="dk1"/>
              </a:buClr>
              <a:buSzPts val="1100"/>
              <a:buFont typeface="Courier New" pitchFamily="49" charset="0"/>
              <a:buChar char="o"/>
            </a:pPr>
            <a:r>
              <a:rPr lang="en-US" dirty="0" err="1" smtClean="0">
                <a:latin typeface="Baskerville Old Face" pitchFamily="18" charset="0"/>
              </a:rPr>
              <a:t>Banyaknya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pengguna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narkoba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disekitar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>
                <a:latin typeface="Baskerville Old Face" pitchFamily="18" charset="0"/>
              </a:rPr>
              <a:t>tempat</a:t>
            </a:r>
            <a:r>
              <a:rPr lang="en-US" dirty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tinggal</a:t>
            </a:r>
            <a:endParaRPr lang="en-US" dirty="0" smtClean="0">
              <a:solidFill>
                <a:schemeClr val="tx2"/>
              </a:solidFill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6628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4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4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4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4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4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6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6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6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6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6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6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6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6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6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6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6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6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6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6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6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6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6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6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6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6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2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5" dur="500"/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8" dur="500"/>
                                        <p:tgtEl>
                                          <p:spTgt spid="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1" dur="500"/>
                                        <p:tgtEl>
                                          <p:spTgt spid="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4" dur="500"/>
                                        <p:tgtEl>
                                          <p:spTgt spid="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7" dur="500"/>
                                        <p:tgtEl>
                                          <p:spTgt spid="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0" dur="500"/>
                                        <p:tgtEl>
                                          <p:spTgt spid="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3" dur="500"/>
                                        <p:tgtEl>
                                          <p:spTgt spid="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6" dur="500"/>
                                        <p:tgtEl>
                                          <p:spTgt spid="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9" dur="500"/>
                                        <p:tgtEl>
                                          <p:spTgt spid="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6" grpId="0"/>
    </p:bldLst>
  </p:timing>
</p:sld>
</file>

<file path=ppt/theme/theme1.xml><?xml version="1.0" encoding="utf-8"?>
<a:theme xmlns:a="http://schemas.openxmlformats.org/drawingml/2006/main" name="Global News Agency by Slidesgo">
  <a:themeElements>
    <a:clrScheme name="Simple Light">
      <a:dk1>
        <a:srgbClr val="E9AF46"/>
      </a:dk1>
      <a:lt1>
        <a:srgbClr val="FFFFFF"/>
      </a:lt1>
      <a:dk2>
        <a:srgbClr val="BDE9FC"/>
      </a:dk2>
      <a:lt2>
        <a:srgbClr val="23455E"/>
      </a:lt2>
      <a:accent1>
        <a:srgbClr val="7ACFD0"/>
      </a:accent1>
      <a:accent2>
        <a:srgbClr val="E9AF46"/>
      </a:accent2>
      <a:accent3>
        <a:srgbClr val="3B698C"/>
      </a:accent3>
      <a:accent4>
        <a:srgbClr val="23455E"/>
      </a:accent4>
      <a:accent5>
        <a:srgbClr val="BDE9FC"/>
      </a:accent5>
      <a:accent6>
        <a:srgbClr val="F1CF90"/>
      </a:accent6>
      <a:hlink>
        <a:srgbClr val="23455E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759</Words>
  <Application>Microsoft Office PowerPoint</Application>
  <PresentationFormat>On-screen Show (16:9)</PresentationFormat>
  <Paragraphs>132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Global News Agency by Slidesgo</vt:lpstr>
      <vt:lpstr>Permasalahan Moral Di Indonesia</vt:lpstr>
      <vt:lpstr>PowerPoint Presentation</vt:lpstr>
      <vt:lpstr>Masalah Moral</vt:lpstr>
      <vt:lpstr>KORUPSI</vt:lpstr>
      <vt:lpstr>Penyebab Korupsi</vt:lpstr>
      <vt:lpstr>Solusi Pemberantasan Korupsi</vt:lpstr>
      <vt:lpstr>PowerPoint Presentation</vt:lpstr>
      <vt:lpstr>Penyebab Penyalahgunaan Narkoba</vt:lpstr>
      <vt:lpstr>Faktor Lingkungan</vt:lpstr>
      <vt:lpstr>Solusi Penyalahgunaan Narkoba</vt:lpstr>
      <vt:lpstr>PowerPoint Presentation</vt:lpstr>
      <vt:lpstr>THANKYOU!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Permasalahan Moral Di Indonesia</dc:title>
  <cp:lastModifiedBy>User</cp:lastModifiedBy>
  <cp:revision>27</cp:revision>
  <dcterms:modified xsi:type="dcterms:W3CDTF">2021-09-20T08:30:22Z</dcterms:modified>
</cp:coreProperties>
</file>