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Wedges" charset="1" panose="02000500000000000000"/>
      <p:regular r:id="rId14"/>
    </p:embeddedFont>
    <p:embeddedFont>
      <p:font typeface="Wedges Italics" charset="1" panose="02000500000000000000"/>
      <p:regular r:id="rId15"/>
    </p:embeddedFont>
    <p:embeddedFont>
      <p:font typeface="Alegreya Sans Bold" charset="1" panose="00000800000000000000"/>
      <p:regular r:id="rId16"/>
    </p:embeddedFont>
    <p:embeddedFont>
      <p:font typeface="Alegreya Sans Bold Bold" charset="1" panose="00000900000000000000"/>
      <p:regular r:id="rId17"/>
    </p:embeddedFont>
    <p:embeddedFont>
      <p:font typeface="Alegreya Sans Bold Italics" charset="1" panose="00000800000000000000"/>
      <p:regular r:id="rId18"/>
    </p:embeddedFont>
    <p:embeddedFont>
      <p:font typeface="Alegreya Sans Bold Bold Italics" charset="1" panose="000009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3A0"/>
        </a:solidFill>
      </p:bgPr>
    </p:bg>
    <p:spTree>
      <p:nvGrpSpPr>
        <p:cNvPr id="1" name=""/>
        <p:cNvGrpSpPr/>
        <p:nvPr/>
      </p:nvGrpSpPr>
      <p:grpSpPr>
        <a:xfrm>
          <a:off x="0" y="0"/>
          <a:ext cx="0" cy="0"/>
          <a:chOff x="0" y="0"/>
          <a:chExt cx="0" cy="0"/>
        </a:xfrm>
      </p:grpSpPr>
      <p:grpSp>
        <p:nvGrpSpPr>
          <p:cNvPr name="Group 2" id="2"/>
          <p:cNvGrpSpPr/>
          <p:nvPr/>
        </p:nvGrpSpPr>
        <p:grpSpPr>
          <a:xfrm rot="0">
            <a:off x="3844718" y="1178711"/>
            <a:ext cx="10884314" cy="8389848"/>
            <a:chOff x="0" y="0"/>
            <a:chExt cx="14512418" cy="11186464"/>
          </a:xfrm>
        </p:grpSpPr>
        <p:grpSp>
          <p:nvGrpSpPr>
            <p:cNvPr name="Group 3" id="3"/>
            <p:cNvGrpSpPr/>
            <p:nvPr/>
          </p:nvGrpSpPr>
          <p:grpSpPr>
            <a:xfrm rot="0">
              <a:off x="381000" y="413679"/>
              <a:ext cx="14131418" cy="10772785"/>
              <a:chOff x="0" y="0"/>
              <a:chExt cx="9071908" cy="6915776"/>
            </a:xfrm>
          </p:grpSpPr>
          <p:sp>
            <p:nvSpPr>
              <p:cNvPr name="Freeform 4" id="4"/>
              <p:cNvSpPr/>
              <p:nvPr/>
            </p:nvSpPr>
            <p:spPr>
              <a:xfrm>
                <a:off x="31750" y="31750"/>
                <a:ext cx="9008408" cy="6852276"/>
              </a:xfrm>
              <a:custGeom>
                <a:avLst/>
                <a:gdLst/>
                <a:ahLst/>
                <a:cxnLst/>
                <a:rect r="r" b="b" t="t" l="l"/>
                <a:pathLst>
                  <a:path h="6852276" w="9008408">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name="Freeform 5" id="5"/>
              <p:cNvSpPr/>
              <p:nvPr/>
            </p:nvSpPr>
            <p:spPr>
              <a:xfrm>
                <a:off x="0" y="0"/>
                <a:ext cx="9071908" cy="6915776"/>
              </a:xfrm>
              <a:custGeom>
                <a:avLst/>
                <a:gdLst/>
                <a:ahLst/>
                <a:cxnLst/>
                <a:rect r="r" b="b" t="t" l="l"/>
                <a:pathLst>
                  <a:path h="6915776" w="9071908">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name="Group 6" id="6"/>
            <p:cNvGrpSpPr/>
            <p:nvPr/>
          </p:nvGrpSpPr>
          <p:grpSpPr>
            <a:xfrm rot="0">
              <a:off x="0" y="0"/>
              <a:ext cx="14131418" cy="10772785"/>
              <a:chOff x="0" y="0"/>
              <a:chExt cx="9071908" cy="6915776"/>
            </a:xfrm>
          </p:grpSpPr>
          <p:sp>
            <p:nvSpPr>
              <p:cNvPr name="Freeform 7" id="7"/>
              <p:cNvSpPr/>
              <p:nvPr/>
            </p:nvSpPr>
            <p:spPr>
              <a:xfrm>
                <a:off x="31750" y="31750"/>
                <a:ext cx="9008408" cy="6852276"/>
              </a:xfrm>
              <a:custGeom>
                <a:avLst/>
                <a:gdLst/>
                <a:ahLst/>
                <a:cxnLst/>
                <a:rect r="r" b="b" t="t" l="l"/>
                <a:pathLst>
                  <a:path h="6852276" w="9008408">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name="Freeform 8" id="8"/>
              <p:cNvSpPr/>
              <p:nvPr/>
            </p:nvSpPr>
            <p:spPr>
              <a:xfrm>
                <a:off x="0" y="0"/>
                <a:ext cx="9071908" cy="6915776"/>
              </a:xfrm>
              <a:custGeom>
                <a:avLst/>
                <a:gdLst/>
                <a:ahLst/>
                <a:cxnLst/>
                <a:rect r="r" b="b" t="t" l="l"/>
                <a:pathLst>
                  <a:path h="6915776" w="9071908">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grpSp>
        <p:nvGrpSpPr>
          <p:cNvPr name="Group 9" id="9"/>
          <p:cNvGrpSpPr/>
          <p:nvPr/>
        </p:nvGrpSpPr>
        <p:grpSpPr>
          <a:xfrm rot="0">
            <a:off x="4780921" y="3153253"/>
            <a:ext cx="8726158" cy="4998673"/>
            <a:chOff x="0" y="0"/>
            <a:chExt cx="11634878" cy="6664897"/>
          </a:xfrm>
        </p:grpSpPr>
        <p:sp>
          <p:nvSpPr>
            <p:cNvPr name="TextBox 10" id="10"/>
            <p:cNvSpPr txBox="true"/>
            <p:nvPr/>
          </p:nvSpPr>
          <p:spPr>
            <a:xfrm rot="0">
              <a:off x="0" y="3442515"/>
              <a:ext cx="11634878" cy="2135717"/>
            </a:xfrm>
            <a:prstGeom prst="rect">
              <a:avLst/>
            </a:prstGeom>
          </p:spPr>
          <p:txBody>
            <a:bodyPr anchor="t" rtlCol="false" tIns="0" lIns="0" bIns="0" rIns="0">
              <a:spAutoFit/>
            </a:bodyPr>
            <a:lstStyle/>
            <a:p>
              <a:pPr algn="ctr">
                <a:lnSpc>
                  <a:spcPts val="12100"/>
                </a:lnSpc>
              </a:pPr>
            </a:p>
          </p:txBody>
        </p:sp>
        <p:sp>
          <p:nvSpPr>
            <p:cNvPr name="TextBox 11" id="11"/>
            <p:cNvSpPr txBox="true"/>
            <p:nvPr/>
          </p:nvSpPr>
          <p:spPr>
            <a:xfrm rot="0">
              <a:off x="0" y="5988622"/>
              <a:ext cx="11634878" cy="676275"/>
            </a:xfrm>
            <a:prstGeom prst="rect">
              <a:avLst/>
            </a:prstGeom>
          </p:spPr>
          <p:txBody>
            <a:bodyPr anchor="t" rtlCol="false" tIns="0" lIns="0" bIns="0" rIns="0">
              <a:spAutoFit/>
            </a:bodyPr>
            <a:lstStyle/>
            <a:p>
              <a:pPr algn="ctr">
                <a:lnSpc>
                  <a:spcPts val="4200"/>
                </a:lnSpc>
              </a:pPr>
            </a:p>
          </p:txBody>
        </p:sp>
        <p:sp>
          <p:nvSpPr>
            <p:cNvPr name="TextBox 12" id="12"/>
            <p:cNvSpPr txBox="true"/>
            <p:nvPr/>
          </p:nvSpPr>
          <p:spPr>
            <a:xfrm rot="0">
              <a:off x="0" y="-66675"/>
              <a:ext cx="11634878" cy="2809875"/>
            </a:xfrm>
            <a:prstGeom prst="rect">
              <a:avLst/>
            </a:prstGeom>
          </p:spPr>
          <p:txBody>
            <a:bodyPr anchor="t" rtlCol="false" tIns="0" lIns="0" bIns="0" rIns="0">
              <a:spAutoFit/>
            </a:bodyPr>
            <a:lstStyle/>
            <a:p>
              <a:pPr algn="ctr">
                <a:lnSpc>
                  <a:spcPts val="4200"/>
                </a:lnSpc>
              </a:pPr>
              <a:r>
                <a:rPr lang="en-US" sz="3000">
                  <a:solidFill>
                    <a:srgbClr val="000000"/>
                  </a:solidFill>
                  <a:latin typeface="DM Sans Bold"/>
                </a:rPr>
                <a:t>sri andini</a:t>
              </a:r>
            </a:p>
            <a:p>
              <a:pPr algn="ctr">
                <a:lnSpc>
                  <a:spcPts val="4200"/>
                </a:lnSpc>
              </a:pPr>
              <a:r>
                <a:rPr lang="en-US" sz="3000">
                  <a:solidFill>
                    <a:srgbClr val="000000"/>
                  </a:solidFill>
                  <a:latin typeface="DM Sans Bold"/>
                </a:rPr>
                <a:t>2013053058</a:t>
              </a:r>
            </a:p>
            <a:p>
              <a:pPr algn="ctr">
                <a:lnSpc>
                  <a:spcPts val="4200"/>
                </a:lnSpc>
              </a:pPr>
              <a:r>
                <a:rPr lang="en-US" sz="3000">
                  <a:solidFill>
                    <a:srgbClr val="000000"/>
                  </a:solidFill>
                  <a:latin typeface="DM Sans Bold"/>
                </a:rPr>
                <a:t>kelas B </a:t>
              </a:r>
            </a:p>
            <a:p>
              <a:pPr algn="ctr">
                <a:lnSpc>
                  <a:spcPts val="4200"/>
                </a:lnSpc>
              </a:pPr>
              <a:r>
                <a:rPr lang="en-US" sz="3000">
                  <a:solidFill>
                    <a:srgbClr val="000000"/>
                  </a:solidFill>
                  <a:latin typeface="DM Sans Bold"/>
                </a:rPr>
                <a:t>pendidikan nilai dan moral</a:t>
              </a:r>
            </a:p>
          </p:txBody>
        </p:sp>
      </p:grpSp>
      <p:pic>
        <p:nvPicPr>
          <p:cNvPr name="Picture 13" id="1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72028" y="766065"/>
            <a:ext cx="5343944" cy="1350560"/>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grpSp>
        <p:nvGrpSpPr>
          <p:cNvPr name="Group 2" id="2"/>
          <p:cNvGrpSpPr/>
          <p:nvPr/>
        </p:nvGrpSpPr>
        <p:grpSpPr>
          <a:xfrm rot="0">
            <a:off x="3844718" y="1178711"/>
            <a:ext cx="10884314" cy="8389848"/>
            <a:chOff x="0" y="0"/>
            <a:chExt cx="14512418" cy="11186464"/>
          </a:xfrm>
        </p:grpSpPr>
        <p:grpSp>
          <p:nvGrpSpPr>
            <p:cNvPr name="Group 3" id="3"/>
            <p:cNvGrpSpPr/>
            <p:nvPr/>
          </p:nvGrpSpPr>
          <p:grpSpPr>
            <a:xfrm rot="0">
              <a:off x="381000" y="413679"/>
              <a:ext cx="14131418" cy="10772785"/>
              <a:chOff x="0" y="0"/>
              <a:chExt cx="9071908" cy="6915776"/>
            </a:xfrm>
          </p:grpSpPr>
          <p:sp>
            <p:nvSpPr>
              <p:cNvPr name="Freeform 4" id="4"/>
              <p:cNvSpPr/>
              <p:nvPr/>
            </p:nvSpPr>
            <p:spPr>
              <a:xfrm>
                <a:off x="31750" y="31750"/>
                <a:ext cx="9008408" cy="6852276"/>
              </a:xfrm>
              <a:custGeom>
                <a:avLst/>
                <a:gdLst/>
                <a:ahLst/>
                <a:cxnLst/>
                <a:rect r="r" b="b" t="t" l="l"/>
                <a:pathLst>
                  <a:path h="6852276" w="9008408">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name="Freeform 5" id="5"/>
              <p:cNvSpPr/>
              <p:nvPr/>
            </p:nvSpPr>
            <p:spPr>
              <a:xfrm>
                <a:off x="0" y="0"/>
                <a:ext cx="9071908" cy="6915776"/>
              </a:xfrm>
              <a:custGeom>
                <a:avLst/>
                <a:gdLst/>
                <a:ahLst/>
                <a:cxnLst/>
                <a:rect r="r" b="b" t="t" l="l"/>
                <a:pathLst>
                  <a:path h="6915776" w="9071908">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name="Group 6" id="6"/>
            <p:cNvGrpSpPr/>
            <p:nvPr/>
          </p:nvGrpSpPr>
          <p:grpSpPr>
            <a:xfrm rot="0">
              <a:off x="0" y="0"/>
              <a:ext cx="14131418" cy="10772785"/>
              <a:chOff x="0" y="0"/>
              <a:chExt cx="9071908" cy="6915776"/>
            </a:xfrm>
          </p:grpSpPr>
          <p:sp>
            <p:nvSpPr>
              <p:cNvPr name="Freeform 7" id="7"/>
              <p:cNvSpPr/>
              <p:nvPr/>
            </p:nvSpPr>
            <p:spPr>
              <a:xfrm>
                <a:off x="31750" y="31750"/>
                <a:ext cx="9008408" cy="6852276"/>
              </a:xfrm>
              <a:custGeom>
                <a:avLst/>
                <a:gdLst/>
                <a:ahLst/>
                <a:cxnLst/>
                <a:rect r="r" b="b" t="t" l="l"/>
                <a:pathLst>
                  <a:path h="6852276" w="9008408">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name="Freeform 8" id="8"/>
              <p:cNvSpPr/>
              <p:nvPr/>
            </p:nvSpPr>
            <p:spPr>
              <a:xfrm>
                <a:off x="0" y="0"/>
                <a:ext cx="9071908" cy="6915776"/>
              </a:xfrm>
              <a:custGeom>
                <a:avLst/>
                <a:gdLst/>
                <a:ahLst/>
                <a:cxnLst/>
                <a:rect r="r" b="b" t="t" l="l"/>
                <a:pathLst>
                  <a:path h="6915776" w="9071908">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sp>
        <p:nvSpPr>
          <p:cNvPr name="TextBox 9" id="9"/>
          <p:cNvSpPr txBox="true"/>
          <p:nvPr/>
        </p:nvSpPr>
        <p:spPr>
          <a:xfrm rot="0">
            <a:off x="4737030" y="4608569"/>
            <a:ext cx="8813941" cy="1695450"/>
          </a:xfrm>
          <a:prstGeom prst="rect">
            <a:avLst/>
          </a:prstGeom>
        </p:spPr>
        <p:txBody>
          <a:bodyPr anchor="t" rtlCol="false" tIns="0" lIns="0" bIns="0" rIns="0">
            <a:spAutoFit/>
          </a:bodyPr>
          <a:lstStyle/>
          <a:p>
            <a:pPr algn="ctr">
              <a:lnSpc>
                <a:spcPts val="6720"/>
              </a:lnSpc>
            </a:pPr>
            <a:r>
              <a:rPr lang="en-US" sz="5600">
                <a:solidFill>
                  <a:srgbClr val="000000"/>
                </a:solidFill>
                <a:latin typeface="Wedges"/>
              </a:rPr>
              <a:t>pelecehan terhadap anak dibawah umur</a:t>
            </a: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68237" y="620545"/>
            <a:ext cx="2951527" cy="162065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3A0"/>
        </a:solidFill>
      </p:bgPr>
    </p:bg>
    <p:spTree>
      <p:nvGrpSpPr>
        <p:cNvPr id="1" name=""/>
        <p:cNvGrpSpPr/>
        <p:nvPr/>
      </p:nvGrpSpPr>
      <p:grpSpPr>
        <a:xfrm>
          <a:off x="0" y="0"/>
          <a:ext cx="0" cy="0"/>
          <a:chOff x="0" y="0"/>
          <a:chExt cx="0" cy="0"/>
        </a:xfrm>
      </p:grpSpPr>
      <p:grpSp>
        <p:nvGrpSpPr>
          <p:cNvPr name="Group 2" id="2"/>
          <p:cNvGrpSpPr/>
          <p:nvPr/>
        </p:nvGrpSpPr>
        <p:grpSpPr>
          <a:xfrm rot="0">
            <a:off x="9611182" y="2515270"/>
            <a:ext cx="6486529" cy="4953000"/>
            <a:chOff x="0" y="0"/>
            <a:chExt cx="8648705" cy="6604000"/>
          </a:xfrm>
        </p:grpSpPr>
        <p:sp>
          <p:nvSpPr>
            <p:cNvPr name="TextBox 3" id="3"/>
            <p:cNvSpPr txBox="true"/>
            <p:nvPr/>
          </p:nvSpPr>
          <p:spPr>
            <a:xfrm rot="0">
              <a:off x="682707" y="-9525"/>
              <a:ext cx="7965998" cy="6613525"/>
            </a:xfrm>
            <a:prstGeom prst="rect">
              <a:avLst/>
            </a:prstGeom>
          </p:spPr>
          <p:txBody>
            <a:bodyPr anchor="t" rtlCol="false" tIns="0" lIns="0" bIns="0" rIns="0">
              <a:spAutoFit/>
            </a:bodyPr>
            <a:lstStyle/>
            <a:p>
              <a:pPr marL="0" indent="0" lvl="0">
                <a:lnSpc>
                  <a:spcPts val="3000"/>
                </a:lnSpc>
                <a:spcBef>
                  <a:spcPct val="0"/>
                </a:spcBef>
              </a:pPr>
              <a:r>
                <a:rPr lang="en-US" sz="2499">
                  <a:solidFill>
                    <a:srgbClr val="000000"/>
                  </a:solidFill>
                  <a:latin typeface="DM Sans"/>
                </a:rPr>
                <a:t>anak adalah anugerah dari Tuhan Yang Maha Esa yang mana mereka perlu dilindungi harkat dan martabatnya serta dijamin hak-haknya untuk tumbuh dan berkembang sesuai dengan kodratnya. namun mereka sering kali menjadi korban dan perlakuan  salah dari orang dewasa. akhir-akhir ini marak sekali kasus mengenai pelecehan seksual terhadap anak dibawah umur dam pelakunya adlah orang yang lebih dewasa dari korban,dan diduga dikenal juga oleh korbannya sendiri.</a:t>
              </a:r>
            </a:p>
          </p:txBody>
        </p:sp>
        <p:grpSp>
          <p:nvGrpSpPr>
            <p:cNvPr name="Group 4" id="4"/>
            <p:cNvGrpSpPr/>
            <p:nvPr/>
          </p:nvGrpSpPr>
          <p:grpSpPr>
            <a:xfrm rot="0">
              <a:off x="0" y="139700"/>
              <a:ext cx="248253" cy="248253"/>
              <a:chOff x="0" y="0"/>
              <a:chExt cx="6350000" cy="6350000"/>
            </a:xfrm>
          </p:grpSpPr>
          <p:sp>
            <p:nvSpPr>
              <p:cNvPr name="Freeform 5" id="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grpSp>
        <p:nvGrpSpPr>
          <p:cNvPr name="Group 6" id="6"/>
          <p:cNvGrpSpPr/>
          <p:nvPr/>
        </p:nvGrpSpPr>
        <p:grpSpPr>
          <a:xfrm rot="0">
            <a:off x="1162311" y="1028700"/>
            <a:ext cx="7479602" cy="8229600"/>
            <a:chOff x="0" y="0"/>
            <a:chExt cx="9972803" cy="10972800"/>
          </a:xfrm>
        </p:grpSpPr>
        <p:grpSp>
          <p:nvGrpSpPr>
            <p:cNvPr name="Group 7" id="7"/>
            <p:cNvGrpSpPr/>
            <p:nvPr/>
          </p:nvGrpSpPr>
          <p:grpSpPr>
            <a:xfrm rot="5400000">
              <a:off x="-15528" y="984469"/>
              <a:ext cx="10566400" cy="9410262"/>
              <a:chOff x="0" y="0"/>
              <a:chExt cx="6783283" cy="6041080"/>
            </a:xfrm>
          </p:grpSpPr>
          <p:sp>
            <p:nvSpPr>
              <p:cNvPr name="Freeform 8" id="8"/>
              <p:cNvSpPr/>
              <p:nvPr/>
            </p:nvSpPr>
            <p:spPr>
              <a:xfrm>
                <a:off x="31750" y="31750"/>
                <a:ext cx="6719783" cy="5977580"/>
              </a:xfrm>
              <a:custGeom>
                <a:avLst/>
                <a:gdLst/>
                <a:ahLst/>
                <a:cxnLst/>
                <a:rect r="r" b="b" t="t" l="l"/>
                <a:pathLst>
                  <a:path h="5977580" w="6719783">
                    <a:moveTo>
                      <a:pt x="6627073" y="5977580"/>
                    </a:moveTo>
                    <a:lnTo>
                      <a:pt x="92710" y="5977580"/>
                    </a:lnTo>
                    <a:cubicBezTo>
                      <a:pt x="41910" y="5977580"/>
                      <a:pt x="0" y="5935670"/>
                      <a:pt x="0" y="5884870"/>
                    </a:cubicBezTo>
                    <a:lnTo>
                      <a:pt x="0" y="92710"/>
                    </a:lnTo>
                    <a:cubicBezTo>
                      <a:pt x="0" y="41910"/>
                      <a:pt x="41910" y="0"/>
                      <a:pt x="92710" y="0"/>
                    </a:cubicBezTo>
                    <a:lnTo>
                      <a:pt x="6625803" y="0"/>
                    </a:lnTo>
                    <a:cubicBezTo>
                      <a:pt x="6676603" y="0"/>
                      <a:pt x="6718513" y="41910"/>
                      <a:pt x="6718513" y="92710"/>
                    </a:cubicBezTo>
                    <a:lnTo>
                      <a:pt x="6718513" y="5883600"/>
                    </a:lnTo>
                    <a:cubicBezTo>
                      <a:pt x="6719783" y="5935670"/>
                      <a:pt x="6677873" y="5977580"/>
                      <a:pt x="6627073" y="5977580"/>
                    </a:cubicBezTo>
                    <a:close/>
                  </a:path>
                </a:pathLst>
              </a:custGeom>
              <a:solidFill>
                <a:srgbClr val="000000"/>
              </a:solidFill>
            </p:spPr>
          </p:sp>
          <p:sp>
            <p:nvSpPr>
              <p:cNvPr name="Freeform 9" id="9"/>
              <p:cNvSpPr/>
              <p:nvPr/>
            </p:nvSpPr>
            <p:spPr>
              <a:xfrm>
                <a:off x="0" y="0"/>
                <a:ext cx="6783284" cy="6041080"/>
              </a:xfrm>
              <a:custGeom>
                <a:avLst/>
                <a:gdLst/>
                <a:ahLst/>
                <a:cxnLst/>
                <a:rect r="r" b="b" t="t" l="l"/>
                <a:pathLst>
                  <a:path h="6041080" w="6783284">
                    <a:moveTo>
                      <a:pt x="6658823" y="59690"/>
                    </a:moveTo>
                    <a:cubicBezTo>
                      <a:pt x="6694383" y="59690"/>
                      <a:pt x="6723593" y="88900"/>
                      <a:pt x="6723593" y="124460"/>
                    </a:cubicBezTo>
                    <a:lnTo>
                      <a:pt x="6723593" y="5916620"/>
                    </a:lnTo>
                    <a:cubicBezTo>
                      <a:pt x="6723593" y="5952180"/>
                      <a:pt x="6694383" y="5981390"/>
                      <a:pt x="6658823" y="5981390"/>
                    </a:cubicBezTo>
                    <a:lnTo>
                      <a:pt x="124460" y="5981390"/>
                    </a:lnTo>
                    <a:cubicBezTo>
                      <a:pt x="88900" y="5981390"/>
                      <a:pt x="59690" y="5952180"/>
                      <a:pt x="59690" y="5916620"/>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5916620"/>
                    </a:lnTo>
                    <a:cubicBezTo>
                      <a:pt x="0" y="5985200"/>
                      <a:pt x="55880" y="6041080"/>
                      <a:pt x="124460" y="6041080"/>
                    </a:cubicBezTo>
                    <a:lnTo>
                      <a:pt x="6658823" y="6041080"/>
                    </a:lnTo>
                    <a:cubicBezTo>
                      <a:pt x="6727403" y="6041080"/>
                      <a:pt x="6783284" y="5985200"/>
                      <a:pt x="6783284" y="5916620"/>
                    </a:cubicBezTo>
                    <a:lnTo>
                      <a:pt x="6783284" y="124460"/>
                    </a:lnTo>
                    <a:cubicBezTo>
                      <a:pt x="6783284" y="55880"/>
                      <a:pt x="6727403" y="0"/>
                      <a:pt x="6658823" y="0"/>
                    </a:cubicBezTo>
                    <a:close/>
                  </a:path>
                </a:pathLst>
              </a:custGeom>
              <a:solidFill>
                <a:srgbClr val="000000"/>
              </a:solidFill>
            </p:spPr>
          </p:sp>
        </p:grpSp>
        <p:grpSp>
          <p:nvGrpSpPr>
            <p:cNvPr name="Group 10" id="10"/>
            <p:cNvGrpSpPr/>
            <p:nvPr/>
          </p:nvGrpSpPr>
          <p:grpSpPr>
            <a:xfrm rot="5400000">
              <a:off x="-501149" y="501149"/>
              <a:ext cx="10603175" cy="9600876"/>
              <a:chOff x="0" y="0"/>
              <a:chExt cx="6806891" cy="6163448"/>
            </a:xfrm>
          </p:grpSpPr>
          <p:sp>
            <p:nvSpPr>
              <p:cNvPr name="Freeform 11" id="11"/>
              <p:cNvSpPr/>
              <p:nvPr/>
            </p:nvSpPr>
            <p:spPr>
              <a:xfrm>
                <a:off x="31750" y="31750"/>
                <a:ext cx="6743391" cy="6099949"/>
              </a:xfrm>
              <a:custGeom>
                <a:avLst/>
                <a:gdLst/>
                <a:ahLst/>
                <a:cxnLst/>
                <a:rect r="r" b="b" t="t" l="l"/>
                <a:pathLst>
                  <a:path h="6099949" w="6743391">
                    <a:moveTo>
                      <a:pt x="6650682" y="6099949"/>
                    </a:moveTo>
                    <a:lnTo>
                      <a:pt x="92710" y="6099949"/>
                    </a:lnTo>
                    <a:cubicBezTo>
                      <a:pt x="41910" y="6099949"/>
                      <a:pt x="0" y="6058038"/>
                      <a:pt x="0" y="6007238"/>
                    </a:cubicBezTo>
                    <a:lnTo>
                      <a:pt x="0" y="92710"/>
                    </a:lnTo>
                    <a:cubicBezTo>
                      <a:pt x="0" y="41910"/>
                      <a:pt x="41910" y="0"/>
                      <a:pt x="92710" y="0"/>
                    </a:cubicBezTo>
                    <a:lnTo>
                      <a:pt x="6649411" y="0"/>
                    </a:lnTo>
                    <a:cubicBezTo>
                      <a:pt x="6700211" y="0"/>
                      <a:pt x="6742122" y="41910"/>
                      <a:pt x="6742122" y="92710"/>
                    </a:cubicBezTo>
                    <a:lnTo>
                      <a:pt x="6742122" y="6005968"/>
                    </a:lnTo>
                    <a:cubicBezTo>
                      <a:pt x="6743391" y="6058038"/>
                      <a:pt x="6701482" y="6099949"/>
                      <a:pt x="6650682" y="6099949"/>
                    </a:cubicBezTo>
                    <a:close/>
                  </a:path>
                </a:pathLst>
              </a:custGeom>
              <a:solidFill>
                <a:srgbClr val="FFFFFF"/>
              </a:solidFill>
            </p:spPr>
          </p:sp>
          <p:sp>
            <p:nvSpPr>
              <p:cNvPr name="Freeform 12" id="12"/>
              <p:cNvSpPr/>
              <p:nvPr/>
            </p:nvSpPr>
            <p:spPr>
              <a:xfrm>
                <a:off x="0" y="0"/>
                <a:ext cx="6806891" cy="6163449"/>
              </a:xfrm>
              <a:custGeom>
                <a:avLst/>
                <a:gdLst/>
                <a:ahLst/>
                <a:cxnLst/>
                <a:rect r="r" b="b" t="t" l="l"/>
                <a:pathLst>
                  <a:path h="6163449" w="6806891">
                    <a:moveTo>
                      <a:pt x="6682432" y="59690"/>
                    </a:moveTo>
                    <a:cubicBezTo>
                      <a:pt x="6717991" y="59690"/>
                      <a:pt x="6747201" y="88900"/>
                      <a:pt x="6747201" y="124460"/>
                    </a:cubicBezTo>
                    <a:lnTo>
                      <a:pt x="6747201" y="6038988"/>
                    </a:lnTo>
                    <a:cubicBezTo>
                      <a:pt x="6747201" y="6074549"/>
                      <a:pt x="6717991" y="6103758"/>
                      <a:pt x="6682432" y="6103758"/>
                    </a:cubicBezTo>
                    <a:lnTo>
                      <a:pt x="124460" y="6103758"/>
                    </a:lnTo>
                    <a:cubicBezTo>
                      <a:pt x="88900" y="6103758"/>
                      <a:pt x="59690" y="6074549"/>
                      <a:pt x="59690" y="6038988"/>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6038988"/>
                    </a:lnTo>
                    <a:cubicBezTo>
                      <a:pt x="0" y="6107569"/>
                      <a:pt x="55880" y="6163449"/>
                      <a:pt x="124460" y="6163449"/>
                    </a:cubicBezTo>
                    <a:lnTo>
                      <a:pt x="6682432" y="6163449"/>
                    </a:lnTo>
                    <a:cubicBezTo>
                      <a:pt x="6751012" y="6163449"/>
                      <a:pt x="6806891" y="6107569"/>
                      <a:pt x="6806891" y="6038988"/>
                    </a:cubicBezTo>
                    <a:lnTo>
                      <a:pt x="6806891" y="124460"/>
                    </a:lnTo>
                    <a:cubicBezTo>
                      <a:pt x="6806891" y="55880"/>
                      <a:pt x="6751012" y="0"/>
                      <a:pt x="6682432" y="0"/>
                    </a:cubicBezTo>
                    <a:close/>
                  </a:path>
                </a:pathLst>
              </a:custGeom>
              <a:solidFill>
                <a:srgbClr val="000000"/>
              </a:solidFill>
            </p:spPr>
          </p:sp>
        </p:grpSp>
      </p:grpSp>
      <p:grpSp>
        <p:nvGrpSpPr>
          <p:cNvPr name="Group 13" id="13"/>
          <p:cNvGrpSpPr>
            <a:grpSpLocks noChangeAspect="true"/>
          </p:cNvGrpSpPr>
          <p:nvPr/>
        </p:nvGrpSpPr>
        <p:grpSpPr>
          <a:xfrm rot="-92914">
            <a:off x="1888500" y="2085818"/>
            <a:ext cx="6027224" cy="6115364"/>
            <a:chOff x="0" y="0"/>
            <a:chExt cx="2952750" cy="2995930"/>
          </a:xfrm>
        </p:grpSpPr>
        <p:sp>
          <p:nvSpPr>
            <p:cNvPr name="Freeform 14" id="14"/>
            <p:cNvSpPr/>
            <p:nvPr/>
          </p:nvSpPr>
          <p:spPr>
            <a:xfrm>
              <a:off x="-2540" y="-5080"/>
              <a:ext cx="2962910" cy="3004820"/>
            </a:xfrm>
            <a:custGeom>
              <a:avLst/>
              <a:gdLst/>
              <a:ahLst/>
              <a:cxnLst/>
              <a:rect r="r" b="b" t="t" l="l"/>
              <a:pathLst>
                <a:path h="3004820" w="2962910">
                  <a:moveTo>
                    <a:pt x="2936240" y="16510"/>
                  </a:moveTo>
                  <a:lnTo>
                    <a:pt x="2926080" y="16510"/>
                  </a:lnTo>
                  <a:cubicBezTo>
                    <a:pt x="2684780" y="16510"/>
                    <a:pt x="2443480" y="19050"/>
                    <a:pt x="2203450" y="21590"/>
                  </a:cubicBezTo>
                  <a:cubicBezTo>
                    <a:pt x="1775460" y="26670"/>
                    <a:pt x="1346200" y="34290"/>
                    <a:pt x="918210" y="35560"/>
                  </a:cubicBezTo>
                  <a:cubicBezTo>
                    <a:pt x="751840" y="35560"/>
                    <a:pt x="585470" y="26670"/>
                    <a:pt x="419100" y="16510"/>
                  </a:cubicBezTo>
                  <a:cubicBezTo>
                    <a:pt x="281940" y="7620"/>
                    <a:pt x="142240" y="0"/>
                    <a:pt x="5080" y="10160"/>
                  </a:cubicBezTo>
                  <a:cubicBezTo>
                    <a:pt x="6350" y="210820"/>
                    <a:pt x="7620" y="411480"/>
                    <a:pt x="10160" y="610870"/>
                  </a:cubicBezTo>
                  <a:cubicBezTo>
                    <a:pt x="13970" y="1056640"/>
                    <a:pt x="20320" y="1502410"/>
                    <a:pt x="16510" y="1948180"/>
                  </a:cubicBezTo>
                  <a:cubicBezTo>
                    <a:pt x="15240" y="2169160"/>
                    <a:pt x="6350" y="2390140"/>
                    <a:pt x="2540" y="2611120"/>
                  </a:cubicBezTo>
                  <a:cubicBezTo>
                    <a:pt x="0" y="2730500"/>
                    <a:pt x="10160" y="2849880"/>
                    <a:pt x="17780" y="2967990"/>
                  </a:cubicBezTo>
                  <a:cubicBezTo>
                    <a:pt x="77470" y="2962910"/>
                    <a:pt x="138430" y="2966720"/>
                    <a:pt x="196850" y="2971800"/>
                  </a:cubicBezTo>
                  <a:cubicBezTo>
                    <a:pt x="287020" y="2979420"/>
                    <a:pt x="375920" y="2988310"/>
                    <a:pt x="466090" y="2992120"/>
                  </a:cubicBezTo>
                  <a:cubicBezTo>
                    <a:pt x="882650" y="3004820"/>
                    <a:pt x="1300480" y="2997200"/>
                    <a:pt x="1717040" y="2987040"/>
                  </a:cubicBezTo>
                  <a:cubicBezTo>
                    <a:pt x="2127250" y="2975610"/>
                    <a:pt x="2538730" y="2962910"/>
                    <a:pt x="2950210" y="2961640"/>
                  </a:cubicBezTo>
                  <a:cubicBezTo>
                    <a:pt x="2942590" y="2794000"/>
                    <a:pt x="2933700" y="2626360"/>
                    <a:pt x="2928620" y="2457450"/>
                  </a:cubicBezTo>
                  <a:cubicBezTo>
                    <a:pt x="2915920" y="2034540"/>
                    <a:pt x="2933700" y="1612900"/>
                    <a:pt x="2945130" y="1189990"/>
                  </a:cubicBezTo>
                  <a:cubicBezTo>
                    <a:pt x="2956560" y="800100"/>
                    <a:pt x="2962910" y="407670"/>
                    <a:pt x="2936240" y="16510"/>
                  </a:cubicBezTo>
                  <a:close/>
                </a:path>
              </a:pathLst>
            </a:custGeom>
            <a:blipFill>
              <a:blip r:embed="rId2"/>
              <a:stretch>
                <a:fillRect l="-40244" r="-40220" t="7" b="74"/>
              </a:stretch>
            </a:blipFill>
          </p:spPr>
        </p:sp>
      </p:grpSp>
      <p:pic>
        <p:nvPicPr>
          <p:cNvPr name="Picture 15" id="1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624110" y="505881"/>
            <a:ext cx="2556004" cy="1045638"/>
          </a:xfrm>
          <a:prstGeom prst="rect">
            <a:avLst/>
          </a:prstGeom>
        </p:spPr>
      </p:pic>
      <p:grpSp>
        <p:nvGrpSpPr>
          <p:cNvPr name="Group 16" id="16"/>
          <p:cNvGrpSpPr/>
          <p:nvPr/>
        </p:nvGrpSpPr>
        <p:grpSpPr>
          <a:xfrm rot="0">
            <a:off x="10330563" y="1637045"/>
            <a:ext cx="6486529" cy="1248924"/>
            <a:chOff x="0" y="0"/>
            <a:chExt cx="8648705" cy="1665232"/>
          </a:xfrm>
        </p:grpSpPr>
        <p:sp>
          <p:nvSpPr>
            <p:cNvPr name="TextBox 17" id="17"/>
            <p:cNvSpPr txBox="true"/>
            <p:nvPr/>
          </p:nvSpPr>
          <p:spPr>
            <a:xfrm rot="0">
              <a:off x="0" y="-66675"/>
              <a:ext cx="8648705" cy="714375"/>
            </a:xfrm>
            <a:prstGeom prst="rect">
              <a:avLst/>
            </a:prstGeom>
          </p:spPr>
          <p:txBody>
            <a:bodyPr anchor="t" rtlCol="false" tIns="0" lIns="0" bIns="0" rIns="0">
              <a:spAutoFit/>
            </a:bodyPr>
            <a:lstStyle/>
            <a:p>
              <a:pPr>
                <a:lnSpc>
                  <a:spcPts val="3840"/>
                </a:lnSpc>
              </a:pPr>
              <a:r>
                <a:rPr lang="en-US" sz="3200">
                  <a:solidFill>
                    <a:srgbClr val="000000"/>
                  </a:solidFill>
                  <a:latin typeface="Alegreya Sans Bold"/>
                </a:rPr>
                <a:t>Lat ar Belakang </a:t>
              </a:r>
            </a:p>
          </p:txBody>
        </p:sp>
        <p:sp>
          <p:nvSpPr>
            <p:cNvPr name="TextBox 18" id="18"/>
            <p:cNvSpPr txBox="true"/>
            <p:nvPr/>
          </p:nvSpPr>
          <p:spPr>
            <a:xfrm rot="0">
              <a:off x="0" y="1046107"/>
              <a:ext cx="8648705" cy="619125"/>
            </a:xfrm>
            <a:prstGeom prst="rect">
              <a:avLst/>
            </a:prstGeom>
          </p:spPr>
          <p:txBody>
            <a:bodyPr anchor="t" rtlCol="false" tIns="0" lIns="0" bIns="0" rIns="0">
              <a:spAutoFit/>
            </a:bodyPr>
            <a:lstStyle/>
            <a:p>
              <a:pPr marL="0" indent="0" lvl="0">
                <a:lnSpc>
                  <a:spcPts val="3600"/>
                </a:lnSpc>
                <a:spcBef>
                  <a:spcPct val="0"/>
                </a:spcBef>
              </a:pP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FEBC7"/>
        </a:solidFill>
      </p:bgPr>
    </p:bg>
    <p:spTree>
      <p:nvGrpSpPr>
        <p:cNvPr id="1" name=""/>
        <p:cNvGrpSpPr/>
        <p:nvPr/>
      </p:nvGrpSpPr>
      <p:grpSpPr>
        <a:xfrm>
          <a:off x="0" y="0"/>
          <a:ext cx="0" cy="0"/>
          <a:chOff x="0" y="0"/>
          <a:chExt cx="0" cy="0"/>
        </a:xfrm>
      </p:grpSpPr>
      <p:grpSp>
        <p:nvGrpSpPr>
          <p:cNvPr name="Group 2" id="2"/>
          <p:cNvGrpSpPr/>
          <p:nvPr/>
        </p:nvGrpSpPr>
        <p:grpSpPr>
          <a:xfrm rot="0">
            <a:off x="11335011" y="1028700"/>
            <a:ext cx="5203127" cy="8229600"/>
            <a:chOff x="0" y="0"/>
            <a:chExt cx="6937503" cy="10972800"/>
          </a:xfrm>
        </p:grpSpPr>
        <p:grpSp>
          <p:nvGrpSpPr>
            <p:cNvPr name="Group 3" id="3"/>
            <p:cNvGrpSpPr/>
            <p:nvPr/>
          </p:nvGrpSpPr>
          <p:grpSpPr>
            <a:xfrm rot="5400000">
              <a:off x="-1514128" y="2521169"/>
              <a:ext cx="10566400" cy="6336862"/>
              <a:chOff x="0" y="0"/>
              <a:chExt cx="6783283" cy="4068058"/>
            </a:xfrm>
          </p:grpSpPr>
          <p:sp>
            <p:nvSpPr>
              <p:cNvPr name="Freeform 4" id="4"/>
              <p:cNvSpPr/>
              <p:nvPr/>
            </p:nvSpPr>
            <p:spPr>
              <a:xfrm>
                <a:off x="31750" y="31750"/>
                <a:ext cx="6719783" cy="4004558"/>
              </a:xfrm>
              <a:custGeom>
                <a:avLst/>
                <a:gdLst/>
                <a:ahLst/>
                <a:cxnLst/>
                <a:rect r="r" b="b" t="t" l="l"/>
                <a:pathLst>
                  <a:path h="4004558" w="6719783">
                    <a:moveTo>
                      <a:pt x="6627073" y="4004558"/>
                    </a:moveTo>
                    <a:lnTo>
                      <a:pt x="92710" y="4004558"/>
                    </a:lnTo>
                    <a:cubicBezTo>
                      <a:pt x="41910" y="4004558"/>
                      <a:pt x="0" y="3962648"/>
                      <a:pt x="0" y="3911848"/>
                    </a:cubicBezTo>
                    <a:lnTo>
                      <a:pt x="0" y="92710"/>
                    </a:lnTo>
                    <a:cubicBezTo>
                      <a:pt x="0" y="41910"/>
                      <a:pt x="41910" y="0"/>
                      <a:pt x="92710" y="0"/>
                    </a:cubicBezTo>
                    <a:lnTo>
                      <a:pt x="6625803" y="0"/>
                    </a:lnTo>
                    <a:cubicBezTo>
                      <a:pt x="6676603" y="0"/>
                      <a:pt x="6718513" y="41910"/>
                      <a:pt x="6718513" y="92710"/>
                    </a:cubicBezTo>
                    <a:lnTo>
                      <a:pt x="6718513" y="3910578"/>
                    </a:lnTo>
                    <a:cubicBezTo>
                      <a:pt x="6719783" y="3962648"/>
                      <a:pt x="6677873" y="4004558"/>
                      <a:pt x="6627073" y="4004558"/>
                    </a:cubicBezTo>
                    <a:close/>
                  </a:path>
                </a:pathLst>
              </a:custGeom>
              <a:solidFill>
                <a:srgbClr val="000000"/>
              </a:solidFill>
            </p:spPr>
          </p:sp>
          <p:sp>
            <p:nvSpPr>
              <p:cNvPr name="Freeform 5" id="5"/>
              <p:cNvSpPr/>
              <p:nvPr/>
            </p:nvSpPr>
            <p:spPr>
              <a:xfrm>
                <a:off x="0" y="0"/>
                <a:ext cx="6783284" cy="4068058"/>
              </a:xfrm>
              <a:custGeom>
                <a:avLst/>
                <a:gdLst/>
                <a:ahLst/>
                <a:cxnLst/>
                <a:rect r="r" b="b" t="t" l="l"/>
                <a:pathLst>
                  <a:path h="4068058" w="6783284">
                    <a:moveTo>
                      <a:pt x="6658823" y="59690"/>
                    </a:moveTo>
                    <a:cubicBezTo>
                      <a:pt x="6694383" y="59690"/>
                      <a:pt x="6723593" y="88900"/>
                      <a:pt x="6723593" y="124460"/>
                    </a:cubicBezTo>
                    <a:lnTo>
                      <a:pt x="6723593" y="3943598"/>
                    </a:lnTo>
                    <a:cubicBezTo>
                      <a:pt x="6723593" y="3979158"/>
                      <a:pt x="6694383" y="4008368"/>
                      <a:pt x="6658823" y="4008368"/>
                    </a:cubicBezTo>
                    <a:lnTo>
                      <a:pt x="124460" y="4008368"/>
                    </a:lnTo>
                    <a:cubicBezTo>
                      <a:pt x="88900" y="4008368"/>
                      <a:pt x="59690" y="3979158"/>
                      <a:pt x="59690" y="3943598"/>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3943598"/>
                    </a:lnTo>
                    <a:cubicBezTo>
                      <a:pt x="0" y="4012178"/>
                      <a:pt x="55880" y="4068058"/>
                      <a:pt x="124460" y="4068058"/>
                    </a:cubicBezTo>
                    <a:lnTo>
                      <a:pt x="6658823" y="4068058"/>
                    </a:lnTo>
                    <a:cubicBezTo>
                      <a:pt x="6727403" y="4068058"/>
                      <a:pt x="6783284" y="4012178"/>
                      <a:pt x="6783284" y="3943598"/>
                    </a:cubicBezTo>
                    <a:lnTo>
                      <a:pt x="6783284" y="124460"/>
                    </a:lnTo>
                    <a:cubicBezTo>
                      <a:pt x="6783284" y="55880"/>
                      <a:pt x="6727403" y="0"/>
                      <a:pt x="6658823" y="0"/>
                    </a:cubicBezTo>
                    <a:close/>
                  </a:path>
                </a:pathLst>
              </a:custGeom>
              <a:solidFill>
                <a:srgbClr val="000000"/>
              </a:solidFill>
            </p:spPr>
          </p:sp>
        </p:grpSp>
        <p:grpSp>
          <p:nvGrpSpPr>
            <p:cNvPr name="Group 6" id="6"/>
            <p:cNvGrpSpPr/>
            <p:nvPr/>
          </p:nvGrpSpPr>
          <p:grpSpPr>
            <a:xfrm rot="5400000">
              <a:off x="-2002966" y="2002966"/>
              <a:ext cx="10603175" cy="6597244"/>
              <a:chOff x="0" y="0"/>
              <a:chExt cx="6806891" cy="4235215"/>
            </a:xfrm>
          </p:grpSpPr>
          <p:sp>
            <p:nvSpPr>
              <p:cNvPr name="Freeform 7" id="7"/>
              <p:cNvSpPr/>
              <p:nvPr/>
            </p:nvSpPr>
            <p:spPr>
              <a:xfrm>
                <a:off x="31750" y="31750"/>
                <a:ext cx="6743391" cy="4171715"/>
              </a:xfrm>
              <a:custGeom>
                <a:avLst/>
                <a:gdLst/>
                <a:ahLst/>
                <a:cxnLst/>
                <a:rect r="r" b="b" t="t" l="l"/>
                <a:pathLst>
                  <a:path h="4171715" w="6743391">
                    <a:moveTo>
                      <a:pt x="6650682" y="4171714"/>
                    </a:moveTo>
                    <a:lnTo>
                      <a:pt x="92710" y="4171714"/>
                    </a:lnTo>
                    <a:cubicBezTo>
                      <a:pt x="41910" y="4171714"/>
                      <a:pt x="0" y="4129805"/>
                      <a:pt x="0" y="4079005"/>
                    </a:cubicBezTo>
                    <a:lnTo>
                      <a:pt x="0" y="92710"/>
                    </a:lnTo>
                    <a:cubicBezTo>
                      <a:pt x="0" y="41910"/>
                      <a:pt x="41910" y="0"/>
                      <a:pt x="92710" y="0"/>
                    </a:cubicBezTo>
                    <a:lnTo>
                      <a:pt x="6649411" y="0"/>
                    </a:lnTo>
                    <a:cubicBezTo>
                      <a:pt x="6700211" y="0"/>
                      <a:pt x="6742122" y="41910"/>
                      <a:pt x="6742122" y="92710"/>
                    </a:cubicBezTo>
                    <a:lnTo>
                      <a:pt x="6742122" y="4077734"/>
                    </a:lnTo>
                    <a:cubicBezTo>
                      <a:pt x="6743391" y="4129805"/>
                      <a:pt x="6701482" y="4171715"/>
                      <a:pt x="6650682" y="4171715"/>
                    </a:cubicBezTo>
                    <a:close/>
                  </a:path>
                </a:pathLst>
              </a:custGeom>
              <a:solidFill>
                <a:srgbClr val="FFFFFF"/>
              </a:solidFill>
            </p:spPr>
          </p:sp>
          <p:sp>
            <p:nvSpPr>
              <p:cNvPr name="Freeform 8" id="8"/>
              <p:cNvSpPr/>
              <p:nvPr/>
            </p:nvSpPr>
            <p:spPr>
              <a:xfrm>
                <a:off x="0" y="0"/>
                <a:ext cx="6806891" cy="4235215"/>
              </a:xfrm>
              <a:custGeom>
                <a:avLst/>
                <a:gdLst/>
                <a:ahLst/>
                <a:cxnLst/>
                <a:rect r="r" b="b" t="t" l="l"/>
                <a:pathLst>
                  <a:path h="4235215" w="6806891">
                    <a:moveTo>
                      <a:pt x="6682432" y="59690"/>
                    </a:moveTo>
                    <a:cubicBezTo>
                      <a:pt x="6717991" y="59690"/>
                      <a:pt x="6747201" y="88900"/>
                      <a:pt x="6747201" y="124460"/>
                    </a:cubicBezTo>
                    <a:lnTo>
                      <a:pt x="6747201" y="4110755"/>
                    </a:lnTo>
                    <a:cubicBezTo>
                      <a:pt x="6747201" y="4146315"/>
                      <a:pt x="6717991" y="4175525"/>
                      <a:pt x="6682432" y="4175525"/>
                    </a:cubicBezTo>
                    <a:lnTo>
                      <a:pt x="124460" y="4175525"/>
                    </a:lnTo>
                    <a:cubicBezTo>
                      <a:pt x="88900" y="4175525"/>
                      <a:pt x="59690" y="4146315"/>
                      <a:pt x="59690" y="4110755"/>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4110755"/>
                    </a:lnTo>
                    <a:cubicBezTo>
                      <a:pt x="0" y="4179335"/>
                      <a:pt x="55880" y="4235215"/>
                      <a:pt x="124460" y="4235215"/>
                    </a:cubicBezTo>
                    <a:lnTo>
                      <a:pt x="6682432" y="4235215"/>
                    </a:lnTo>
                    <a:cubicBezTo>
                      <a:pt x="6751012" y="4235215"/>
                      <a:pt x="6806891" y="4179335"/>
                      <a:pt x="6806891" y="4110755"/>
                    </a:cubicBezTo>
                    <a:lnTo>
                      <a:pt x="6806891" y="124460"/>
                    </a:lnTo>
                    <a:cubicBezTo>
                      <a:pt x="6806891" y="55880"/>
                      <a:pt x="6751012" y="0"/>
                      <a:pt x="6682432" y="0"/>
                    </a:cubicBezTo>
                    <a:close/>
                  </a:path>
                </a:pathLst>
              </a:custGeom>
              <a:solidFill>
                <a:srgbClr val="000000"/>
              </a:solidFill>
            </p:spPr>
          </p:sp>
        </p:grpSp>
      </p:grpSp>
      <p:sp>
        <p:nvSpPr>
          <p:cNvPr name="TextBox 9" id="9"/>
          <p:cNvSpPr txBox="true"/>
          <p:nvPr/>
        </p:nvSpPr>
        <p:spPr>
          <a:xfrm rot="0">
            <a:off x="11775967" y="4657725"/>
            <a:ext cx="4066021" cy="971550"/>
          </a:xfrm>
          <a:prstGeom prst="rect">
            <a:avLst/>
          </a:prstGeom>
        </p:spPr>
        <p:txBody>
          <a:bodyPr anchor="t" rtlCol="false" tIns="0" lIns="0" bIns="0" rIns="0">
            <a:spAutoFit/>
          </a:bodyPr>
          <a:lstStyle/>
          <a:p>
            <a:pPr algn="ctr">
              <a:lnSpc>
                <a:spcPts val="3840"/>
              </a:lnSpc>
            </a:pPr>
            <a:r>
              <a:rPr lang="en-US" sz="3200">
                <a:solidFill>
                  <a:srgbClr val="000000"/>
                </a:solidFill>
                <a:latin typeface="Wedges"/>
              </a:rPr>
              <a:t>faktor permasalahan </a:t>
            </a: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658573" y="505881"/>
            <a:ext cx="2556004" cy="1045638"/>
          </a:xfrm>
          <a:prstGeom prst="rect">
            <a:avLst/>
          </a:prstGeom>
        </p:spPr>
      </p:pic>
      <p:grpSp>
        <p:nvGrpSpPr>
          <p:cNvPr name="Group 11" id="11"/>
          <p:cNvGrpSpPr/>
          <p:nvPr/>
        </p:nvGrpSpPr>
        <p:grpSpPr>
          <a:xfrm rot="0">
            <a:off x="1960051" y="3509964"/>
            <a:ext cx="6928320" cy="4238622"/>
            <a:chOff x="0" y="0"/>
            <a:chExt cx="9237760" cy="5651497"/>
          </a:xfrm>
        </p:grpSpPr>
        <p:sp>
          <p:nvSpPr>
            <p:cNvPr name="TextBox 12" id="12"/>
            <p:cNvSpPr txBox="true"/>
            <p:nvPr/>
          </p:nvSpPr>
          <p:spPr>
            <a:xfrm rot="0">
              <a:off x="0" y="-38100"/>
              <a:ext cx="9237760" cy="4765887"/>
            </a:xfrm>
            <a:prstGeom prst="rect">
              <a:avLst/>
            </a:prstGeom>
          </p:spPr>
          <p:txBody>
            <a:bodyPr anchor="t" rtlCol="false" tIns="0" lIns="0" bIns="0" rIns="0">
              <a:spAutoFit/>
            </a:bodyPr>
            <a:lstStyle/>
            <a:p>
              <a:pPr>
                <a:lnSpc>
                  <a:spcPts val="3520"/>
                </a:lnSpc>
              </a:pPr>
              <a:r>
                <a:rPr lang="en-US" sz="3200">
                  <a:solidFill>
                    <a:srgbClr val="000000"/>
                  </a:solidFill>
                  <a:latin typeface="Alegreya Sans Bold Bold"/>
                </a:rPr>
                <a:t>faktor yang berpotensi menjadi pelaku pelecehan seksual mereka yang maniak dan kecanduan pornografi, miras, dan narkotika. itu juga disebabkan oleh adanya peluang untuk pelaku dimana orang tua atau orang dewasa tidak melakukan pengawasan dan perlindungan terhadap anak-anak.</a:t>
              </a:r>
            </a:p>
          </p:txBody>
        </p:sp>
        <p:sp>
          <p:nvSpPr>
            <p:cNvPr name="TextBox 13" id="13"/>
            <p:cNvSpPr txBox="true"/>
            <p:nvPr/>
          </p:nvSpPr>
          <p:spPr>
            <a:xfrm rot="0">
              <a:off x="0" y="5092697"/>
              <a:ext cx="9237760" cy="558800"/>
            </a:xfrm>
            <a:prstGeom prst="rect">
              <a:avLst/>
            </a:prstGeom>
          </p:spPr>
          <p:txBody>
            <a:bodyPr anchor="t" rtlCol="false" tIns="0" lIns="0" bIns="0" rIns="0">
              <a:spAutoFit/>
            </a:bodyPr>
            <a:lstStyle/>
            <a:p>
              <a:pPr algn="l" marL="0" indent="0" lvl="0">
                <a:lnSpc>
                  <a:spcPts val="3360"/>
                </a:lnSpc>
                <a:spcBef>
                  <a:spcPct val="0"/>
                </a:spcBef>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AE7F1"/>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6288977" cy="8229600"/>
            <a:chOff x="0" y="0"/>
            <a:chExt cx="8385303" cy="10972800"/>
          </a:xfrm>
        </p:grpSpPr>
        <p:grpSp>
          <p:nvGrpSpPr>
            <p:cNvPr name="Group 3" id="3"/>
            <p:cNvGrpSpPr/>
            <p:nvPr/>
          </p:nvGrpSpPr>
          <p:grpSpPr>
            <a:xfrm rot="5400000">
              <a:off x="-790228" y="1797269"/>
              <a:ext cx="10566400" cy="7784662"/>
              <a:chOff x="0" y="0"/>
              <a:chExt cx="6783283" cy="4997498"/>
            </a:xfrm>
          </p:grpSpPr>
          <p:sp>
            <p:nvSpPr>
              <p:cNvPr name="Freeform 4" id="4"/>
              <p:cNvSpPr/>
              <p:nvPr/>
            </p:nvSpPr>
            <p:spPr>
              <a:xfrm>
                <a:off x="31750" y="31750"/>
                <a:ext cx="6719783" cy="4933998"/>
              </a:xfrm>
              <a:custGeom>
                <a:avLst/>
                <a:gdLst/>
                <a:ahLst/>
                <a:cxnLst/>
                <a:rect r="r" b="b" t="t" l="l"/>
                <a:pathLst>
                  <a:path h="4933998" w="6719783">
                    <a:moveTo>
                      <a:pt x="6627073" y="4933998"/>
                    </a:moveTo>
                    <a:lnTo>
                      <a:pt x="92710" y="4933998"/>
                    </a:lnTo>
                    <a:cubicBezTo>
                      <a:pt x="41910" y="4933998"/>
                      <a:pt x="0" y="4892088"/>
                      <a:pt x="0" y="4841288"/>
                    </a:cubicBezTo>
                    <a:lnTo>
                      <a:pt x="0" y="92710"/>
                    </a:lnTo>
                    <a:cubicBezTo>
                      <a:pt x="0" y="41910"/>
                      <a:pt x="41910" y="0"/>
                      <a:pt x="92710" y="0"/>
                    </a:cubicBezTo>
                    <a:lnTo>
                      <a:pt x="6625803" y="0"/>
                    </a:lnTo>
                    <a:cubicBezTo>
                      <a:pt x="6676603" y="0"/>
                      <a:pt x="6718513" y="41910"/>
                      <a:pt x="6718513" y="92710"/>
                    </a:cubicBezTo>
                    <a:lnTo>
                      <a:pt x="6718513" y="4840018"/>
                    </a:lnTo>
                    <a:cubicBezTo>
                      <a:pt x="6719783" y="4892088"/>
                      <a:pt x="6677873" y="4933998"/>
                      <a:pt x="6627073" y="4933998"/>
                    </a:cubicBezTo>
                    <a:close/>
                  </a:path>
                </a:pathLst>
              </a:custGeom>
              <a:solidFill>
                <a:srgbClr val="000000"/>
              </a:solidFill>
            </p:spPr>
          </p:sp>
          <p:sp>
            <p:nvSpPr>
              <p:cNvPr name="Freeform 5" id="5"/>
              <p:cNvSpPr/>
              <p:nvPr/>
            </p:nvSpPr>
            <p:spPr>
              <a:xfrm>
                <a:off x="0" y="0"/>
                <a:ext cx="6783284" cy="4997498"/>
              </a:xfrm>
              <a:custGeom>
                <a:avLst/>
                <a:gdLst/>
                <a:ahLst/>
                <a:cxnLst/>
                <a:rect r="r" b="b" t="t" l="l"/>
                <a:pathLst>
                  <a:path h="4997498" w="6783284">
                    <a:moveTo>
                      <a:pt x="6658823" y="59690"/>
                    </a:moveTo>
                    <a:cubicBezTo>
                      <a:pt x="6694383" y="59690"/>
                      <a:pt x="6723593" y="88900"/>
                      <a:pt x="6723593" y="124460"/>
                    </a:cubicBezTo>
                    <a:lnTo>
                      <a:pt x="6723593" y="4873038"/>
                    </a:lnTo>
                    <a:cubicBezTo>
                      <a:pt x="6723593" y="4908598"/>
                      <a:pt x="6694383" y="4937808"/>
                      <a:pt x="6658823" y="4937808"/>
                    </a:cubicBezTo>
                    <a:lnTo>
                      <a:pt x="124460" y="4937808"/>
                    </a:lnTo>
                    <a:cubicBezTo>
                      <a:pt x="88900" y="4937808"/>
                      <a:pt x="59690" y="4908598"/>
                      <a:pt x="59690" y="4873038"/>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4873038"/>
                    </a:lnTo>
                    <a:cubicBezTo>
                      <a:pt x="0" y="4941618"/>
                      <a:pt x="55880" y="4997498"/>
                      <a:pt x="124460" y="4997498"/>
                    </a:cubicBezTo>
                    <a:lnTo>
                      <a:pt x="6658823" y="4997498"/>
                    </a:lnTo>
                    <a:cubicBezTo>
                      <a:pt x="6727403" y="4997498"/>
                      <a:pt x="6783284" y="4941618"/>
                      <a:pt x="6783284" y="4873038"/>
                    </a:cubicBezTo>
                    <a:lnTo>
                      <a:pt x="6783284" y="124460"/>
                    </a:lnTo>
                    <a:cubicBezTo>
                      <a:pt x="6783284" y="55880"/>
                      <a:pt x="6727403" y="0"/>
                      <a:pt x="6658823" y="0"/>
                    </a:cubicBezTo>
                    <a:close/>
                  </a:path>
                </a:pathLst>
              </a:custGeom>
              <a:solidFill>
                <a:srgbClr val="000000"/>
              </a:solidFill>
            </p:spPr>
          </p:sp>
        </p:grpSp>
        <p:grpSp>
          <p:nvGrpSpPr>
            <p:cNvPr name="Group 6" id="6"/>
            <p:cNvGrpSpPr/>
            <p:nvPr/>
          </p:nvGrpSpPr>
          <p:grpSpPr>
            <a:xfrm rot="5400000">
              <a:off x="-1291766" y="1291766"/>
              <a:ext cx="10603175" cy="8019644"/>
              <a:chOff x="0" y="0"/>
              <a:chExt cx="6806891" cy="5148349"/>
            </a:xfrm>
          </p:grpSpPr>
          <p:sp>
            <p:nvSpPr>
              <p:cNvPr name="Freeform 7" id="7"/>
              <p:cNvSpPr/>
              <p:nvPr/>
            </p:nvSpPr>
            <p:spPr>
              <a:xfrm>
                <a:off x="31750" y="31750"/>
                <a:ext cx="6743391" cy="5084849"/>
              </a:xfrm>
              <a:custGeom>
                <a:avLst/>
                <a:gdLst/>
                <a:ahLst/>
                <a:cxnLst/>
                <a:rect r="r" b="b" t="t" l="l"/>
                <a:pathLst>
                  <a:path h="5084849" w="6743391">
                    <a:moveTo>
                      <a:pt x="6650682" y="5084849"/>
                    </a:moveTo>
                    <a:lnTo>
                      <a:pt x="92710" y="5084849"/>
                    </a:lnTo>
                    <a:cubicBezTo>
                      <a:pt x="41910" y="5084849"/>
                      <a:pt x="0" y="5042939"/>
                      <a:pt x="0" y="4992139"/>
                    </a:cubicBezTo>
                    <a:lnTo>
                      <a:pt x="0" y="92710"/>
                    </a:lnTo>
                    <a:cubicBezTo>
                      <a:pt x="0" y="41910"/>
                      <a:pt x="41910" y="0"/>
                      <a:pt x="92710" y="0"/>
                    </a:cubicBezTo>
                    <a:lnTo>
                      <a:pt x="6649411" y="0"/>
                    </a:lnTo>
                    <a:cubicBezTo>
                      <a:pt x="6700211" y="0"/>
                      <a:pt x="6742122" y="41910"/>
                      <a:pt x="6742122" y="92710"/>
                    </a:cubicBezTo>
                    <a:lnTo>
                      <a:pt x="6742122" y="4990869"/>
                    </a:lnTo>
                    <a:cubicBezTo>
                      <a:pt x="6743391" y="5042939"/>
                      <a:pt x="6701482" y="5084849"/>
                      <a:pt x="6650682" y="5084849"/>
                    </a:cubicBezTo>
                    <a:close/>
                  </a:path>
                </a:pathLst>
              </a:custGeom>
              <a:solidFill>
                <a:srgbClr val="FFFFFF"/>
              </a:solidFill>
            </p:spPr>
          </p:sp>
          <p:sp>
            <p:nvSpPr>
              <p:cNvPr name="Freeform 8" id="8"/>
              <p:cNvSpPr/>
              <p:nvPr/>
            </p:nvSpPr>
            <p:spPr>
              <a:xfrm>
                <a:off x="0" y="0"/>
                <a:ext cx="6806891" cy="5148349"/>
              </a:xfrm>
              <a:custGeom>
                <a:avLst/>
                <a:gdLst/>
                <a:ahLst/>
                <a:cxnLst/>
                <a:rect r="r" b="b" t="t" l="l"/>
                <a:pathLst>
                  <a:path h="5148349" w="6806891">
                    <a:moveTo>
                      <a:pt x="6682432" y="59690"/>
                    </a:moveTo>
                    <a:cubicBezTo>
                      <a:pt x="6717991" y="59690"/>
                      <a:pt x="6747201" y="88900"/>
                      <a:pt x="6747201" y="124460"/>
                    </a:cubicBezTo>
                    <a:lnTo>
                      <a:pt x="6747201" y="5023889"/>
                    </a:lnTo>
                    <a:cubicBezTo>
                      <a:pt x="6747201" y="5059449"/>
                      <a:pt x="6717991" y="5088659"/>
                      <a:pt x="6682432" y="5088659"/>
                    </a:cubicBezTo>
                    <a:lnTo>
                      <a:pt x="124460" y="5088659"/>
                    </a:lnTo>
                    <a:cubicBezTo>
                      <a:pt x="88900" y="5088659"/>
                      <a:pt x="59690" y="5059449"/>
                      <a:pt x="59690" y="5023889"/>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5023889"/>
                    </a:lnTo>
                    <a:cubicBezTo>
                      <a:pt x="0" y="5092469"/>
                      <a:pt x="55880" y="5148349"/>
                      <a:pt x="124460" y="5148349"/>
                    </a:cubicBezTo>
                    <a:lnTo>
                      <a:pt x="6682432" y="5148349"/>
                    </a:lnTo>
                    <a:cubicBezTo>
                      <a:pt x="6751012" y="5148349"/>
                      <a:pt x="6806891" y="5092469"/>
                      <a:pt x="6806891" y="5023889"/>
                    </a:cubicBezTo>
                    <a:lnTo>
                      <a:pt x="6806891" y="124460"/>
                    </a:lnTo>
                    <a:cubicBezTo>
                      <a:pt x="6806891" y="55880"/>
                      <a:pt x="6751012" y="0"/>
                      <a:pt x="6682432" y="0"/>
                    </a:cubicBezTo>
                    <a:close/>
                  </a:path>
                </a:pathLst>
              </a:custGeom>
              <a:solidFill>
                <a:srgbClr val="000000"/>
              </a:solidFill>
            </p:spPr>
          </p:sp>
        </p:grpSp>
      </p:grpSp>
      <p:sp>
        <p:nvSpPr>
          <p:cNvPr name="TextBox 9" id="9"/>
          <p:cNvSpPr txBox="true"/>
          <p:nvPr/>
        </p:nvSpPr>
        <p:spPr>
          <a:xfrm rot="0">
            <a:off x="1532976" y="3987687"/>
            <a:ext cx="4975625" cy="485775"/>
          </a:xfrm>
          <a:prstGeom prst="rect">
            <a:avLst/>
          </a:prstGeom>
        </p:spPr>
        <p:txBody>
          <a:bodyPr anchor="t" rtlCol="false" tIns="0" lIns="0" bIns="0" rIns="0">
            <a:spAutoFit/>
          </a:bodyPr>
          <a:lstStyle/>
          <a:p>
            <a:pPr algn="ctr">
              <a:lnSpc>
                <a:spcPts val="3840"/>
              </a:lnSpc>
            </a:pPr>
            <a:r>
              <a:rPr lang="en-US" sz="3200">
                <a:solidFill>
                  <a:srgbClr val="000000"/>
                </a:solidFill>
                <a:latin typeface="Wedges"/>
              </a:rPr>
              <a:t>faktor permasalahan </a:t>
            </a: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95186" y="505881"/>
            <a:ext cx="2556004" cy="1045638"/>
          </a:xfrm>
          <a:prstGeom prst="rect">
            <a:avLst/>
          </a:prstGeom>
        </p:spPr>
      </p:pic>
      <p:grpSp>
        <p:nvGrpSpPr>
          <p:cNvPr name="Group 11" id="11"/>
          <p:cNvGrpSpPr/>
          <p:nvPr/>
        </p:nvGrpSpPr>
        <p:grpSpPr>
          <a:xfrm rot="0">
            <a:off x="8209990" y="1893966"/>
            <a:ext cx="4356466" cy="7772400"/>
            <a:chOff x="0" y="0"/>
            <a:chExt cx="5808622" cy="10363200"/>
          </a:xfrm>
        </p:grpSpPr>
        <p:grpSp>
          <p:nvGrpSpPr>
            <p:cNvPr name="Group 12" id="12"/>
            <p:cNvGrpSpPr/>
            <p:nvPr/>
          </p:nvGrpSpPr>
          <p:grpSpPr>
            <a:xfrm rot="0">
              <a:off x="0" y="124872"/>
              <a:ext cx="359856" cy="359856"/>
              <a:chOff x="0" y="0"/>
              <a:chExt cx="6350000" cy="6350000"/>
            </a:xfrm>
          </p:grpSpPr>
          <p:sp>
            <p:nvSpPr>
              <p:cNvPr name="Freeform 13" id="1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name="TextBox 14" id="14"/>
            <p:cNvSpPr txBox="true"/>
            <p:nvPr/>
          </p:nvSpPr>
          <p:spPr>
            <a:xfrm rot="0">
              <a:off x="774076" y="-66675"/>
              <a:ext cx="5034546" cy="10429875"/>
            </a:xfrm>
            <a:prstGeom prst="rect">
              <a:avLst/>
            </a:prstGeom>
          </p:spPr>
          <p:txBody>
            <a:bodyPr anchor="t" rtlCol="false" tIns="0" lIns="0" bIns="0" rIns="0">
              <a:spAutoFit/>
            </a:bodyPr>
            <a:lstStyle/>
            <a:p>
              <a:pPr>
                <a:lnSpc>
                  <a:spcPts val="3840"/>
                </a:lnSpc>
              </a:pPr>
              <a:r>
                <a:rPr lang="en-US" sz="3200">
                  <a:solidFill>
                    <a:srgbClr val="000000"/>
                  </a:solidFill>
                  <a:latin typeface="Alegreya Sans Bold"/>
                </a:rPr>
                <a:t>kondisi yang menyebabkan hal tersebut bisa terjadi antara lain adalah yang biasanya anak yang hnaya tinggal dengan pembantu atau ayah tiri atau ibu tiri . anak juga hendaknya tidak dibiarkan sendiri diruang terbuka. selain itu aanaksemestinya diawasi walaupun sedang bermain dengan orang dewasa</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AE7F1"/>
        </a:solidFill>
      </p:bgPr>
    </p:bg>
    <p:spTree>
      <p:nvGrpSpPr>
        <p:cNvPr id="1" name=""/>
        <p:cNvGrpSpPr/>
        <p:nvPr/>
      </p:nvGrpSpPr>
      <p:grpSpPr>
        <a:xfrm>
          <a:off x="0" y="0"/>
          <a:ext cx="0" cy="0"/>
          <a:chOff x="0" y="0"/>
          <a:chExt cx="0" cy="0"/>
        </a:xfrm>
      </p:grpSpPr>
      <p:grpSp>
        <p:nvGrpSpPr>
          <p:cNvPr name="Group 2" id="2"/>
          <p:cNvGrpSpPr/>
          <p:nvPr/>
        </p:nvGrpSpPr>
        <p:grpSpPr>
          <a:xfrm rot="0">
            <a:off x="3825668" y="1019408"/>
            <a:ext cx="10884314" cy="8389848"/>
            <a:chOff x="0" y="0"/>
            <a:chExt cx="14512418" cy="11186464"/>
          </a:xfrm>
        </p:grpSpPr>
        <p:grpSp>
          <p:nvGrpSpPr>
            <p:cNvPr name="Group 3" id="3"/>
            <p:cNvGrpSpPr/>
            <p:nvPr/>
          </p:nvGrpSpPr>
          <p:grpSpPr>
            <a:xfrm rot="0">
              <a:off x="381000" y="413679"/>
              <a:ext cx="14131418" cy="10772785"/>
              <a:chOff x="0" y="0"/>
              <a:chExt cx="9071908" cy="6915776"/>
            </a:xfrm>
          </p:grpSpPr>
          <p:sp>
            <p:nvSpPr>
              <p:cNvPr name="Freeform 4" id="4"/>
              <p:cNvSpPr/>
              <p:nvPr/>
            </p:nvSpPr>
            <p:spPr>
              <a:xfrm>
                <a:off x="31750" y="31750"/>
                <a:ext cx="9008408" cy="6852276"/>
              </a:xfrm>
              <a:custGeom>
                <a:avLst/>
                <a:gdLst/>
                <a:ahLst/>
                <a:cxnLst/>
                <a:rect r="r" b="b" t="t" l="l"/>
                <a:pathLst>
                  <a:path h="6852276" w="9008408">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name="Freeform 5" id="5"/>
              <p:cNvSpPr/>
              <p:nvPr/>
            </p:nvSpPr>
            <p:spPr>
              <a:xfrm>
                <a:off x="0" y="0"/>
                <a:ext cx="9071908" cy="6915776"/>
              </a:xfrm>
              <a:custGeom>
                <a:avLst/>
                <a:gdLst/>
                <a:ahLst/>
                <a:cxnLst/>
                <a:rect r="r" b="b" t="t" l="l"/>
                <a:pathLst>
                  <a:path h="6915776" w="9071908">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name="Group 6" id="6"/>
            <p:cNvGrpSpPr/>
            <p:nvPr/>
          </p:nvGrpSpPr>
          <p:grpSpPr>
            <a:xfrm rot="0">
              <a:off x="0" y="0"/>
              <a:ext cx="14131418" cy="10772785"/>
              <a:chOff x="0" y="0"/>
              <a:chExt cx="9071908" cy="6915776"/>
            </a:xfrm>
          </p:grpSpPr>
          <p:sp>
            <p:nvSpPr>
              <p:cNvPr name="Freeform 7" id="7"/>
              <p:cNvSpPr/>
              <p:nvPr/>
            </p:nvSpPr>
            <p:spPr>
              <a:xfrm>
                <a:off x="31750" y="31750"/>
                <a:ext cx="9008408" cy="6852276"/>
              </a:xfrm>
              <a:custGeom>
                <a:avLst/>
                <a:gdLst/>
                <a:ahLst/>
                <a:cxnLst/>
                <a:rect r="r" b="b" t="t" l="l"/>
                <a:pathLst>
                  <a:path h="6852276" w="9008408">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name="Freeform 8" id="8"/>
              <p:cNvSpPr/>
              <p:nvPr/>
            </p:nvSpPr>
            <p:spPr>
              <a:xfrm>
                <a:off x="0" y="0"/>
                <a:ext cx="9071908" cy="6915776"/>
              </a:xfrm>
              <a:custGeom>
                <a:avLst/>
                <a:gdLst/>
                <a:ahLst/>
                <a:cxnLst/>
                <a:rect r="r" b="b" t="t" l="l"/>
                <a:pathLst>
                  <a:path h="6915776" w="9071908">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754462">
            <a:off x="2749535" y="8395274"/>
            <a:ext cx="2882929" cy="1336631"/>
          </a:xfrm>
          <a:prstGeom prst="rect">
            <a:avLst/>
          </a:prstGeom>
        </p:spPr>
      </p:pic>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754462">
            <a:off x="13150835" y="618972"/>
            <a:ext cx="2882929" cy="1336631"/>
          </a:xfrm>
          <a:prstGeom prst="rect">
            <a:avLst/>
          </a:prstGeom>
        </p:spPr>
      </p:pic>
      <p:grpSp>
        <p:nvGrpSpPr>
          <p:cNvPr name="Group 11" id="11"/>
          <p:cNvGrpSpPr>
            <a:grpSpLocks noChangeAspect="true"/>
          </p:cNvGrpSpPr>
          <p:nvPr/>
        </p:nvGrpSpPr>
        <p:grpSpPr>
          <a:xfrm rot="0">
            <a:off x="7042867" y="1287287"/>
            <a:ext cx="4449917" cy="4346920"/>
            <a:chOff x="0" y="0"/>
            <a:chExt cx="4828540" cy="4716780"/>
          </a:xfrm>
        </p:grpSpPr>
        <p:sp>
          <p:nvSpPr>
            <p:cNvPr name="Freeform 12" id="12"/>
            <p:cNvSpPr/>
            <p:nvPr/>
          </p:nvSpPr>
          <p:spPr>
            <a:xfrm>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2" r="-66" t="-2855" b="-2899"/>
              </a:stretch>
            </a:blipFill>
          </p:spPr>
        </p:sp>
      </p:grpSp>
      <p:sp>
        <p:nvSpPr>
          <p:cNvPr name="TextBox 13" id="13"/>
          <p:cNvSpPr txBox="true"/>
          <p:nvPr/>
        </p:nvSpPr>
        <p:spPr>
          <a:xfrm rot="0">
            <a:off x="6312060" y="5623652"/>
            <a:ext cx="6695996" cy="2152650"/>
          </a:xfrm>
          <a:prstGeom prst="rect">
            <a:avLst/>
          </a:prstGeom>
        </p:spPr>
        <p:txBody>
          <a:bodyPr anchor="t" rtlCol="false" tIns="0" lIns="0" bIns="0" rIns="0">
            <a:spAutoFit/>
          </a:bodyPr>
          <a:lstStyle/>
          <a:p>
            <a:pPr algn="ctr" marL="0" indent="0" lvl="0">
              <a:lnSpc>
                <a:spcPts val="3360"/>
              </a:lnSpc>
              <a:spcBef>
                <a:spcPct val="0"/>
              </a:spcBef>
            </a:pPr>
            <a:r>
              <a:rPr lang="en-US" sz="2799">
                <a:solidFill>
                  <a:srgbClr val="000000"/>
                </a:solidFill>
                <a:latin typeface="Alegreya Sans Bold"/>
              </a:rPr>
              <a:t>pelaku kekerasan yang umumnya adalah orang yang telah dikenal baik oleh korbannya maupun keluarga dimana itu membuat korban tidak sepenuhnya menyadari bahaya yang mengcanmnya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3A0"/>
        </a:solidFill>
      </p:bgPr>
    </p:bg>
    <p:spTree>
      <p:nvGrpSpPr>
        <p:cNvPr id="1" name=""/>
        <p:cNvGrpSpPr/>
        <p:nvPr/>
      </p:nvGrpSpPr>
      <p:grpSpPr>
        <a:xfrm>
          <a:off x="0" y="0"/>
          <a:ext cx="0" cy="0"/>
          <a:chOff x="0" y="0"/>
          <a:chExt cx="0" cy="0"/>
        </a:xfrm>
      </p:grpSpPr>
      <p:sp>
        <p:nvSpPr>
          <p:cNvPr name="TextBox 2" id="2"/>
          <p:cNvSpPr txBox="true"/>
          <p:nvPr/>
        </p:nvSpPr>
        <p:spPr>
          <a:xfrm rot="0">
            <a:off x="10842593" y="6354430"/>
            <a:ext cx="5974499" cy="390525"/>
          </a:xfrm>
          <a:prstGeom prst="rect">
            <a:avLst/>
          </a:prstGeom>
        </p:spPr>
        <p:txBody>
          <a:bodyPr anchor="t" rtlCol="false" tIns="0" lIns="0" bIns="0" rIns="0">
            <a:spAutoFit/>
          </a:bodyPr>
          <a:lstStyle/>
          <a:p>
            <a:pPr marL="0" indent="0" lvl="0">
              <a:lnSpc>
                <a:spcPts val="3000"/>
              </a:lnSpc>
              <a:spcBef>
                <a:spcPct val="0"/>
              </a:spcBef>
            </a:pPr>
          </a:p>
        </p:txBody>
      </p:sp>
      <p:grpSp>
        <p:nvGrpSpPr>
          <p:cNvPr name="Group 3" id="3"/>
          <p:cNvGrpSpPr/>
          <p:nvPr/>
        </p:nvGrpSpPr>
        <p:grpSpPr>
          <a:xfrm rot="0">
            <a:off x="1162311" y="1028700"/>
            <a:ext cx="7479602" cy="8229600"/>
            <a:chOff x="0" y="0"/>
            <a:chExt cx="9972803" cy="10972800"/>
          </a:xfrm>
        </p:grpSpPr>
        <p:grpSp>
          <p:nvGrpSpPr>
            <p:cNvPr name="Group 4" id="4"/>
            <p:cNvGrpSpPr/>
            <p:nvPr/>
          </p:nvGrpSpPr>
          <p:grpSpPr>
            <a:xfrm rot="5400000">
              <a:off x="-15528" y="984469"/>
              <a:ext cx="10566400" cy="9410262"/>
              <a:chOff x="0" y="0"/>
              <a:chExt cx="6783283" cy="6041080"/>
            </a:xfrm>
          </p:grpSpPr>
          <p:sp>
            <p:nvSpPr>
              <p:cNvPr name="Freeform 5" id="5"/>
              <p:cNvSpPr/>
              <p:nvPr/>
            </p:nvSpPr>
            <p:spPr>
              <a:xfrm>
                <a:off x="31750" y="31750"/>
                <a:ext cx="6719783" cy="5977580"/>
              </a:xfrm>
              <a:custGeom>
                <a:avLst/>
                <a:gdLst/>
                <a:ahLst/>
                <a:cxnLst/>
                <a:rect r="r" b="b" t="t" l="l"/>
                <a:pathLst>
                  <a:path h="5977580" w="6719783">
                    <a:moveTo>
                      <a:pt x="6627073" y="5977580"/>
                    </a:moveTo>
                    <a:lnTo>
                      <a:pt x="92710" y="5977580"/>
                    </a:lnTo>
                    <a:cubicBezTo>
                      <a:pt x="41910" y="5977580"/>
                      <a:pt x="0" y="5935670"/>
                      <a:pt x="0" y="5884870"/>
                    </a:cubicBezTo>
                    <a:lnTo>
                      <a:pt x="0" y="92710"/>
                    </a:lnTo>
                    <a:cubicBezTo>
                      <a:pt x="0" y="41910"/>
                      <a:pt x="41910" y="0"/>
                      <a:pt x="92710" y="0"/>
                    </a:cubicBezTo>
                    <a:lnTo>
                      <a:pt x="6625803" y="0"/>
                    </a:lnTo>
                    <a:cubicBezTo>
                      <a:pt x="6676603" y="0"/>
                      <a:pt x="6718513" y="41910"/>
                      <a:pt x="6718513" y="92710"/>
                    </a:cubicBezTo>
                    <a:lnTo>
                      <a:pt x="6718513" y="5883600"/>
                    </a:lnTo>
                    <a:cubicBezTo>
                      <a:pt x="6719783" y="5935670"/>
                      <a:pt x="6677873" y="5977580"/>
                      <a:pt x="6627073" y="5977580"/>
                    </a:cubicBezTo>
                    <a:close/>
                  </a:path>
                </a:pathLst>
              </a:custGeom>
              <a:solidFill>
                <a:srgbClr val="000000"/>
              </a:solidFill>
            </p:spPr>
          </p:sp>
          <p:sp>
            <p:nvSpPr>
              <p:cNvPr name="Freeform 6" id="6"/>
              <p:cNvSpPr/>
              <p:nvPr/>
            </p:nvSpPr>
            <p:spPr>
              <a:xfrm>
                <a:off x="0" y="0"/>
                <a:ext cx="6783284" cy="6041080"/>
              </a:xfrm>
              <a:custGeom>
                <a:avLst/>
                <a:gdLst/>
                <a:ahLst/>
                <a:cxnLst/>
                <a:rect r="r" b="b" t="t" l="l"/>
                <a:pathLst>
                  <a:path h="6041080" w="6783284">
                    <a:moveTo>
                      <a:pt x="6658823" y="59690"/>
                    </a:moveTo>
                    <a:cubicBezTo>
                      <a:pt x="6694383" y="59690"/>
                      <a:pt x="6723593" y="88900"/>
                      <a:pt x="6723593" y="124460"/>
                    </a:cubicBezTo>
                    <a:lnTo>
                      <a:pt x="6723593" y="5916620"/>
                    </a:lnTo>
                    <a:cubicBezTo>
                      <a:pt x="6723593" y="5952180"/>
                      <a:pt x="6694383" y="5981390"/>
                      <a:pt x="6658823" y="5981390"/>
                    </a:cubicBezTo>
                    <a:lnTo>
                      <a:pt x="124460" y="5981390"/>
                    </a:lnTo>
                    <a:cubicBezTo>
                      <a:pt x="88900" y="5981390"/>
                      <a:pt x="59690" y="5952180"/>
                      <a:pt x="59690" y="5916620"/>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5916620"/>
                    </a:lnTo>
                    <a:cubicBezTo>
                      <a:pt x="0" y="5985200"/>
                      <a:pt x="55880" y="6041080"/>
                      <a:pt x="124460" y="6041080"/>
                    </a:cubicBezTo>
                    <a:lnTo>
                      <a:pt x="6658823" y="6041080"/>
                    </a:lnTo>
                    <a:cubicBezTo>
                      <a:pt x="6727403" y="6041080"/>
                      <a:pt x="6783284" y="5985200"/>
                      <a:pt x="6783284" y="5916620"/>
                    </a:cubicBezTo>
                    <a:lnTo>
                      <a:pt x="6783284" y="124460"/>
                    </a:lnTo>
                    <a:cubicBezTo>
                      <a:pt x="6783284" y="55880"/>
                      <a:pt x="6727403" y="0"/>
                      <a:pt x="6658823" y="0"/>
                    </a:cubicBezTo>
                    <a:close/>
                  </a:path>
                </a:pathLst>
              </a:custGeom>
              <a:solidFill>
                <a:srgbClr val="000000"/>
              </a:solidFill>
            </p:spPr>
          </p:sp>
        </p:grpSp>
        <p:grpSp>
          <p:nvGrpSpPr>
            <p:cNvPr name="Group 7" id="7"/>
            <p:cNvGrpSpPr/>
            <p:nvPr/>
          </p:nvGrpSpPr>
          <p:grpSpPr>
            <a:xfrm rot="5400000">
              <a:off x="-501149" y="501149"/>
              <a:ext cx="10603175" cy="9600876"/>
              <a:chOff x="0" y="0"/>
              <a:chExt cx="6806891" cy="6163448"/>
            </a:xfrm>
          </p:grpSpPr>
          <p:sp>
            <p:nvSpPr>
              <p:cNvPr name="Freeform 8" id="8"/>
              <p:cNvSpPr/>
              <p:nvPr/>
            </p:nvSpPr>
            <p:spPr>
              <a:xfrm>
                <a:off x="31750" y="31750"/>
                <a:ext cx="6743391" cy="6099949"/>
              </a:xfrm>
              <a:custGeom>
                <a:avLst/>
                <a:gdLst/>
                <a:ahLst/>
                <a:cxnLst/>
                <a:rect r="r" b="b" t="t" l="l"/>
                <a:pathLst>
                  <a:path h="6099949" w="6743391">
                    <a:moveTo>
                      <a:pt x="6650682" y="6099949"/>
                    </a:moveTo>
                    <a:lnTo>
                      <a:pt x="92710" y="6099949"/>
                    </a:lnTo>
                    <a:cubicBezTo>
                      <a:pt x="41910" y="6099949"/>
                      <a:pt x="0" y="6058038"/>
                      <a:pt x="0" y="6007238"/>
                    </a:cubicBezTo>
                    <a:lnTo>
                      <a:pt x="0" y="92710"/>
                    </a:lnTo>
                    <a:cubicBezTo>
                      <a:pt x="0" y="41910"/>
                      <a:pt x="41910" y="0"/>
                      <a:pt x="92710" y="0"/>
                    </a:cubicBezTo>
                    <a:lnTo>
                      <a:pt x="6649411" y="0"/>
                    </a:lnTo>
                    <a:cubicBezTo>
                      <a:pt x="6700211" y="0"/>
                      <a:pt x="6742122" y="41910"/>
                      <a:pt x="6742122" y="92710"/>
                    </a:cubicBezTo>
                    <a:lnTo>
                      <a:pt x="6742122" y="6005968"/>
                    </a:lnTo>
                    <a:cubicBezTo>
                      <a:pt x="6743391" y="6058038"/>
                      <a:pt x="6701482" y="6099949"/>
                      <a:pt x="6650682" y="6099949"/>
                    </a:cubicBezTo>
                    <a:close/>
                  </a:path>
                </a:pathLst>
              </a:custGeom>
              <a:solidFill>
                <a:srgbClr val="FFFFFF"/>
              </a:solidFill>
            </p:spPr>
          </p:sp>
          <p:sp>
            <p:nvSpPr>
              <p:cNvPr name="Freeform 9" id="9"/>
              <p:cNvSpPr/>
              <p:nvPr/>
            </p:nvSpPr>
            <p:spPr>
              <a:xfrm>
                <a:off x="0" y="0"/>
                <a:ext cx="6806891" cy="6163449"/>
              </a:xfrm>
              <a:custGeom>
                <a:avLst/>
                <a:gdLst/>
                <a:ahLst/>
                <a:cxnLst/>
                <a:rect r="r" b="b" t="t" l="l"/>
                <a:pathLst>
                  <a:path h="6163449" w="6806891">
                    <a:moveTo>
                      <a:pt x="6682432" y="59690"/>
                    </a:moveTo>
                    <a:cubicBezTo>
                      <a:pt x="6717991" y="59690"/>
                      <a:pt x="6747201" y="88900"/>
                      <a:pt x="6747201" y="124460"/>
                    </a:cubicBezTo>
                    <a:lnTo>
                      <a:pt x="6747201" y="6038988"/>
                    </a:lnTo>
                    <a:cubicBezTo>
                      <a:pt x="6747201" y="6074549"/>
                      <a:pt x="6717991" y="6103758"/>
                      <a:pt x="6682432" y="6103758"/>
                    </a:cubicBezTo>
                    <a:lnTo>
                      <a:pt x="124460" y="6103758"/>
                    </a:lnTo>
                    <a:cubicBezTo>
                      <a:pt x="88900" y="6103758"/>
                      <a:pt x="59690" y="6074549"/>
                      <a:pt x="59690" y="6038988"/>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6038988"/>
                    </a:lnTo>
                    <a:cubicBezTo>
                      <a:pt x="0" y="6107569"/>
                      <a:pt x="55880" y="6163449"/>
                      <a:pt x="124460" y="6163449"/>
                    </a:cubicBezTo>
                    <a:lnTo>
                      <a:pt x="6682432" y="6163449"/>
                    </a:lnTo>
                    <a:cubicBezTo>
                      <a:pt x="6751012" y="6163449"/>
                      <a:pt x="6806891" y="6107569"/>
                      <a:pt x="6806891" y="6038988"/>
                    </a:cubicBezTo>
                    <a:lnTo>
                      <a:pt x="6806891" y="124460"/>
                    </a:lnTo>
                    <a:cubicBezTo>
                      <a:pt x="6806891" y="55880"/>
                      <a:pt x="6751012" y="0"/>
                      <a:pt x="6682432" y="0"/>
                    </a:cubicBezTo>
                    <a:close/>
                  </a:path>
                </a:pathLst>
              </a:custGeom>
              <a:solidFill>
                <a:srgbClr val="000000"/>
              </a:solidFill>
            </p:spPr>
          </p:sp>
        </p:grpSp>
      </p:grpSp>
      <p:grpSp>
        <p:nvGrpSpPr>
          <p:cNvPr name="Group 10" id="10"/>
          <p:cNvGrpSpPr>
            <a:grpSpLocks noChangeAspect="true"/>
          </p:cNvGrpSpPr>
          <p:nvPr/>
        </p:nvGrpSpPr>
        <p:grpSpPr>
          <a:xfrm rot="-92914">
            <a:off x="1888500" y="2085818"/>
            <a:ext cx="6027224" cy="6115364"/>
            <a:chOff x="0" y="0"/>
            <a:chExt cx="2952750" cy="2995930"/>
          </a:xfrm>
        </p:grpSpPr>
        <p:sp>
          <p:nvSpPr>
            <p:cNvPr name="Freeform 11" id="11"/>
            <p:cNvSpPr/>
            <p:nvPr/>
          </p:nvSpPr>
          <p:spPr>
            <a:xfrm>
              <a:off x="-2540" y="-5080"/>
              <a:ext cx="2962910" cy="3004820"/>
            </a:xfrm>
            <a:custGeom>
              <a:avLst/>
              <a:gdLst/>
              <a:ahLst/>
              <a:cxnLst/>
              <a:rect r="r" b="b" t="t" l="l"/>
              <a:pathLst>
                <a:path h="3004820" w="2962910">
                  <a:moveTo>
                    <a:pt x="2936240" y="16510"/>
                  </a:moveTo>
                  <a:lnTo>
                    <a:pt x="2926080" y="16510"/>
                  </a:lnTo>
                  <a:cubicBezTo>
                    <a:pt x="2684780" y="16510"/>
                    <a:pt x="2443480" y="19050"/>
                    <a:pt x="2203450" y="21590"/>
                  </a:cubicBezTo>
                  <a:cubicBezTo>
                    <a:pt x="1775460" y="26670"/>
                    <a:pt x="1346200" y="34290"/>
                    <a:pt x="918210" y="35560"/>
                  </a:cubicBezTo>
                  <a:cubicBezTo>
                    <a:pt x="751840" y="35560"/>
                    <a:pt x="585470" y="26670"/>
                    <a:pt x="419100" y="16510"/>
                  </a:cubicBezTo>
                  <a:cubicBezTo>
                    <a:pt x="281940" y="7620"/>
                    <a:pt x="142240" y="0"/>
                    <a:pt x="5080" y="10160"/>
                  </a:cubicBezTo>
                  <a:cubicBezTo>
                    <a:pt x="6350" y="210820"/>
                    <a:pt x="7620" y="411480"/>
                    <a:pt x="10160" y="610870"/>
                  </a:cubicBezTo>
                  <a:cubicBezTo>
                    <a:pt x="13970" y="1056640"/>
                    <a:pt x="20320" y="1502410"/>
                    <a:pt x="16510" y="1948180"/>
                  </a:cubicBezTo>
                  <a:cubicBezTo>
                    <a:pt x="15240" y="2169160"/>
                    <a:pt x="6350" y="2390140"/>
                    <a:pt x="2540" y="2611120"/>
                  </a:cubicBezTo>
                  <a:cubicBezTo>
                    <a:pt x="0" y="2730500"/>
                    <a:pt x="10160" y="2849880"/>
                    <a:pt x="17780" y="2967990"/>
                  </a:cubicBezTo>
                  <a:cubicBezTo>
                    <a:pt x="77470" y="2962910"/>
                    <a:pt x="138430" y="2966720"/>
                    <a:pt x="196850" y="2971800"/>
                  </a:cubicBezTo>
                  <a:cubicBezTo>
                    <a:pt x="287020" y="2979420"/>
                    <a:pt x="375920" y="2988310"/>
                    <a:pt x="466090" y="2992120"/>
                  </a:cubicBezTo>
                  <a:cubicBezTo>
                    <a:pt x="882650" y="3004820"/>
                    <a:pt x="1300480" y="2997200"/>
                    <a:pt x="1717040" y="2987040"/>
                  </a:cubicBezTo>
                  <a:cubicBezTo>
                    <a:pt x="2127250" y="2975610"/>
                    <a:pt x="2538730" y="2962910"/>
                    <a:pt x="2950210" y="2961640"/>
                  </a:cubicBezTo>
                  <a:cubicBezTo>
                    <a:pt x="2942590" y="2794000"/>
                    <a:pt x="2933700" y="2626360"/>
                    <a:pt x="2928620" y="2457450"/>
                  </a:cubicBezTo>
                  <a:cubicBezTo>
                    <a:pt x="2915920" y="2034540"/>
                    <a:pt x="2933700" y="1612900"/>
                    <a:pt x="2945130" y="1189990"/>
                  </a:cubicBezTo>
                  <a:cubicBezTo>
                    <a:pt x="2956560" y="800100"/>
                    <a:pt x="2962910" y="407670"/>
                    <a:pt x="2936240" y="16510"/>
                  </a:cubicBezTo>
                  <a:close/>
                </a:path>
              </a:pathLst>
            </a:custGeom>
            <a:blipFill>
              <a:blip r:embed="rId2"/>
              <a:stretch>
                <a:fillRect l="-40126" r="-40102" t="7" b="74"/>
              </a:stretch>
            </a:blipFill>
          </p:spPr>
        </p:sp>
      </p:grpSp>
      <p:grpSp>
        <p:nvGrpSpPr>
          <p:cNvPr name="Group 12" id="12"/>
          <p:cNvGrpSpPr/>
          <p:nvPr/>
        </p:nvGrpSpPr>
        <p:grpSpPr>
          <a:xfrm rot="0">
            <a:off x="9645691" y="114406"/>
            <a:ext cx="6486529" cy="6630549"/>
            <a:chOff x="0" y="0"/>
            <a:chExt cx="8648705" cy="8840732"/>
          </a:xfrm>
        </p:grpSpPr>
        <p:sp>
          <p:nvSpPr>
            <p:cNvPr name="TextBox 13" id="13"/>
            <p:cNvSpPr txBox="true"/>
            <p:nvPr/>
          </p:nvSpPr>
          <p:spPr>
            <a:xfrm rot="0">
              <a:off x="0" y="0"/>
              <a:ext cx="8648705" cy="1727200"/>
            </a:xfrm>
            <a:prstGeom prst="rect">
              <a:avLst/>
            </a:prstGeom>
          </p:spPr>
          <p:txBody>
            <a:bodyPr anchor="t" rtlCol="false" tIns="0" lIns="0" bIns="0" rIns="0">
              <a:spAutoFit/>
            </a:bodyPr>
            <a:lstStyle/>
            <a:p>
              <a:pPr>
                <a:lnSpc>
                  <a:spcPts val="10200"/>
                </a:lnSpc>
              </a:pPr>
            </a:p>
          </p:txBody>
        </p:sp>
        <p:sp>
          <p:nvSpPr>
            <p:cNvPr name="TextBox 14" id="14"/>
            <p:cNvSpPr txBox="true"/>
            <p:nvPr/>
          </p:nvSpPr>
          <p:spPr>
            <a:xfrm rot="0">
              <a:off x="0" y="2058932"/>
              <a:ext cx="8648705" cy="6781800"/>
            </a:xfrm>
            <a:prstGeom prst="rect">
              <a:avLst/>
            </a:prstGeom>
          </p:spPr>
          <p:txBody>
            <a:bodyPr anchor="t" rtlCol="false" tIns="0" lIns="0" bIns="0" rIns="0">
              <a:spAutoFit/>
            </a:bodyPr>
            <a:lstStyle/>
            <a:p>
              <a:pPr>
                <a:lnSpc>
                  <a:spcPts val="3600"/>
                </a:lnSpc>
              </a:pPr>
              <a:r>
                <a:rPr lang="en-US" sz="3000">
                  <a:solidFill>
                    <a:srgbClr val="000000"/>
                  </a:solidFill>
                  <a:latin typeface="Alegreya Sans Bold Bold"/>
                </a:rPr>
                <a:t>Saran atau solusi untuk untuk tidak terjadi lagi hal seperti itu keluarga atau kerabat.</a:t>
              </a:r>
            </a:p>
            <a:p>
              <a:pPr marL="647700" indent="-323850" lvl="1">
                <a:lnSpc>
                  <a:spcPts val="3600"/>
                </a:lnSpc>
                <a:buFont typeface="Arial"/>
                <a:buChar char="•"/>
              </a:pPr>
              <a:r>
                <a:rPr lang="en-US" sz="3000">
                  <a:solidFill>
                    <a:srgbClr val="000000"/>
                  </a:solidFill>
                  <a:latin typeface="Alegreya Sans Bold Bold"/>
                </a:rPr>
                <a:t>dimana kita harus memperbesar perhatian terhadap kebutuhan dalam anak dalama seting lingkungan yang lebih luas karena seting lingkungan yang tepat sangat mendukung proses tumbuh kembang anka ( rumah tinggal)  yang memada, ketersediaan  taman bermain). </a:t>
              </a:r>
            </a:p>
          </p:txBody>
        </p:sp>
      </p:grpSp>
      <p:pic>
        <p:nvPicPr>
          <p:cNvPr name="Picture 15" id="1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624110" y="505881"/>
            <a:ext cx="2556004" cy="1045638"/>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p:cSld>
    <p:bg>
      <p:bgPr>
        <a:solidFill>
          <a:srgbClr val="CFEBC7"/>
        </a:solidFill>
      </p:bgPr>
    </p:bg>
    <p:spTree>
      <p:nvGrpSpPr>
        <p:cNvPr id="1" name=""/>
        <p:cNvGrpSpPr/>
        <p:nvPr/>
      </p:nvGrpSpPr>
      <p:grpSpPr>
        <a:xfrm>
          <a:off x="0" y="0"/>
          <a:ext cx="0" cy="0"/>
          <a:chOff x="0" y="0"/>
          <a:chExt cx="0" cy="0"/>
        </a:xfrm>
      </p:grpSpPr>
      <p:grpSp>
        <p:nvGrpSpPr>
          <p:cNvPr name="Group 2" id="2"/>
          <p:cNvGrpSpPr/>
          <p:nvPr/>
        </p:nvGrpSpPr>
        <p:grpSpPr>
          <a:xfrm rot="0">
            <a:off x="3844718" y="1178711"/>
            <a:ext cx="10884314" cy="8389848"/>
            <a:chOff x="0" y="0"/>
            <a:chExt cx="14512418" cy="11186464"/>
          </a:xfrm>
        </p:grpSpPr>
        <p:grpSp>
          <p:nvGrpSpPr>
            <p:cNvPr name="Group 3" id="3"/>
            <p:cNvGrpSpPr/>
            <p:nvPr/>
          </p:nvGrpSpPr>
          <p:grpSpPr>
            <a:xfrm rot="0">
              <a:off x="381000" y="413679"/>
              <a:ext cx="14131418" cy="10772785"/>
              <a:chOff x="0" y="0"/>
              <a:chExt cx="9071908" cy="6915776"/>
            </a:xfrm>
          </p:grpSpPr>
          <p:sp>
            <p:nvSpPr>
              <p:cNvPr name="Freeform 4" id="4"/>
              <p:cNvSpPr/>
              <p:nvPr/>
            </p:nvSpPr>
            <p:spPr>
              <a:xfrm>
                <a:off x="31750" y="31750"/>
                <a:ext cx="9008408" cy="6852276"/>
              </a:xfrm>
              <a:custGeom>
                <a:avLst/>
                <a:gdLst/>
                <a:ahLst/>
                <a:cxnLst/>
                <a:rect r="r" b="b" t="t" l="l"/>
                <a:pathLst>
                  <a:path h="6852276" w="9008408">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name="Freeform 5" id="5"/>
              <p:cNvSpPr/>
              <p:nvPr/>
            </p:nvSpPr>
            <p:spPr>
              <a:xfrm>
                <a:off x="0" y="0"/>
                <a:ext cx="9071908" cy="6915776"/>
              </a:xfrm>
              <a:custGeom>
                <a:avLst/>
                <a:gdLst/>
                <a:ahLst/>
                <a:cxnLst/>
                <a:rect r="r" b="b" t="t" l="l"/>
                <a:pathLst>
                  <a:path h="6915776" w="9071908">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name="Group 6" id="6"/>
            <p:cNvGrpSpPr/>
            <p:nvPr/>
          </p:nvGrpSpPr>
          <p:grpSpPr>
            <a:xfrm rot="0">
              <a:off x="0" y="0"/>
              <a:ext cx="14131418" cy="10772785"/>
              <a:chOff x="0" y="0"/>
              <a:chExt cx="9071908" cy="6915776"/>
            </a:xfrm>
          </p:grpSpPr>
          <p:sp>
            <p:nvSpPr>
              <p:cNvPr name="Freeform 7" id="7"/>
              <p:cNvSpPr/>
              <p:nvPr/>
            </p:nvSpPr>
            <p:spPr>
              <a:xfrm>
                <a:off x="31750" y="31750"/>
                <a:ext cx="9008408" cy="6852276"/>
              </a:xfrm>
              <a:custGeom>
                <a:avLst/>
                <a:gdLst/>
                <a:ahLst/>
                <a:cxnLst/>
                <a:rect r="r" b="b" t="t" l="l"/>
                <a:pathLst>
                  <a:path h="6852276" w="9008408">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name="Freeform 8" id="8"/>
              <p:cNvSpPr/>
              <p:nvPr/>
            </p:nvSpPr>
            <p:spPr>
              <a:xfrm>
                <a:off x="0" y="0"/>
                <a:ext cx="9071908" cy="6915776"/>
              </a:xfrm>
              <a:custGeom>
                <a:avLst/>
                <a:gdLst/>
                <a:ahLst/>
                <a:cxnLst/>
                <a:rect r="r" b="b" t="t" l="l"/>
                <a:pathLst>
                  <a:path h="6915776" w="9071908">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grpSp>
        <p:nvGrpSpPr>
          <p:cNvPr name="Group 9" id="9"/>
          <p:cNvGrpSpPr/>
          <p:nvPr/>
        </p:nvGrpSpPr>
        <p:grpSpPr>
          <a:xfrm rot="0">
            <a:off x="4573602" y="1028700"/>
            <a:ext cx="8349478" cy="7316349"/>
            <a:chOff x="0" y="0"/>
            <a:chExt cx="11132638" cy="9755132"/>
          </a:xfrm>
        </p:grpSpPr>
        <p:sp>
          <p:nvSpPr>
            <p:cNvPr name="TextBox 10" id="10"/>
            <p:cNvSpPr txBox="true"/>
            <p:nvPr/>
          </p:nvSpPr>
          <p:spPr>
            <a:xfrm rot="0">
              <a:off x="0" y="0"/>
              <a:ext cx="11132638" cy="1422400"/>
            </a:xfrm>
            <a:prstGeom prst="rect">
              <a:avLst/>
            </a:prstGeom>
          </p:spPr>
          <p:txBody>
            <a:bodyPr anchor="t" rtlCol="false" tIns="0" lIns="0" bIns="0" rIns="0">
              <a:spAutoFit/>
            </a:bodyPr>
            <a:lstStyle/>
            <a:p>
              <a:pPr algn="ctr">
                <a:lnSpc>
                  <a:spcPts val="8400"/>
                </a:lnSpc>
              </a:pPr>
            </a:p>
          </p:txBody>
        </p:sp>
        <p:sp>
          <p:nvSpPr>
            <p:cNvPr name="TextBox 11" id="11"/>
            <p:cNvSpPr txBox="true"/>
            <p:nvPr/>
          </p:nvSpPr>
          <p:spPr>
            <a:xfrm rot="0">
              <a:off x="0" y="1820807"/>
              <a:ext cx="11132638" cy="7934325"/>
            </a:xfrm>
            <a:prstGeom prst="rect">
              <a:avLst/>
            </a:prstGeom>
          </p:spPr>
          <p:txBody>
            <a:bodyPr anchor="t" rtlCol="false" tIns="0" lIns="0" bIns="0" rIns="0">
              <a:spAutoFit/>
            </a:bodyPr>
            <a:lstStyle/>
            <a:p>
              <a:pPr marL="647700" indent="-323850" lvl="1">
                <a:lnSpc>
                  <a:spcPts val="3600"/>
                </a:lnSpc>
                <a:buFont typeface="Arial"/>
                <a:buChar char="•"/>
              </a:pPr>
              <a:r>
                <a:rPr lang="en-US" sz="3000">
                  <a:solidFill>
                    <a:srgbClr val="000000"/>
                  </a:solidFill>
                  <a:latin typeface="DM Sans Bold"/>
                </a:rPr>
                <a:t> menjelaskan bagian tubuh untuk mebedakan bagian tubuh yang man dan tidak aman untuk disentuh. ajarkan sentuhan aman terhadap orang lain dan tunjukan sentuhan yang tidak aman</a:t>
              </a:r>
            </a:p>
            <a:p>
              <a:pPr marL="647700" indent="-323850" lvl="1">
                <a:lnSpc>
                  <a:spcPts val="3600"/>
                </a:lnSpc>
                <a:buFont typeface="Arial"/>
                <a:buChar char="•"/>
              </a:pPr>
              <a:r>
                <a:rPr lang="en-US" sz="3000">
                  <a:solidFill>
                    <a:srgbClr val="000000"/>
                  </a:solidFill>
                  <a:latin typeface="DM Sans Bold"/>
                </a:rPr>
                <a:t>latih teknik sederhana dimana untuk menmbah kemampuan anak menghadapi bahaya di tempat umum, dimana berteruak meminta tolongf dan bukan bukan bunda atau mama itu kaan membuat orang sekeliling lebih waspada, memperhatikan letak pintu dan stop kontak setiap ruang baru</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BAE7F1"/>
        </a:solidFill>
      </p:bgPr>
    </p:bg>
    <p:spTree>
      <p:nvGrpSpPr>
        <p:cNvPr id="1" name=""/>
        <p:cNvGrpSpPr/>
        <p:nvPr/>
      </p:nvGrpSpPr>
      <p:grpSpPr>
        <a:xfrm>
          <a:off x="0" y="0"/>
          <a:ext cx="0" cy="0"/>
          <a:chOff x="0" y="0"/>
          <a:chExt cx="0" cy="0"/>
        </a:xfrm>
      </p:grpSpPr>
      <p:grpSp>
        <p:nvGrpSpPr>
          <p:cNvPr name="Group 2" id="2"/>
          <p:cNvGrpSpPr/>
          <p:nvPr/>
        </p:nvGrpSpPr>
        <p:grpSpPr>
          <a:xfrm rot="0">
            <a:off x="11258811" y="1162050"/>
            <a:ext cx="6241352" cy="8229600"/>
            <a:chOff x="0" y="0"/>
            <a:chExt cx="8321803" cy="10972800"/>
          </a:xfrm>
        </p:grpSpPr>
        <p:grpSp>
          <p:nvGrpSpPr>
            <p:cNvPr name="Group 3" id="3"/>
            <p:cNvGrpSpPr/>
            <p:nvPr/>
          </p:nvGrpSpPr>
          <p:grpSpPr>
            <a:xfrm rot="5400000">
              <a:off x="-806160" y="1844837"/>
              <a:ext cx="10566400" cy="7689526"/>
              <a:chOff x="0" y="0"/>
              <a:chExt cx="6783283" cy="4936424"/>
            </a:xfrm>
          </p:grpSpPr>
          <p:sp>
            <p:nvSpPr>
              <p:cNvPr name="Freeform 4" id="4"/>
              <p:cNvSpPr/>
              <p:nvPr/>
            </p:nvSpPr>
            <p:spPr>
              <a:xfrm>
                <a:off x="31750" y="31750"/>
                <a:ext cx="6719783" cy="4872924"/>
              </a:xfrm>
              <a:custGeom>
                <a:avLst/>
                <a:gdLst/>
                <a:ahLst/>
                <a:cxnLst/>
                <a:rect r="r" b="b" t="t" l="l"/>
                <a:pathLst>
                  <a:path h="4872924" w="6719783">
                    <a:moveTo>
                      <a:pt x="6627073" y="4872924"/>
                    </a:moveTo>
                    <a:lnTo>
                      <a:pt x="92710" y="4872924"/>
                    </a:lnTo>
                    <a:cubicBezTo>
                      <a:pt x="41910" y="4872924"/>
                      <a:pt x="0" y="4831014"/>
                      <a:pt x="0" y="4780214"/>
                    </a:cubicBezTo>
                    <a:lnTo>
                      <a:pt x="0" y="92710"/>
                    </a:lnTo>
                    <a:cubicBezTo>
                      <a:pt x="0" y="41910"/>
                      <a:pt x="41910" y="0"/>
                      <a:pt x="92710" y="0"/>
                    </a:cubicBezTo>
                    <a:lnTo>
                      <a:pt x="6625803" y="0"/>
                    </a:lnTo>
                    <a:cubicBezTo>
                      <a:pt x="6676603" y="0"/>
                      <a:pt x="6718513" y="41910"/>
                      <a:pt x="6718513" y="92710"/>
                    </a:cubicBezTo>
                    <a:lnTo>
                      <a:pt x="6718513" y="4778944"/>
                    </a:lnTo>
                    <a:cubicBezTo>
                      <a:pt x="6719783" y="4831014"/>
                      <a:pt x="6677873" y="4872924"/>
                      <a:pt x="6627073" y="4872924"/>
                    </a:cubicBezTo>
                    <a:close/>
                  </a:path>
                </a:pathLst>
              </a:custGeom>
              <a:solidFill>
                <a:srgbClr val="000000"/>
              </a:solidFill>
            </p:spPr>
          </p:sp>
          <p:sp>
            <p:nvSpPr>
              <p:cNvPr name="Freeform 5" id="5"/>
              <p:cNvSpPr/>
              <p:nvPr/>
            </p:nvSpPr>
            <p:spPr>
              <a:xfrm>
                <a:off x="0" y="0"/>
                <a:ext cx="6783284" cy="4936425"/>
              </a:xfrm>
              <a:custGeom>
                <a:avLst/>
                <a:gdLst/>
                <a:ahLst/>
                <a:cxnLst/>
                <a:rect r="r" b="b" t="t" l="l"/>
                <a:pathLst>
                  <a:path h="4936425" w="6783284">
                    <a:moveTo>
                      <a:pt x="6658823" y="59690"/>
                    </a:moveTo>
                    <a:cubicBezTo>
                      <a:pt x="6694383" y="59690"/>
                      <a:pt x="6723593" y="88900"/>
                      <a:pt x="6723593" y="124460"/>
                    </a:cubicBezTo>
                    <a:lnTo>
                      <a:pt x="6723593" y="4811964"/>
                    </a:lnTo>
                    <a:cubicBezTo>
                      <a:pt x="6723593" y="4847525"/>
                      <a:pt x="6694383" y="4876735"/>
                      <a:pt x="6658823" y="4876735"/>
                    </a:cubicBezTo>
                    <a:lnTo>
                      <a:pt x="124460" y="4876735"/>
                    </a:lnTo>
                    <a:cubicBezTo>
                      <a:pt x="88900" y="4876735"/>
                      <a:pt x="59690" y="4847525"/>
                      <a:pt x="59690" y="4811964"/>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4811964"/>
                    </a:lnTo>
                    <a:cubicBezTo>
                      <a:pt x="0" y="4880544"/>
                      <a:pt x="55880" y="4936425"/>
                      <a:pt x="124460" y="4936425"/>
                    </a:cubicBezTo>
                    <a:lnTo>
                      <a:pt x="6658823" y="4936425"/>
                    </a:lnTo>
                    <a:cubicBezTo>
                      <a:pt x="6727403" y="4936425"/>
                      <a:pt x="6783284" y="4880544"/>
                      <a:pt x="6783284" y="4811964"/>
                    </a:cubicBezTo>
                    <a:lnTo>
                      <a:pt x="6783284" y="124460"/>
                    </a:lnTo>
                    <a:cubicBezTo>
                      <a:pt x="6783284" y="55880"/>
                      <a:pt x="6727403" y="0"/>
                      <a:pt x="6658823" y="0"/>
                    </a:cubicBezTo>
                    <a:close/>
                  </a:path>
                </a:pathLst>
              </a:custGeom>
              <a:solidFill>
                <a:srgbClr val="000000"/>
              </a:solidFill>
            </p:spPr>
          </p:sp>
        </p:grpSp>
        <p:grpSp>
          <p:nvGrpSpPr>
            <p:cNvPr name="Group 6" id="6"/>
            <p:cNvGrpSpPr/>
            <p:nvPr/>
          </p:nvGrpSpPr>
          <p:grpSpPr>
            <a:xfrm rot="5400000">
              <a:off x="-1326649" y="1326649"/>
              <a:ext cx="10603175" cy="7949876"/>
              <a:chOff x="0" y="0"/>
              <a:chExt cx="6806891" cy="5103560"/>
            </a:xfrm>
          </p:grpSpPr>
          <p:sp>
            <p:nvSpPr>
              <p:cNvPr name="Freeform 7" id="7"/>
              <p:cNvSpPr/>
              <p:nvPr/>
            </p:nvSpPr>
            <p:spPr>
              <a:xfrm>
                <a:off x="31750" y="31750"/>
                <a:ext cx="6743391" cy="5040061"/>
              </a:xfrm>
              <a:custGeom>
                <a:avLst/>
                <a:gdLst/>
                <a:ahLst/>
                <a:cxnLst/>
                <a:rect r="r" b="b" t="t" l="l"/>
                <a:pathLst>
                  <a:path h="5040061" w="6743391">
                    <a:moveTo>
                      <a:pt x="6650682" y="5040061"/>
                    </a:moveTo>
                    <a:lnTo>
                      <a:pt x="92710" y="5040061"/>
                    </a:lnTo>
                    <a:cubicBezTo>
                      <a:pt x="41910" y="5040061"/>
                      <a:pt x="0" y="4998150"/>
                      <a:pt x="0" y="4947350"/>
                    </a:cubicBezTo>
                    <a:lnTo>
                      <a:pt x="0" y="92710"/>
                    </a:lnTo>
                    <a:cubicBezTo>
                      <a:pt x="0" y="41910"/>
                      <a:pt x="41910" y="0"/>
                      <a:pt x="92710" y="0"/>
                    </a:cubicBezTo>
                    <a:lnTo>
                      <a:pt x="6649411" y="0"/>
                    </a:lnTo>
                    <a:cubicBezTo>
                      <a:pt x="6700211" y="0"/>
                      <a:pt x="6742122" y="41910"/>
                      <a:pt x="6742122" y="92710"/>
                    </a:cubicBezTo>
                    <a:lnTo>
                      <a:pt x="6742122" y="4946080"/>
                    </a:lnTo>
                    <a:cubicBezTo>
                      <a:pt x="6743391" y="4998150"/>
                      <a:pt x="6701482" y="5040061"/>
                      <a:pt x="6650682" y="5040061"/>
                    </a:cubicBezTo>
                    <a:close/>
                  </a:path>
                </a:pathLst>
              </a:custGeom>
              <a:solidFill>
                <a:srgbClr val="FFFFFF"/>
              </a:solidFill>
            </p:spPr>
          </p:sp>
          <p:sp>
            <p:nvSpPr>
              <p:cNvPr name="Freeform 8" id="8"/>
              <p:cNvSpPr/>
              <p:nvPr/>
            </p:nvSpPr>
            <p:spPr>
              <a:xfrm>
                <a:off x="0" y="0"/>
                <a:ext cx="6806891" cy="5103561"/>
              </a:xfrm>
              <a:custGeom>
                <a:avLst/>
                <a:gdLst/>
                <a:ahLst/>
                <a:cxnLst/>
                <a:rect r="r" b="b" t="t" l="l"/>
                <a:pathLst>
                  <a:path h="5103561" w="6806891">
                    <a:moveTo>
                      <a:pt x="6682432" y="59690"/>
                    </a:moveTo>
                    <a:cubicBezTo>
                      <a:pt x="6717991" y="59690"/>
                      <a:pt x="6747201" y="88900"/>
                      <a:pt x="6747201" y="124460"/>
                    </a:cubicBezTo>
                    <a:lnTo>
                      <a:pt x="6747201" y="4979100"/>
                    </a:lnTo>
                    <a:cubicBezTo>
                      <a:pt x="6747201" y="5014661"/>
                      <a:pt x="6717991" y="5043870"/>
                      <a:pt x="6682432" y="5043870"/>
                    </a:cubicBezTo>
                    <a:lnTo>
                      <a:pt x="124460" y="5043870"/>
                    </a:lnTo>
                    <a:cubicBezTo>
                      <a:pt x="88900" y="5043870"/>
                      <a:pt x="59690" y="5014661"/>
                      <a:pt x="59690" y="4979100"/>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4979100"/>
                    </a:lnTo>
                    <a:cubicBezTo>
                      <a:pt x="0" y="5047681"/>
                      <a:pt x="55880" y="5103561"/>
                      <a:pt x="124460" y="5103561"/>
                    </a:cubicBezTo>
                    <a:lnTo>
                      <a:pt x="6682432" y="5103561"/>
                    </a:lnTo>
                    <a:cubicBezTo>
                      <a:pt x="6751012" y="5103561"/>
                      <a:pt x="6806891" y="5047681"/>
                      <a:pt x="6806891" y="4979100"/>
                    </a:cubicBezTo>
                    <a:lnTo>
                      <a:pt x="6806891" y="124460"/>
                    </a:lnTo>
                    <a:cubicBezTo>
                      <a:pt x="6806891" y="55880"/>
                      <a:pt x="6751012" y="0"/>
                      <a:pt x="6682432" y="0"/>
                    </a:cubicBezTo>
                    <a:close/>
                  </a:path>
                </a:pathLst>
              </a:custGeom>
              <a:solidFill>
                <a:srgbClr val="000000"/>
              </a:solidFill>
            </p:spPr>
          </p:sp>
        </p:grpSp>
      </p:grpSp>
      <p:pic>
        <p:nvPicPr>
          <p:cNvPr name="Picture 9" id="9"/>
          <p:cNvPicPr>
            <a:picLocks noChangeAspect="true"/>
          </p:cNvPicPr>
          <p:nvPr/>
        </p:nvPicPr>
        <p:blipFill>
          <a:blip r:embed="rId2"/>
          <a:srcRect l="51193" t="11529" r="6373" b="0"/>
          <a:stretch>
            <a:fillRect/>
          </a:stretch>
        </p:blipFill>
        <p:spPr>
          <a:xfrm flipH="false" flipV="false" rot="242333">
            <a:off x="12222034" y="2411425"/>
            <a:ext cx="4314907" cy="5997549"/>
          </a:xfrm>
          <a:prstGeom prst="rect">
            <a:avLst/>
          </a:prstGeom>
        </p:spPr>
      </p:pic>
      <p:grpSp>
        <p:nvGrpSpPr>
          <p:cNvPr name="Group 10" id="10"/>
          <p:cNvGrpSpPr/>
          <p:nvPr/>
        </p:nvGrpSpPr>
        <p:grpSpPr>
          <a:xfrm rot="0">
            <a:off x="1316452" y="2903612"/>
            <a:ext cx="8633782" cy="4479775"/>
            <a:chOff x="0" y="0"/>
            <a:chExt cx="11511709" cy="5973034"/>
          </a:xfrm>
        </p:grpSpPr>
        <p:sp>
          <p:nvSpPr>
            <p:cNvPr name="TextBox 11" id="11"/>
            <p:cNvSpPr txBox="true"/>
            <p:nvPr/>
          </p:nvSpPr>
          <p:spPr>
            <a:xfrm rot="0">
              <a:off x="0" y="0"/>
              <a:ext cx="11511709" cy="1422400"/>
            </a:xfrm>
            <a:prstGeom prst="rect">
              <a:avLst/>
            </a:prstGeom>
          </p:spPr>
          <p:txBody>
            <a:bodyPr anchor="t" rtlCol="false" tIns="0" lIns="0" bIns="0" rIns="0">
              <a:spAutoFit/>
            </a:bodyPr>
            <a:lstStyle/>
            <a:p>
              <a:pPr>
                <a:lnSpc>
                  <a:spcPts val="8400"/>
                </a:lnSpc>
              </a:pPr>
            </a:p>
          </p:txBody>
        </p:sp>
        <p:sp>
          <p:nvSpPr>
            <p:cNvPr name="TextBox 12" id="12"/>
            <p:cNvSpPr txBox="true"/>
            <p:nvPr/>
          </p:nvSpPr>
          <p:spPr>
            <a:xfrm rot="0">
              <a:off x="0" y="2305909"/>
              <a:ext cx="11511709" cy="3667125"/>
            </a:xfrm>
            <a:prstGeom prst="rect">
              <a:avLst/>
            </a:prstGeom>
          </p:spPr>
          <p:txBody>
            <a:bodyPr anchor="t" rtlCol="false" tIns="0" lIns="0" bIns="0" rIns="0">
              <a:spAutoFit/>
            </a:bodyPr>
            <a:lstStyle/>
            <a:p>
              <a:pPr marL="647700" indent="-323850" lvl="1">
                <a:lnSpc>
                  <a:spcPts val="3600"/>
                </a:lnSpc>
                <a:buFont typeface="Arial"/>
                <a:buChar char="•"/>
              </a:pPr>
              <a:r>
                <a:rPr lang="en-US" sz="3000">
                  <a:solidFill>
                    <a:srgbClr val="000000"/>
                  </a:solidFill>
                  <a:latin typeface="DM Sans Bold"/>
                </a:rPr>
                <a:t>tumbuhkan disiplin diri pada anak tanpa ancman dan sogokan. pelaku kekerasan sesksual dengan senga meilih anak-anak rentan yang  mudah ketakutan, kecanduan pujian dan mencari imbalan untuk melakukan sesuatu</a:t>
              </a:r>
            </a:p>
          </p:txBody>
        </p:sp>
      </p:grpSp>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720911" y="-274073"/>
            <a:ext cx="1317153" cy="18816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DAEpbVq4fTo</dc:identifier>
  <dcterms:modified xsi:type="dcterms:W3CDTF">2011-08-01T06:04:30Z</dcterms:modified>
  <cp:revision>1</cp:revision>
  <dc:title>sri andini pend nilai dan moral</dc:title>
</cp:coreProperties>
</file>