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7" r:id="rId1"/>
  </p:sldMasterIdLst>
  <p:notesMasterIdLst>
    <p:notesMasterId r:id="rId14"/>
  </p:notesMasterIdLst>
  <p:sldIdLst>
    <p:sldId id="256" r:id="rId2"/>
    <p:sldId id="259" r:id="rId3"/>
    <p:sldId id="274" r:id="rId4"/>
    <p:sldId id="268" r:id="rId5"/>
    <p:sldId id="283" r:id="rId6"/>
    <p:sldId id="280" r:id="rId7"/>
    <p:sldId id="270" r:id="rId8"/>
    <p:sldId id="284" r:id="rId9"/>
    <p:sldId id="257" r:id="rId10"/>
    <p:sldId id="277" r:id="rId11"/>
    <p:sldId id="269" r:id="rId12"/>
    <p:sldId id="272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27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2A3A05C-45DB-4F94-9B37-64350C9FF5E8}">
  <a:tblStyle styleId="{82A3A05C-45DB-4F94-9B37-64350C9FF5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312" y="84"/>
      </p:cViewPr>
      <p:guideLst>
        <p:guide orient="horz" pos="242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8" name="Google Shape;252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9" name="Google Shape;252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3" name="Google Shape;3193;g993ff12279_0_8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94" name="Google Shape;3194;g993ff12279_0_8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2" name="Google Shape;2892;g9b5c9be429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3" name="Google Shape;2893;g9b5c9be429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4" name="Google Shape;3004;g993ff12279_0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5" name="Google Shape;3005;g993ff12279_0_1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9" name="Google Shape;2579;g9a368425a0_0_5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0" name="Google Shape;2580;g9a368425a0_0_5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" name="Google Shape;3061;g993ff12279_0_7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2" name="Google Shape;3062;g993ff12279_0_7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9" name="Google Shape;2859;g993ff12279_0_7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0" name="Google Shape;2860;g993ff12279_0_7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" name="Google Shape;3380;g9a37ca370c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81" name="Google Shape;3381;g9a37ca370c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6" name="Google Shape;3316;g993ff12279_0_8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17" name="Google Shape;3317;g993ff12279_0_8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6" name="Google Shape;2916;g993ff12279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7" name="Google Shape;2917;g993ff12279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7" name="Google Shape;3397;g9b5c9be429_0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8" name="Google Shape;3398;g9b5c9be429_0_1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5" name="Google Shape;2535;g9a368425a0_0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6" name="Google Shape;2536;g9a368425a0_0_3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 rot="-2700000">
            <a:off x="7553057" y="1278899"/>
            <a:ext cx="933576" cy="924547"/>
            <a:chOff x="468200" y="1667900"/>
            <a:chExt cx="1085575" cy="1075075"/>
          </a:xfrm>
        </p:grpSpPr>
        <p:sp>
          <p:nvSpPr>
            <p:cNvPr id="10" name="Google Shape;10;p2"/>
            <p:cNvSpPr/>
            <p:nvPr/>
          </p:nvSpPr>
          <p:spPr>
            <a:xfrm>
              <a:off x="989100" y="1667900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7" y="1"/>
                  </a:moveTo>
                  <a:cubicBezTo>
                    <a:pt x="489" y="1"/>
                    <a:pt x="0" y="398"/>
                    <a:pt x="0" y="1000"/>
                  </a:cubicBezTo>
                  <a:cubicBezTo>
                    <a:pt x="0" y="1595"/>
                    <a:pt x="488" y="1988"/>
                    <a:pt x="995" y="1988"/>
                  </a:cubicBezTo>
                  <a:cubicBezTo>
                    <a:pt x="1240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1062325" y="1741025"/>
              <a:ext cx="51825" cy="49750"/>
            </a:xfrm>
            <a:custGeom>
              <a:avLst/>
              <a:gdLst/>
              <a:ahLst/>
              <a:cxnLst/>
              <a:rect l="l" t="t" r="r" b="b"/>
              <a:pathLst>
                <a:path w="2073" h="1990" extrusionOk="0">
                  <a:moveTo>
                    <a:pt x="997" y="1"/>
                  </a:moveTo>
                  <a:cubicBezTo>
                    <a:pt x="487" y="1"/>
                    <a:pt x="0" y="396"/>
                    <a:pt x="0" y="992"/>
                  </a:cubicBezTo>
                  <a:cubicBezTo>
                    <a:pt x="0" y="1589"/>
                    <a:pt x="487" y="1989"/>
                    <a:pt x="996" y="1989"/>
                  </a:cubicBezTo>
                  <a:cubicBezTo>
                    <a:pt x="1239" y="1989"/>
                    <a:pt x="1487" y="1899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907550" y="174112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34" y="0"/>
                  </a:moveTo>
                  <a:cubicBezTo>
                    <a:pt x="453" y="0"/>
                    <a:pt x="0" y="1072"/>
                    <a:pt x="631" y="1691"/>
                  </a:cubicBezTo>
                  <a:cubicBezTo>
                    <a:pt x="822" y="1887"/>
                    <a:pt x="1075" y="1986"/>
                    <a:pt x="1328" y="1986"/>
                  </a:cubicBezTo>
                  <a:cubicBezTo>
                    <a:pt x="1581" y="1986"/>
                    <a:pt x="1834" y="1887"/>
                    <a:pt x="2024" y="1691"/>
                  </a:cubicBezTo>
                  <a:cubicBezTo>
                    <a:pt x="2655" y="1072"/>
                    <a:pt x="2215" y="0"/>
                    <a:pt x="13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135850" y="18145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20907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6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282300" y="1960875"/>
              <a:ext cx="51800" cy="49725"/>
            </a:xfrm>
            <a:custGeom>
              <a:avLst/>
              <a:gdLst/>
              <a:ahLst/>
              <a:cxnLst/>
              <a:rect l="l" t="t" r="r" b="b"/>
              <a:pathLst>
                <a:path w="2072" h="1989" extrusionOk="0">
                  <a:moveTo>
                    <a:pt x="1001" y="0"/>
                  </a:moveTo>
                  <a:cubicBezTo>
                    <a:pt x="492" y="0"/>
                    <a:pt x="0" y="400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91" y="91"/>
                    <a:pt x="1244" y="0"/>
                    <a:pt x="10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355225" y="2034025"/>
              <a:ext cx="52100" cy="49700"/>
            </a:xfrm>
            <a:custGeom>
              <a:avLst/>
              <a:gdLst/>
              <a:ahLst/>
              <a:cxnLst/>
              <a:rect l="l" t="t" r="r" b="b"/>
              <a:pathLst>
                <a:path w="2084" h="1988" extrusionOk="0">
                  <a:moveTo>
                    <a:pt x="996" y="1"/>
                  </a:moveTo>
                  <a:cubicBezTo>
                    <a:pt x="488" y="1"/>
                    <a:pt x="0" y="397"/>
                    <a:pt x="0" y="1000"/>
                  </a:cubicBezTo>
                  <a:cubicBezTo>
                    <a:pt x="0" y="1594"/>
                    <a:pt x="487" y="1988"/>
                    <a:pt x="995" y="1988"/>
                  </a:cubicBezTo>
                  <a:cubicBezTo>
                    <a:pt x="1240" y="1988"/>
                    <a:pt x="1489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428750" y="21075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501950" y="2180750"/>
              <a:ext cx="51825" cy="49650"/>
            </a:xfrm>
            <a:custGeom>
              <a:avLst/>
              <a:gdLst/>
              <a:ahLst/>
              <a:cxnLst/>
              <a:rect l="l" t="t" r="r" b="b"/>
              <a:pathLst>
                <a:path w="2073" h="1986" extrusionOk="0">
                  <a:moveTo>
                    <a:pt x="990" y="1"/>
                  </a:moveTo>
                  <a:cubicBezTo>
                    <a:pt x="483" y="1"/>
                    <a:pt x="1" y="395"/>
                    <a:pt x="1" y="989"/>
                  </a:cubicBezTo>
                  <a:cubicBezTo>
                    <a:pt x="1" y="1586"/>
                    <a:pt x="487" y="1986"/>
                    <a:pt x="997" y="1986"/>
                  </a:cubicBezTo>
                  <a:cubicBezTo>
                    <a:pt x="1240" y="1986"/>
                    <a:pt x="1488" y="1895"/>
                    <a:pt x="1692" y="1691"/>
                  </a:cubicBezTo>
                  <a:cubicBezTo>
                    <a:pt x="2073" y="1310"/>
                    <a:pt x="2073" y="679"/>
                    <a:pt x="1692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989100" y="18142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5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06292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135850" y="19610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02"/>
                    <a:pt x="2084" y="671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209075" y="2034025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1" y="1"/>
                  </a:moveTo>
                  <a:cubicBezTo>
                    <a:pt x="483" y="1"/>
                    <a:pt x="0" y="397"/>
                    <a:pt x="0" y="1000"/>
                  </a:cubicBezTo>
                  <a:cubicBezTo>
                    <a:pt x="0" y="1594"/>
                    <a:pt x="482" y="1988"/>
                    <a:pt x="989" y="1988"/>
                  </a:cubicBezTo>
                  <a:cubicBezTo>
                    <a:pt x="1234" y="1988"/>
                    <a:pt x="1485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6" y="1"/>
                    <a:pt x="9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282300" y="2107250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5" y="0"/>
                  </a:moveTo>
                  <a:cubicBezTo>
                    <a:pt x="487" y="0"/>
                    <a:pt x="0" y="394"/>
                    <a:pt x="0" y="988"/>
                  </a:cubicBezTo>
                  <a:cubicBezTo>
                    <a:pt x="0" y="1591"/>
                    <a:pt x="488" y="1988"/>
                    <a:pt x="996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9" y="92"/>
                    <a:pt x="1240" y="0"/>
                    <a:pt x="9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355525" y="2180750"/>
              <a:ext cx="52100" cy="49725"/>
            </a:xfrm>
            <a:custGeom>
              <a:avLst/>
              <a:gdLst/>
              <a:ahLst/>
              <a:cxnLst/>
              <a:rect l="l" t="t" r="r" b="b"/>
              <a:pathLst>
                <a:path w="2084" h="1989" extrusionOk="0">
                  <a:moveTo>
                    <a:pt x="998" y="1"/>
                  </a:moveTo>
                  <a:cubicBezTo>
                    <a:pt x="487" y="1"/>
                    <a:pt x="0" y="395"/>
                    <a:pt x="0" y="989"/>
                  </a:cubicBezTo>
                  <a:cubicBezTo>
                    <a:pt x="0" y="1592"/>
                    <a:pt x="488" y="1988"/>
                    <a:pt x="1000" y="1988"/>
                  </a:cubicBezTo>
                  <a:cubicBezTo>
                    <a:pt x="1246" y="1988"/>
                    <a:pt x="1498" y="1896"/>
                    <a:pt x="1703" y="1691"/>
                  </a:cubicBezTo>
                  <a:cubicBezTo>
                    <a:pt x="2084" y="1310"/>
                    <a:pt x="2084" y="679"/>
                    <a:pt x="1703" y="298"/>
                  </a:cubicBezTo>
                  <a:cubicBezTo>
                    <a:pt x="1497" y="93"/>
                    <a:pt x="1245" y="1"/>
                    <a:pt x="9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428750" y="22539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842650" y="18145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915575" y="1887575"/>
              <a:ext cx="49725" cy="49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53" y="0"/>
                    <a:pt x="1" y="453"/>
                    <a:pt x="1" y="1000"/>
                  </a:cubicBezTo>
                  <a:cubicBezTo>
                    <a:pt x="1" y="1536"/>
                    <a:pt x="453" y="1988"/>
                    <a:pt x="1001" y="1988"/>
                  </a:cubicBezTo>
                  <a:cubicBezTo>
                    <a:pt x="1548" y="1988"/>
                    <a:pt x="1989" y="1536"/>
                    <a:pt x="1989" y="1000"/>
                  </a:cubicBezTo>
                  <a:cubicBezTo>
                    <a:pt x="1989" y="453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61100" y="188757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22" y="0"/>
                  </a:moveTo>
                  <a:cubicBezTo>
                    <a:pt x="441" y="0"/>
                    <a:pt x="0" y="1072"/>
                    <a:pt x="619" y="1691"/>
                  </a:cubicBezTo>
                  <a:cubicBezTo>
                    <a:pt x="816" y="1887"/>
                    <a:pt x="1072" y="1985"/>
                    <a:pt x="1326" y="1985"/>
                  </a:cubicBezTo>
                  <a:cubicBezTo>
                    <a:pt x="1581" y="1985"/>
                    <a:pt x="1834" y="1887"/>
                    <a:pt x="2024" y="1691"/>
                  </a:cubicBezTo>
                  <a:cubicBezTo>
                    <a:pt x="2655" y="1072"/>
                    <a:pt x="2203" y="0"/>
                    <a:pt x="13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989400" y="19613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1062625" y="203432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86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6" y="1985"/>
                    <a:pt x="993" y="1985"/>
                  </a:cubicBezTo>
                  <a:cubicBezTo>
                    <a:pt x="1234" y="1985"/>
                    <a:pt x="1479" y="1894"/>
                    <a:pt x="1679" y="1691"/>
                  </a:cubicBezTo>
                  <a:cubicBezTo>
                    <a:pt x="2072" y="1310"/>
                    <a:pt x="2072" y="678"/>
                    <a:pt x="1679" y="297"/>
                  </a:cubicBezTo>
                  <a:cubicBezTo>
                    <a:pt x="1477" y="92"/>
                    <a:pt x="1229" y="0"/>
                    <a:pt x="9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135550" y="21074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90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1208775" y="21806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7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1282300" y="22542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355525" y="2327275"/>
              <a:ext cx="51800" cy="49750"/>
            </a:xfrm>
            <a:custGeom>
              <a:avLst/>
              <a:gdLst/>
              <a:ahLst/>
              <a:cxnLst/>
              <a:rect l="l" t="t" r="r" b="b"/>
              <a:pathLst>
                <a:path w="2072" h="1990" extrusionOk="0">
                  <a:moveTo>
                    <a:pt x="996" y="1"/>
                  </a:moveTo>
                  <a:cubicBezTo>
                    <a:pt x="486" y="1"/>
                    <a:pt x="0" y="401"/>
                    <a:pt x="0" y="998"/>
                  </a:cubicBezTo>
                  <a:cubicBezTo>
                    <a:pt x="0" y="1595"/>
                    <a:pt x="486" y="1989"/>
                    <a:pt x="996" y="1989"/>
                  </a:cubicBezTo>
                  <a:cubicBezTo>
                    <a:pt x="1239" y="1989"/>
                    <a:pt x="1487" y="1900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87" y="92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842650" y="19607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916175" y="2034325"/>
              <a:ext cx="51825" cy="49625"/>
            </a:xfrm>
            <a:custGeom>
              <a:avLst/>
              <a:gdLst/>
              <a:ahLst/>
              <a:cxnLst/>
              <a:rect l="l" t="t" r="r" b="b"/>
              <a:pathLst>
                <a:path w="2073" h="1985" extrusionOk="0">
                  <a:moveTo>
                    <a:pt x="990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7" y="1985"/>
                    <a:pt x="996" y="1985"/>
                  </a:cubicBezTo>
                  <a:cubicBezTo>
                    <a:pt x="1239" y="1985"/>
                    <a:pt x="1488" y="1894"/>
                    <a:pt x="1691" y="1691"/>
                  </a:cubicBezTo>
                  <a:cubicBezTo>
                    <a:pt x="2072" y="1310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989400" y="21074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1062325" y="21806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1135550" y="225370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5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209075" y="232727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1" y="1"/>
                  </a:moveTo>
                  <a:cubicBezTo>
                    <a:pt x="492" y="1"/>
                    <a:pt x="0" y="401"/>
                    <a:pt x="0" y="998"/>
                  </a:cubicBezTo>
                  <a:cubicBezTo>
                    <a:pt x="0" y="1595"/>
                    <a:pt x="492" y="1989"/>
                    <a:pt x="1002" y="1989"/>
                  </a:cubicBezTo>
                  <a:cubicBezTo>
                    <a:pt x="1244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2"/>
                    <a:pt x="1244" y="1"/>
                    <a:pt x="10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1282300" y="2400450"/>
              <a:ext cx="51800" cy="49800"/>
            </a:xfrm>
            <a:custGeom>
              <a:avLst/>
              <a:gdLst/>
              <a:ahLst/>
              <a:cxnLst/>
              <a:rect l="l" t="t" r="r" b="b"/>
              <a:pathLst>
                <a:path w="2072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96200" y="1960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2" y="1"/>
                  </a:moveTo>
                  <a:cubicBezTo>
                    <a:pt x="493" y="1"/>
                    <a:pt x="1" y="395"/>
                    <a:pt x="1" y="992"/>
                  </a:cubicBezTo>
                  <a:cubicBezTo>
                    <a:pt x="1" y="1595"/>
                    <a:pt x="489" y="1992"/>
                    <a:pt x="997" y="1992"/>
                  </a:cubicBezTo>
                  <a:cubicBezTo>
                    <a:pt x="1241" y="1992"/>
                    <a:pt x="1490" y="1900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769425" y="20339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614650" y="2034000"/>
              <a:ext cx="66400" cy="49450"/>
            </a:xfrm>
            <a:custGeom>
              <a:avLst/>
              <a:gdLst/>
              <a:ahLst/>
              <a:cxnLst/>
              <a:rect l="l" t="t" r="r" b="b"/>
              <a:pathLst>
                <a:path w="2656" h="1978" extrusionOk="0">
                  <a:moveTo>
                    <a:pt x="1334" y="1"/>
                  </a:moveTo>
                  <a:cubicBezTo>
                    <a:pt x="453" y="1"/>
                    <a:pt x="0" y="1061"/>
                    <a:pt x="631" y="1692"/>
                  </a:cubicBezTo>
                  <a:cubicBezTo>
                    <a:pt x="822" y="1882"/>
                    <a:pt x="1075" y="1977"/>
                    <a:pt x="1329" y="1977"/>
                  </a:cubicBezTo>
                  <a:cubicBezTo>
                    <a:pt x="1584" y="1977"/>
                    <a:pt x="1840" y="1882"/>
                    <a:pt x="2036" y="1692"/>
                  </a:cubicBezTo>
                  <a:cubicBezTo>
                    <a:pt x="2656" y="1061"/>
                    <a:pt x="2215" y="1"/>
                    <a:pt x="13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42950" y="21074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4"/>
                  </a:cubicBezTo>
                  <a:cubicBezTo>
                    <a:pt x="2084" y="1302"/>
                    <a:pt x="2084" y="682"/>
                    <a:pt x="1691" y="290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916175" y="218067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1"/>
                    <a:pt x="2072" y="670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989400" y="2253700"/>
              <a:ext cx="51825" cy="49800"/>
            </a:xfrm>
            <a:custGeom>
              <a:avLst/>
              <a:gdLst/>
              <a:ahLst/>
              <a:cxnLst/>
              <a:rect l="l" t="t" r="r" b="b"/>
              <a:pathLst>
                <a:path w="2073" h="1992" extrusionOk="0">
                  <a:moveTo>
                    <a:pt x="991" y="0"/>
                  </a:moveTo>
                  <a:cubicBezTo>
                    <a:pt x="483" y="0"/>
                    <a:pt x="0" y="397"/>
                    <a:pt x="0" y="1000"/>
                  </a:cubicBezTo>
                  <a:cubicBezTo>
                    <a:pt x="0" y="1597"/>
                    <a:pt x="487" y="1991"/>
                    <a:pt x="997" y="1991"/>
                  </a:cubicBezTo>
                  <a:cubicBezTo>
                    <a:pt x="1239" y="1991"/>
                    <a:pt x="1488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6" y="0"/>
                    <a:pt x="9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062625" y="232682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3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3" y="1983"/>
                  </a:cubicBezTo>
                  <a:cubicBezTo>
                    <a:pt x="1234" y="1983"/>
                    <a:pt x="1479" y="1894"/>
                    <a:pt x="1679" y="1694"/>
                  </a:cubicBezTo>
                  <a:cubicBezTo>
                    <a:pt x="2072" y="1313"/>
                    <a:pt x="2072" y="682"/>
                    <a:pt x="1679" y="289"/>
                  </a:cubicBezTo>
                  <a:cubicBezTo>
                    <a:pt x="1479" y="90"/>
                    <a:pt x="1234" y="0"/>
                    <a:pt x="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135850" y="24004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1000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6" y="1991"/>
                  </a:cubicBezTo>
                  <a:cubicBezTo>
                    <a:pt x="1250" y="1991"/>
                    <a:pt x="1499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6" y="0"/>
                    <a:pt x="10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1209075" y="24735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1" y="89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696200" y="21070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2" y="0"/>
                  </a:moveTo>
                  <a:cubicBezTo>
                    <a:pt x="492" y="0"/>
                    <a:pt x="1" y="400"/>
                    <a:pt x="1" y="997"/>
                  </a:cubicBezTo>
                  <a:cubicBezTo>
                    <a:pt x="1" y="1594"/>
                    <a:pt x="493" y="1989"/>
                    <a:pt x="1002" y="1989"/>
                  </a:cubicBezTo>
                  <a:cubicBezTo>
                    <a:pt x="1245" y="1989"/>
                    <a:pt x="1492" y="1899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2" y="91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769725" y="21806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6" y="1984"/>
                  </a:cubicBezTo>
                  <a:cubicBezTo>
                    <a:pt x="1250" y="1984"/>
                    <a:pt x="1500" y="1894"/>
                    <a:pt x="1703" y="1694"/>
                  </a:cubicBezTo>
                  <a:cubicBezTo>
                    <a:pt x="2084" y="1301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842950" y="2253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2" y="1991"/>
                  </a:cubicBezTo>
                  <a:cubicBezTo>
                    <a:pt x="1245" y="1991"/>
                    <a:pt x="1492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916175" y="232682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989400" y="24000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1062925" y="24735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7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7" y="89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1136150" y="254677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6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49750" y="210725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1"/>
                  </a:moveTo>
                  <a:cubicBezTo>
                    <a:pt x="489" y="1"/>
                    <a:pt x="1" y="397"/>
                    <a:pt x="1" y="1000"/>
                  </a:cubicBezTo>
                  <a:cubicBezTo>
                    <a:pt x="1" y="1597"/>
                    <a:pt x="493" y="1992"/>
                    <a:pt x="1002" y="1992"/>
                  </a:cubicBezTo>
                  <a:cubicBezTo>
                    <a:pt x="1245" y="1992"/>
                    <a:pt x="1492" y="1902"/>
                    <a:pt x="1692" y="1702"/>
                  </a:cubicBezTo>
                  <a:cubicBezTo>
                    <a:pt x="2084" y="1310"/>
                    <a:pt x="2084" y="679"/>
                    <a:pt x="1692" y="298"/>
                  </a:cubicBezTo>
                  <a:cubicBezTo>
                    <a:pt x="1490" y="92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622975" y="2180475"/>
              <a:ext cx="51825" cy="49700"/>
            </a:xfrm>
            <a:custGeom>
              <a:avLst/>
              <a:gdLst/>
              <a:ahLst/>
              <a:cxnLst/>
              <a:rect l="l" t="t" r="r" b="b"/>
              <a:pathLst>
                <a:path w="2073" h="1988" extrusionOk="0">
                  <a:moveTo>
                    <a:pt x="990" y="0"/>
                  </a:moveTo>
                  <a:cubicBezTo>
                    <a:pt x="483" y="0"/>
                    <a:pt x="1" y="394"/>
                    <a:pt x="1" y="988"/>
                  </a:cubicBezTo>
                  <a:cubicBezTo>
                    <a:pt x="1" y="1591"/>
                    <a:pt x="484" y="1987"/>
                    <a:pt x="992" y="1987"/>
                  </a:cubicBezTo>
                  <a:cubicBezTo>
                    <a:pt x="1236" y="1987"/>
                    <a:pt x="1486" y="1896"/>
                    <a:pt x="1691" y="1690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468200" y="2180450"/>
              <a:ext cx="66400" cy="49675"/>
            </a:xfrm>
            <a:custGeom>
              <a:avLst/>
              <a:gdLst/>
              <a:ahLst/>
              <a:cxnLst/>
              <a:rect l="l" t="t" r="r" b="b"/>
              <a:pathLst>
                <a:path w="2656" h="1987" extrusionOk="0">
                  <a:moveTo>
                    <a:pt x="1322" y="1"/>
                  </a:moveTo>
                  <a:cubicBezTo>
                    <a:pt x="441" y="1"/>
                    <a:pt x="1" y="1072"/>
                    <a:pt x="632" y="1691"/>
                  </a:cubicBezTo>
                  <a:cubicBezTo>
                    <a:pt x="822" y="1888"/>
                    <a:pt x="1075" y="1986"/>
                    <a:pt x="1328" y="1986"/>
                  </a:cubicBezTo>
                  <a:cubicBezTo>
                    <a:pt x="1581" y="1986"/>
                    <a:pt x="1834" y="1888"/>
                    <a:pt x="2025" y="1691"/>
                  </a:cubicBezTo>
                  <a:cubicBezTo>
                    <a:pt x="2656" y="1072"/>
                    <a:pt x="2203" y="1"/>
                    <a:pt x="13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96500" y="2253975"/>
              <a:ext cx="51825" cy="49725"/>
            </a:xfrm>
            <a:custGeom>
              <a:avLst/>
              <a:gdLst/>
              <a:ahLst/>
              <a:cxnLst/>
              <a:rect l="l" t="t" r="r" b="b"/>
              <a:pathLst>
                <a:path w="2073" h="1989" extrusionOk="0">
                  <a:moveTo>
                    <a:pt x="990" y="1"/>
                  </a:moveTo>
                  <a:cubicBezTo>
                    <a:pt x="482" y="1"/>
                    <a:pt x="1" y="395"/>
                    <a:pt x="1" y="989"/>
                  </a:cubicBezTo>
                  <a:cubicBezTo>
                    <a:pt x="1" y="1592"/>
                    <a:pt x="484" y="1988"/>
                    <a:pt x="991" y="1988"/>
                  </a:cubicBezTo>
                  <a:cubicBezTo>
                    <a:pt x="1236" y="1988"/>
                    <a:pt x="1486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769425" y="23271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9"/>
                    <a:pt x="1006" y="1989"/>
                  </a:cubicBezTo>
                  <a:cubicBezTo>
                    <a:pt x="1250" y="1989"/>
                    <a:pt x="1500" y="1898"/>
                    <a:pt x="1703" y="1694"/>
                  </a:cubicBezTo>
                  <a:cubicBezTo>
                    <a:pt x="2084" y="1313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842650" y="24003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915875" y="24735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2" y="89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989400" y="2546950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401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5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1"/>
                    <a:pt x="1244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1062925" y="2620000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7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549750" y="225360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4"/>
                    <a:pt x="1002" y="1984"/>
                  </a:cubicBezTo>
                  <a:cubicBezTo>
                    <a:pt x="1245" y="1984"/>
                    <a:pt x="1492" y="1894"/>
                    <a:pt x="1692" y="1694"/>
                  </a:cubicBezTo>
                  <a:cubicBezTo>
                    <a:pt x="2084" y="1302"/>
                    <a:pt x="2084" y="682"/>
                    <a:pt x="1692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623275" y="23271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696500" y="24003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1" y="395"/>
                    <a:pt x="1" y="992"/>
                  </a:cubicBezTo>
                  <a:cubicBezTo>
                    <a:pt x="1" y="1589"/>
                    <a:pt x="487" y="1983"/>
                    <a:pt x="997" y="1983"/>
                  </a:cubicBezTo>
                  <a:cubicBezTo>
                    <a:pt x="1240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40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769425" y="2473375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0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6" y="1991"/>
                  </a:cubicBezTo>
                  <a:cubicBezTo>
                    <a:pt x="1250" y="1991"/>
                    <a:pt x="1500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7" y="0"/>
                    <a:pt x="10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842650" y="254657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5" y="1"/>
                  </a:moveTo>
                  <a:cubicBezTo>
                    <a:pt x="488" y="1"/>
                    <a:pt x="1" y="395"/>
                    <a:pt x="1" y="989"/>
                  </a:cubicBezTo>
                  <a:cubicBezTo>
                    <a:pt x="1" y="1591"/>
                    <a:pt x="489" y="1988"/>
                    <a:pt x="997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0" y="1"/>
                    <a:pt x="9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916175" y="2620000"/>
              <a:ext cx="52125" cy="49750"/>
            </a:xfrm>
            <a:custGeom>
              <a:avLst/>
              <a:gdLst/>
              <a:ahLst/>
              <a:cxnLst/>
              <a:rect l="l" t="t" r="r" b="b"/>
              <a:pathLst>
                <a:path w="2085" h="1990" extrusionOk="0">
                  <a:moveTo>
                    <a:pt x="1006" y="1"/>
                  </a:moveTo>
                  <a:cubicBezTo>
                    <a:pt x="492" y="1"/>
                    <a:pt x="0" y="396"/>
                    <a:pt x="0" y="993"/>
                  </a:cubicBezTo>
                  <a:cubicBezTo>
                    <a:pt x="0" y="1589"/>
                    <a:pt x="492" y="1989"/>
                    <a:pt x="1005" y="1989"/>
                  </a:cubicBezTo>
                  <a:cubicBezTo>
                    <a:pt x="1250" y="1989"/>
                    <a:pt x="1499" y="1899"/>
                    <a:pt x="1703" y="1695"/>
                  </a:cubicBezTo>
                  <a:cubicBezTo>
                    <a:pt x="2084" y="1314"/>
                    <a:pt x="2084" y="683"/>
                    <a:pt x="1703" y="290"/>
                  </a:cubicBezTo>
                  <a:cubicBezTo>
                    <a:pt x="1500" y="90"/>
                    <a:pt x="1250" y="1"/>
                    <a:pt x="10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989400" y="269322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396"/>
                    <a:pt x="0" y="992"/>
                  </a:cubicBezTo>
                  <a:cubicBezTo>
                    <a:pt x="0" y="1589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" name="Google Shape;74;p2"/>
          <p:cNvGrpSpPr/>
          <p:nvPr/>
        </p:nvGrpSpPr>
        <p:grpSpPr>
          <a:xfrm>
            <a:off x="-506208" y="2873730"/>
            <a:ext cx="1426663" cy="1412864"/>
            <a:chOff x="468200" y="1667900"/>
            <a:chExt cx="1085575" cy="1075075"/>
          </a:xfrm>
        </p:grpSpPr>
        <p:sp>
          <p:nvSpPr>
            <p:cNvPr id="75" name="Google Shape;75;p2"/>
            <p:cNvSpPr/>
            <p:nvPr/>
          </p:nvSpPr>
          <p:spPr>
            <a:xfrm>
              <a:off x="989100" y="1667900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7" y="1"/>
                  </a:moveTo>
                  <a:cubicBezTo>
                    <a:pt x="489" y="1"/>
                    <a:pt x="0" y="398"/>
                    <a:pt x="0" y="1000"/>
                  </a:cubicBezTo>
                  <a:cubicBezTo>
                    <a:pt x="0" y="1595"/>
                    <a:pt x="488" y="1988"/>
                    <a:pt x="995" y="1988"/>
                  </a:cubicBezTo>
                  <a:cubicBezTo>
                    <a:pt x="1240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1062325" y="1741025"/>
              <a:ext cx="51825" cy="49750"/>
            </a:xfrm>
            <a:custGeom>
              <a:avLst/>
              <a:gdLst/>
              <a:ahLst/>
              <a:cxnLst/>
              <a:rect l="l" t="t" r="r" b="b"/>
              <a:pathLst>
                <a:path w="2073" h="1990" extrusionOk="0">
                  <a:moveTo>
                    <a:pt x="997" y="1"/>
                  </a:moveTo>
                  <a:cubicBezTo>
                    <a:pt x="487" y="1"/>
                    <a:pt x="0" y="396"/>
                    <a:pt x="0" y="992"/>
                  </a:cubicBezTo>
                  <a:cubicBezTo>
                    <a:pt x="0" y="1589"/>
                    <a:pt x="487" y="1989"/>
                    <a:pt x="996" y="1989"/>
                  </a:cubicBezTo>
                  <a:cubicBezTo>
                    <a:pt x="1239" y="1989"/>
                    <a:pt x="1487" y="1899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907550" y="174112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34" y="0"/>
                  </a:moveTo>
                  <a:cubicBezTo>
                    <a:pt x="453" y="0"/>
                    <a:pt x="0" y="1072"/>
                    <a:pt x="631" y="1691"/>
                  </a:cubicBezTo>
                  <a:cubicBezTo>
                    <a:pt x="822" y="1887"/>
                    <a:pt x="1075" y="1986"/>
                    <a:pt x="1328" y="1986"/>
                  </a:cubicBezTo>
                  <a:cubicBezTo>
                    <a:pt x="1581" y="1986"/>
                    <a:pt x="1834" y="1887"/>
                    <a:pt x="2024" y="1691"/>
                  </a:cubicBezTo>
                  <a:cubicBezTo>
                    <a:pt x="2655" y="1072"/>
                    <a:pt x="2215" y="0"/>
                    <a:pt x="133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1135850" y="18145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120907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6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1282300" y="1960875"/>
              <a:ext cx="51800" cy="49725"/>
            </a:xfrm>
            <a:custGeom>
              <a:avLst/>
              <a:gdLst/>
              <a:ahLst/>
              <a:cxnLst/>
              <a:rect l="l" t="t" r="r" b="b"/>
              <a:pathLst>
                <a:path w="2072" h="1989" extrusionOk="0">
                  <a:moveTo>
                    <a:pt x="1001" y="0"/>
                  </a:moveTo>
                  <a:cubicBezTo>
                    <a:pt x="492" y="0"/>
                    <a:pt x="0" y="400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91" y="91"/>
                    <a:pt x="1244" y="0"/>
                    <a:pt x="10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1355225" y="2034025"/>
              <a:ext cx="52100" cy="49700"/>
            </a:xfrm>
            <a:custGeom>
              <a:avLst/>
              <a:gdLst/>
              <a:ahLst/>
              <a:cxnLst/>
              <a:rect l="l" t="t" r="r" b="b"/>
              <a:pathLst>
                <a:path w="2084" h="1988" extrusionOk="0">
                  <a:moveTo>
                    <a:pt x="996" y="1"/>
                  </a:moveTo>
                  <a:cubicBezTo>
                    <a:pt x="488" y="1"/>
                    <a:pt x="0" y="397"/>
                    <a:pt x="0" y="1000"/>
                  </a:cubicBezTo>
                  <a:cubicBezTo>
                    <a:pt x="0" y="1594"/>
                    <a:pt x="487" y="1988"/>
                    <a:pt x="995" y="1988"/>
                  </a:cubicBezTo>
                  <a:cubicBezTo>
                    <a:pt x="1240" y="1988"/>
                    <a:pt x="1489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1428750" y="21075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1501950" y="2180750"/>
              <a:ext cx="51825" cy="49650"/>
            </a:xfrm>
            <a:custGeom>
              <a:avLst/>
              <a:gdLst/>
              <a:ahLst/>
              <a:cxnLst/>
              <a:rect l="l" t="t" r="r" b="b"/>
              <a:pathLst>
                <a:path w="2073" h="1986" extrusionOk="0">
                  <a:moveTo>
                    <a:pt x="990" y="1"/>
                  </a:moveTo>
                  <a:cubicBezTo>
                    <a:pt x="483" y="1"/>
                    <a:pt x="1" y="395"/>
                    <a:pt x="1" y="989"/>
                  </a:cubicBezTo>
                  <a:cubicBezTo>
                    <a:pt x="1" y="1586"/>
                    <a:pt x="487" y="1986"/>
                    <a:pt x="997" y="1986"/>
                  </a:cubicBezTo>
                  <a:cubicBezTo>
                    <a:pt x="1240" y="1986"/>
                    <a:pt x="1488" y="1895"/>
                    <a:pt x="1692" y="1691"/>
                  </a:cubicBezTo>
                  <a:cubicBezTo>
                    <a:pt x="2073" y="1310"/>
                    <a:pt x="2073" y="679"/>
                    <a:pt x="1692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989100" y="18142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5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106292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1135850" y="19610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02"/>
                    <a:pt x="2084" y="671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1209075" y="2034025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1" y="1"/>
                  </a:moveTo>
                  <a:cubicBezTo>
                    <a:pt x="483" y="1"/>
                    <a:pt x="0" y="397"/>
                    <a:pt x="0" y="1000"/>
                  </a:cubicBezTo>
                  <a:cubicBezTo>
                    <a:pt x="0" y="1594"/>
                    <a:pt x="482" y="1988"/>
                    <a:pt x="989" y="1988"/>
                  </a:cubicBezTo>
                  <a:cubicBezTo>
                    <a:pt x="1234" y="1988"/>
                    <a:pt x="1485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6" y="1"/>
                    <a:pt x="9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1282300" y="2107250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5" y="0"/>
                  </a:moveTo>
                  <a:cubicBezTo>
                    <a:pt x="487" y="0"/>
                    <a:pt x="0" y="394"/>
                    <a:pt x="0" y="988"/>
                  </a:cubicBezTo>
                  <a:cubicBezTo>
                    <a:pt x="0" y="1591"/>
                    <a:pt x="488" y="1988"/>
                    <a:pt x="996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9" y="92"/>
                    <a:pt x="1240" y="0"/>
                    <a:pt x="9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1355525" y="2180750"/>
              <a:ext cx="52100" cy="49725"/>
            </a:xfrm>
            <a:custGeom>
              <a:avLst/>
              <a:gdLst/>
              <a:ahLst/>
              <a:cxnLst/>
              <a:rect l="l" t="t" r="r" b="b"/>
              <a:pathLst>
                <a:path w="2084" h="1989" extrusionOk="0">
                  <a:moveTo>
                    <a:pt x="998" y="1"/>
                  </a:moveTo>
                  <a:cubicBezTo>
                    <a:pt x="487" y="1"/>
                    <a:pt x="0" y="395"/>
                    <a:pt x="0" y="989"/>
                  </a:cubicBezTo>
                  <a:cubicBezTo>
                    <a:pt x="0" y="1592"/>
                    <a:pt x="488" y="1988"/>
                    <a:pt x="1000" y="1988"/>
                  </a:cubicBezTo>
                  <a:cubicBezTo>
                    <a:pt x="1246" y="1988"/>
                    <a:pt x="1498" y="1896"/>
                    <a:pt x="1703" y="1691"/>
                  </a:cubicBezTo>
                  <a:cubicBezTo>
                    <a:pt x="2084" y="1310"/>
                    <a:pt x="2084" y="679"/>
                    <a:pt x="1703" y="298"/>
                  </a:cubicBezTo>
                  <a:cubicBezTo>
                    <a:pt x="1497" y="93"/>
                    <a:pt x="1245" y="1"/>
                    <a:pt x="9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1428750" y="22539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842650" y="18145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915575" y="1887575"/>
              <a:ext cx="49725" cy="49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53" y="0"/>
                    <a:pt x="1" y="453"/>
                    <a:pt x="1" y="1000"/>
                  </a:cubicBezTo>
                  <a:cubicBezTo>
                    <a:pt x="1" y="1536"/>
                    <a:pt x="453" y="1988"/>
                    <a:pt x="1001" y="1988"/>
                  </a:cubicBezTo>
                  <a:cubicBezTo>
                    <a:pt x="1548" y="1988"/>
                    <a:pt x="1989" y="1536"/>
                    <a:pt x="1989" y="1000"/>
                  </a:cubicBezTo>
                  <a:cubicBezTo>
                    <a:pt x="1989" y="453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61100" y="188757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22" y="0"/>
                  </a:moveTo>
                  <a:cubicBezTo>
                    <a:pt x="441" y="0"/>
                    <a:pt x="0" y="1072"/>
                    <a:pt x="619" y="1691"/>
                  </a:cubicBezTo>
                  <a:cubicBezTo>
                    <a:pt x="816" y="1887"/>
                    <a:pt x="1072" y="1985"/>
                    <a:pt x="1326" y="1985"/>
                  </a:cubicBezTo>
                  <a:cubicBezTo>
                    <a:pt x="1581" y="1985"/>
                    <a:pt x="1834" y="1887"/>
                    <a:pt x="2024" y="1691"/>
                  </a:cubicBezTo>
                  <a:cubicBezTo>
                    <a:pt x="2655" y="1072"/>
                    <a:pt x="2203" y="0"/>
                    <a:pt x="13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989400" y="19613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062625" y="203432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86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6" y="1985"/>
                    <a:pt x="993" y="1985"/>
                  </a:cubicBezTo>
                  <a:cubicBezTo>
                    <a:pt x="1234" y="1985"/>
                    <a:pt x="1479" y="1894"/>
                    <a:pt x="1679" y="1691"/>
                  </a:cubicBezTo>
                  <a:cubicBezTo>
                    <a:pt x="2072" y="1310"/>
                    <a:pt x="2072" y="678"/>
                    <a:pt x="1679" y="297"/>
                  </a:cubicBezTo>
                  <a:cubicBezTo>
                    <a:pt x="1477" y="92"/>
                    <a:pt x="1229" y="0"/>
                    <a:pt x="9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135550" y="21074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90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208775" y="21806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7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282300" y="22542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355525" y="2327275"/>
              <a:ext cx="51800" cy="49750"/>
            </a:xfrm>
            <a:custGeom>
              <a:avLst/>
              <a:gdLst/>
              <a:ahLst/>
              <a:cxnLst/>
              <a:rect l="l" t="t" r="r" b="b"/>
              <a:pathLst>
                <a:path w="2072" h="1990" extrusionOk="0">
                  <a:moveTo>
                    <a:pt x="996" y="1"/>
                  </a:moveTo>
                  <a:cubicBezTo>
                    <a:pt x="486" y="1"/>
                    <a:pt x="0" y="401"/>
                    <a:pt x="0" y="998"/>
                  </a:cubicBezTo>
                  <a:cubicBezTo>
                    <a:pt x="0" y="1595"/>
                    <a:pt x="486" y="1989"/>
                    <a:pt x="996" y="1989"/>
                  </a:cubicBezTo>
                  <a:cubicBezTo>
                    <a:pt x="1239" y="1989"/>
                    <a:pt x="1487" y="1900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87" y="92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842650" y="19607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916175" y="2034325"/>
              <a:ext cx="51825" cy="49625"/>
            </a:xfrm>
            <a:custGeom>
              <a:avLst/>
              <a:gdLst/>
              <a:ahLst/>
              <a:cxnLst/>
              <a:rect l="l" t="t" r="r" b="b"/>
              <a:pathLst>
                <a:path w="2073" h="1985" extrusionOk="0">
                  <a:moveTo>
                    <a:pt x="990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7" y="1985"/>
                    <a:pt x="996" y="1985"/>
                  </a:cubicBezTo>
                  <a:cubicBezTo>
                    <a:pt x="1239" y="1985"/>
                    <a:pt x="1488" y="1894"/>
                    <a:pt x="1691" y="1691"/>
                  </a:cubicBezTo>
                  <a:cubicBezTo>
                    <a:pt x="2072" y="1310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989400" y="21074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1062325" y="21806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1135550" y="225370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5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209075" y="232727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1" y="1"/>
                  </a:moveTo>
                  <a:cubicBezTo>
                    <a:pt x="492" y="1"/>
                    <a:pt x="0" y="401"/>
                    <a:pt x="0" y="998"/>
                  </a:cubicBezTo>
                  <a:cubicBezTo>
                    <a:pt x="0" y="1595"/>
                    <a:pt x="492" y="1989"/>
                    <a:pt x="1002" y="1989"/>
                  </a:cubicBezTo>
                  <a:cubicBezTo>
                    <a:pt x="1244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2"/>
                    <a:pt x="1244" y="1"/>
                    <a:pt x="10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1282300" y="2400450"/>
              <a:ext cx="51800" cy="49800"/>
            </a:xfrm>
            <a:custGeom>
              <a:avLst/>
              <a:gdLst/>
              <a:ahLst/>
              <a:cxnLst/>
              <a:rect l="l" t="t" r="r" b="b"/>
              <a:pathLst>
                <a:path w="2072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696200" y="1960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2" y="1"/>
                  </a:moveTo>
                  <a:cubicBezTo>
                    <a:pt x="493" y="1"/>
                    <a:pt x="1" y="395"/>
                    <a:pt x="1" y="992"/>
                  </a:cubicBezTo>
                  <a:cubicBezTo>
                    <a:pt x="1" y="1595"/>
                    <a:pt x="489" y="1992"/>
                    <a:pt x="997" y="1992"/>
                  </a:cubicBezTo>
                  <a:cubicBezTo>
                    <a:pt x="1241" y="1992"/>
                    <a:pt x="1490" y="1900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69425" y="20339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614650" y="2034000"/>
              <a:ext cx="66400" cy="49450"/>
            </a:xfrm>
            <a:custGeom>
              <a:avLst/>
              <a:gdLst/>
              <a:ahLst/>
              <a:cxnLst/>
              <a:rect l="l" t="t" r="r" b="b"/>
              <a:pathLst>
                <a:path w="2656" h="1978" extrusionOk="0">
                  <a:moveTo>
                    <a:pt x="1334" y="1"/>
                  </a:moveTo>
                  <a:cubicBezTo>
                    <a:pt x="453" y="1"/>
                    <a:pt x="0" y="1061"/>
                    <a:pt x="631" y="1692"/>
                  </a:cubicBezTo>
                  <a:cubicBezTo>
                    <a:pt x="822" y="1882"/>
                    <a:pt x="1075" y="1977"/>
                    <a:pt x="1329" y="1977"/>
                  </a:cubicBezTo>
                  <a:cubicBezTo>
                    <a:pt x="1584" y="1977"/>
                    <a:pt x="1840" y="1882"/>
                    <a:pt x="2036" y="1692"/>
                  </a:cubicBezTo>
                  <a:cubicBezTo>
                    <a:pt x="2656" y="1061"/>
                    <a:pt x="2215" y="1"/>
                    <a:pt x="133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842950" y="21074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4"/>
                  </a:cubicBezTo>
                  <a:cubicBezTo>
                    <a:pt x="2084" y="1302"/>
                    <a:pt x="2084" y="682"/>
                    <a:pt x="1691" y="290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916175" y="218067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1"/>
                    <a:pt x="2072" y="670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989400" y="2253700"/>
              <a:ext cx="51825" cy="49800"/>
            </a:xfrm>
            <a:custGeom>
              <a:avLst/>
              <a:gdLst/>
              <a:ahLst/>
              <a:cxnLst/>
              <a:rect l="l" t="t" r="r" b="b"/>
              <a:pathLst>
                <a:path w="2073" h="1992" extrusionOk="0">
                  <a:moveTo>
                    <a:pt x="991" y="0"/>
                  </a:moveTo>
                  <a:cubicBezTo>
                    <a:pt x="483" y="0"/>
                    <a:pt x="0" y="397"/>
                    <a:pt x="0" y="1000"/>
                  </a:cubicBezTo>
                  <a:cubicBezTo>
                    <a:pt x="0" y="1597"/>
                    <a:pt x="487" y="1991"/>
                    <a:pt x="997" y="1991"/>
                  </a:cubicBezTo>
                  <a:cubicBezTo>
                    <a:pt x="1239" y="1991"/>
                    <a:pt x="1488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6" y="0"/>
                    <a:pt x="9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1062625" y="232682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3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3" y="1983"/>
                  </a:cubicBezTo>
                  <a:cubicBezTo>
                    <a:pt x="1234" y="1983"/>
                    <a:pt x="1479" y="1894"/>
                    <a:pt x="1679" y="1694"/>
                  </a:cubicBezTo>
                  <a:cubicBezTo>
                    <a:pt x="2072" y="1313"/>
                    <a:pt x="2072" y="682"/>
                    <a:pt x="1679" y="289"/>
                  </a:cubicBezTo>
                  <a:cubicBezTo>
                    <a:pt x="1479" y="90"/>
                    <a:pt x="1234" y="0"/>
                    <a:pt x="9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135850" y="24004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1000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6" y="1991"/>
                  </a:cubicBezTo>
                  <a:cubicBezTo>
                    <a:pt x="1250" y="1991"/>
                    <a:pt x="1499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6" y="0"/>
                    <a:pt x="10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209075" y="24735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1" y="89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696200" y="21070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2" y="0"/>
                  </a:moveTo>
                  <a:cubicBezTo>
                    <a:pt x="492" y="0"/>
                    <a:pt x="1" y="400"/>
                    <a:pt x="1" y="997"/>
                  </a:cubicBezTo>
                  <a:cubicBezTo>
                    <a:pt x="1" y="1594"/>
                    <a:pt x="493" y="1989"/>
                    <a:pt x="1002" y="1989"/>
                  </a:cubicBezTo>
                  <a:cubicBezTo>
                    <a:pt x="1245" y="1989"/>
                    <a:pt x="1492" y="1899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2" y="91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69725" y="21806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6" y="1984"/>
                  </a:cubicBezTo>
                  <a:cubicBezTo>
                    <a:pt x="1250" y="1984"/>
                    <a:pt x="1500" y="1894"/>
                    <a:pt x="1703" y="1694"/>
                  </a:cubicBezTo>
                  <a:cubicBezTo>
                    <a:pt x="2084" y="1301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842950" y="2253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2" y="1991"/>
                  </a:cubicBezTo>
                  <a:cubicBezTo>
                    <a:pt x="1245" y="1991"/>
                    <a:pt x="1492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916175" y="232682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989400" y="24000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1062925" y="24735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7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7" y="89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136150" y="254677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6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549750" y="210725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1"/>
                  </a:moveTo>
                  <a:cubicBezTo>
                    <a:pt x="489" y="1"/>
                    <a:pt x="1" y="397"/>
                    <a:pt x="1" y="1000"/>
                  </a:cubicBezTo>
                  <a:cubicBezTo>
                    <a:pt x="1" y="1597"/>
                    <a:pt x="493" y="1992"/>
                    <a:pt x="1002" y="1992"/>
                  </a:cubicBezTo>
                  <a:cubicBezTo>
                    <a:pt x="1245" y="1992"/>
                    <a:pt x="1492" y="1902"/>
                    <a:pt x="1692" y="1702"/>
                  </a:cubicBezTo>
                  <a:cubicBezTo>
                    <a:pt x="2084" y="1310"/>
                    <a:pt x="2084" y="679"/>
                    <a:pt x="1692" y="298"/>
                  </a:cubicBezTo>
                  <a:cubicBezTo>
                    <a:pt x="1490" y="92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622975" y="2180475"/>
              <a:ext cx="51825" cy="49700"/>
            </a:xfrm>
            <a:custGeom>
              <a:avLst/>
              <a:gdLst/>
              <a:ahLst/>
              <a:cxnLst/>
              <a:rect l="l" t="t" r="r" b="b"/>
              <a:pathLst>
                <a:path w="2073" h="1988" extrusionOk="0">
                  <a:moveTo>
                    <a:pt x="990" y="0"/>
                  </a:moveTo>
                  <a:cubicBezTo>
                    <a:pt x="483" y="0"/>
                    <a:pt x="1" y="394"/>
                    <a:pt x="1" y="988"/>
                  </a:cubicBezTo>
                  <a:cubicBezTo>
                    <a:pt x="1" y="1591"/>
                    <a:pt x="484" y="1987"/>
                    <a:pt x="992" y="1987"/>
                  </a:cubicBezTo>
                  <a:cubicBezTo>
                    <a:pt x="1236" y="1987"/>
                    <a:pt x="1486" y="1896"/>
                    <a:pt x="1691" y="1690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468200" y="2180450"/>
              <a:ext cx="66400" cy="49675"/>
            </a:xfrm>
            <a:custGeom>
              <a:avLst/>
              <a:gdLst/>
              <a:ahLst/>
              <a:cxnLst/>
              <a:rect l="l" t="t" r="r" b="b"/>
              <a:pathLst>
                <a:path w="2656" h="1987" extrusionOk="0">
                  <a:moveTo>
                    <a:pt x="1322" y="1"/>
                  </a:moveTo>
                  <a:cubicBezTo>
                    <a:pt x="441" y="1"/>
                    <a:pt x="1" y="1072"/>
                    <a:pt x="632" y="1691"/>
                  </a:cubicBezTo>
                  <a:cubicBezTo>
                    <a:pt x="822" y="1888"/>
                    <a:pt x="1075" y="1986"/>
                    <a:pt x="1328" y="1986"/>
                  </a:cubicBezTo>
                  <a:cubicBezTo>
                    <a:pt x="1581" y="1986"/>
                    <a:pt x="1834" y="1888"/>
                    <a:pt x="2025" y="1691"/>
                  </a:cubicBezTo>
                  <a:cubicBezTo>
                    <a:pt x="2656" y="1072"/>
                    <a:pt x="2203" y="1"/>
                    <a:pt x="13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696500" y="2253975"/>
              <a:ext cx="51825" cy="49725"/>
            </a:xfrm>
            <a:custGeom>
              <a:avLst/>
              <a:gdLst/>
              <a:ahLst/>
              <a:cxnLst/>
              <a:rect l="l" t="t" r="r" b="b"/>
              <a:pathLst>
                <a:path w="2073" h="1989" extrusionOk="0">
                  <a:moveTo>
                    <a:pt x="990" y="1"/>
                  </a:moveTo>
                  <a:cubicBezTo>
                    <a:pt x="482" y="1"/>
                    <a:pt x="1" y="395"/>
                    <a:pt x="1" y="989"/>
                  </a:cubicBezTo>
                  <a:cubicBezTo>
                    <a:pt x="1" y="1592"/>
                    <a:pt x="484" y="1988"/>
                    <a:pt x="991" y="1988"/>
                  </a:cubicBezTo>
                  <a:cubicBezTo>
                    <a:pt x="1236" y="1988"/>
                    <a:pt x="1486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769425" y="23271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9"/>
                    <a:pt x="1006" y="1989"/>
                  </a:cubicBezTo>
                  <a:cubicBezTo>
                    <a:pt x="1250" y="1989"/>
                    <a:pt x="1500" y="1898"/>
                    <a:pt x="1703" y="1694"/>
                  </a:cubicBezTo>
                  <a:cubicBezTo>
                    <a:pt x="2084" y="1313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842650" y="24003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915875" y="24735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2" y="89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989400" y="2546950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401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5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1"/>
                    <a:pt x="1244" y="1"/>
                    <a:pt x="10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1062925" y="2620000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7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549750" y="225360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4"/>
                    <a:pt x="1002" y="1984"/>
                  </a:cubicBezTo>
                  <a:cubicBezTo>
                    <a:pt x="1245" y="1984"/>
                    <a:pt x="1492" y="1894"/>
                    <a:pt x="1692" y="1694"/>
                  </a:cubicBezTo>
                  <a:cubicBezTo>
                    <a:pt x="2084" y="1302"/>
                    <a:pt x="2084" y="682"/>
                    <a:pt x="1692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623275" y="23271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696500" y="24003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1" y="395"/>
                    <a:pt x="1" y="992"/>
                  </a:cubicBezTo>
                  <a:cubicBezTo>
                    <a:pt x="1" y="1589"/>
                    <a:pt x="487" y="1983"/>
                    <a:pt x="997" y="1983"/>
                  </a:cubicBezTo>
                  <a:cubicBezTo>
                    <a:pt x="1240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40" y="0"/>
                    <a:pt x="9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769425" y="2473375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0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6" y="1991"/>
                  </a:cubicBezTo>
                  <a:cubicBezTo>
                    <a:pt x="1250" y="1991"/>
                    <a:pt x="1500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7" y="0"/>
                    <a:pt x="10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842650" y="254657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5" y="1"/>
                  </a:moveTo>
                  <a:cubicBezTo>
                    <a:pt x="488" y="1"/>
                    <a:pt x="1" y="395"/>
                    <a:pt x="1" y="989"/>
                  </a:cubicBezTo>
                  <a:cubicBezTo>
                    <a:pt x="1" y="1591"/>
                    <a:pt x="489" y="1988"/>
                    <a:pt x="997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0" y="1"/>
                    <a:pt x="9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916175" y="2620000"/>
              <a:ext cx="52125" cy="49750"/>
            </a:xfrm>
            <a:custGeom>
              <a:avLst/>
              <a:gdLst/>
              <a:ahLst/>
              <a:cxnLst/>
              <a:rect l="l" t="t" r="r" b="b"/>
              <a:pathLst>
                <a:path w="2085" h="1990" extrusionOk="0">
                  <a:moveTo>
                    <a:pt x="1006" y="1"/>
                  </a:moveTo>
                  <a:cubicBezTo>
                    <a:pt x="492" y="1"/>
                    <a:pt x="0" y="396"/>
                    <a:pt x="0" y="993"/>
                  </a:cubicBezTo>
                  <a:cubicBezTo>
                    <a:pt x="0" y="1589"/>
                    <a:pt x="492" y="1989"/>
                    <a:pt x="1005" y="1989"/>
                  </a:cubicBezTo>
                  <a:cubicBezTo>
                    <a:pt x="1250" y="1989"/>
                    <a:pt x="1499" y="1899"/>
                    <a:pt x="1703" y="1695"/>
                  </a:cubicBezTo>
                  <a:cubicBezTo>
                    <a:pt x="2084" y="1314"/>
                    <a:pt x="2084" y="683"/>
                    <a:pt x="1703" y="290"/>
                  </a:cubicBezTo>
                  <a:cubicBezTo>
                    <a:pt x="1500" y="90"/>
                    <a:pt x="1250" y="1"/>
                    <a:pt x="10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989400" y="269322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396"/>
                    <a:pt x="0" y="992"/>
                  </a:cubicBezTo>
                  <a:cubicBezTo>
                    <a:pt x="0" y="1589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" name="Google Shape;139;p2"/>
          <p:cNvGrpSpPr/>
          <p:nvPr/>
        </p:nvGrpSpPr>
        <p:grpSpPr>
          <a:xfrm>
            <a:off x="2509397" y="474265"/>
            <a:ext cx="1826458" cy="526203"/>
            <a:chOff x="7908500" y="272200"/>
            <a:chExt cx="1374000" cy="395850"/>
          </a:xfrm>
        </p:grpSpPr>
        <p:sp>
          <p:nvSpPr>
            <p:cNvPr id="140" name="Google Shape;140;p2"/>
            <p:cNvSpPr/>
            <p:nvPr/>
          </p:nvSpPr>
          <p:spPr>
            <a:xfrm>
              <a:off x="7908800" y="272200"/>
              <a:ext cx="1373700" cy="120275"/>
            </a:xfrm>
            <a:custGeom>
              <a:avLst/>
              <a:gdLst/>
              <a:ahLst/>
              <a:cxnLst/>
              <a:rect l="l" t="t" r="r" b="b"/>
              <a:pathLst>
                <a:path w="54948" h="4811" extrusionOk="0">
                  <a:moveTo>
                    <a:pt x="4202" y="1"/>
                  </a:moveTo>
                  <a:cubicBezTo>
                    <a:pt x="2944" y="1"/>
                    <a:pt x="1680" y="349"/>
                    <a:pt x="560" y="1058"/>
                  </a:cubicBezTo>
                  <a:cubicBezTo>
                    <a:pt x="84" y="1367"/>
                    <a:pt x="0" y="2034"/>
                    <a:pt x="381" y="2462"/>
                  </a:cubicBezTo>
                  <a:cubicBezTo>
                    <a:pt x="567" y="2669"/>
                    <a:pt x="825" y="2778"/>
                    <a:pt x="1084" y="2778"/>
                  </a:cubicBezTo>
                  <a:cubicBezTo>
                    <a:pt x="1258" y="2778"/>
                    <a:pt x="1431" y="2729"/>
                    <a:pt x="1584" y="2629"/>
                  </a:cubicBezTo>
                  <a:cubicBezTo>
                    <a:pt x="2388" y="2126"/>
                    <a:pt x="3297" y="1878"/>
                    <a:pt x="4202" y="1878"/>
                  </a:cubicBezTo>
                  <a:cubicBezTo>
                    <a:pt x="5373" y="1878"/>
                    <a:pt x="6539" y="2293"/>
                    <a:pt x="7466" y="3105"/>
                  </a:cubicBezTo>
                  <a:cubicBezTo>
                    <a:pt x="8752" y="4242"/>
                    <a:pt x="10356" y="4811"/>
                    <a:pt x="11960" y="4811"/>
                  </a:cubicBezTo>
                  <a:cubicBezTo>
                    <a:pt x="13565" y="4811"/>
                    <a:pt x="15169" y="4242"/>
                    <a:pt x="16455" y="3105"/>
                  </a:cubicBezTo>
                  <a:cubicBezTo>
                    <a:pt x="17389" y="2290"/>
                    <a:pt x="18553" y="1882"/>
                    <a:pt x="19716" y="1882"/>
                  </a:cubicBezTo>
                  <a:cubicBezTo>
                    <a:pt x="20878" y="1882"/>
                    <a:pt x="22039" y="2290"/>
                    <a:pt x="22968" y="3105"/>
                  </a:cubicBezTo>
                  <a:cubicBezTo>
                    <a:pt x="24253" y="4242"/>
                    <a:pt x="25861" y="4811"/>
                    <a:pt x="27468" y="4811"/>
                  </a:cubicBezTo>
                  <a:cubicBezTo>
                    <a:pt x="29075" y="4811"/>
                    <a:pt x="30683" y="4242"/>
                    <a:pt x="31969" y="3105"/>
                  </a:cubicBezTo>
                  <a:cubicBezTo>
                    <a:pt x="32897" y="2290"/>
                    <a:pt x="34061" y="1882"/>
                    <a:pt x="35225" y="1882"/>
                  </a:cubicBezTo>
                  <a:cubicBezTo>
                    <a:pt x="36389" y="1882"/>
                    <a:pt x="37553" y="2290"/>
                    <a:pt x="38481" y="3105"/>
                  </a:cubicBezTo>
                  <a:cubicBezTo>
                    <a:pt x="39720" y="4201"/>
                    <a:pt x="41327" y="4808"/>
                    <a:pt x="42982" y="4808"/>
                  </a:cubicBezTo>
                  <a:cubicBezTo>
                    <a:pt x="44637" y="4808"/>
                    <a:pt x="46244" y="4201"/>
                    <a:pt x="47483" y="3105"/>
                  </a:cubicBezTo>
                  <a:cubicBezTo>
                    <a:pt x="48403" y="2293"/>
                    <a:pt x="49565" y="1878"/>
                    <a:pt x="50735" y="1878"/>
                  </a:cubicBezTo>
                  <a:cubicBezTo>
                    <a:pt x="51639" y="1878"/>
                    <a:pt x="52548" y="2126"/>
                    <a:pt x="53352" y="2629"/>
                  </a:cubicBezTo>
                  <a:cubicBezTo>
                    <a:pt x="53510" y="2729"/>
                    <a:pt x="53686" y="2778"/>
                    <a:pt x="53861" y="2778"/>
                  </a:cubicBezTo>
                  <a:cubicBezTo>
                    <a:pt x="54123" y="2778"/>
                    <a:pt x="54381" y="2669"/>
                    <a:pt x="54567" y="2462"/>
                  </a:cubicBezTo>
                  <a:cubicBezTo>
                    <a:pt x="54948" y="2034"/>
                    <a:pt x="54853" y="1367"/>
                    <a:pt x="54376" y="1058"/>
                  </a:cubicBezTo>
                  <a:cubicBezTo>
                    <a:pt x="53256" y="349"/>
                    <a:pt x="51992" y="1"/>
                    <a:pt x="50734" y="1"/>
                  </a:cubicBezTo>
                  <a:cubicBezTo>
                    <a:pt x="49118" y="1"/>
                    <a:pt x="47511" y="576"/>
                    <a:pt x="46232" y="1700"/>
                  </a:cubicBezTo>
                  <a:cubicBezTo>
                    <a:pt x="45304" y="2522"/>
                    <a:pt x="44143" y="2933"/>
                    <a:pt x="42982" y="2933"/>
                  </a:cubicBezTo>
                  <a:cubicBezTo>
                    <a:pt x="41821" y="2933"/>
                    <a:pt x="40660" y="2522"/>
                    <a:pt x="39732" y="1700"/>
                  </a:cubicBezTo>
                  <a:cubicBezTo>
                    <a:pt x="38440" y="569"/>
                    <a:pt x="36832" y="4"/>
                    <a:pt x="35227" y="4"/>
                  </a:cubicBezTo>
                  <a:cubicBezTo>
                    <a:pt x="33621" y="4"/>
                    <a:pt x="32016" y="569"/>
                    <a:pt x="30730" y="1700"/>
                  </a:cubicBezTo>
                  <a:cubicBezTo>
                    <a:pt x="29796" y="2522"/>
                    <a:pt x="28632" y="2933"/>
                    <a:pt x="27470" y="2933"/>
                  </a:cubicBezTo>
                  <a:cubicBezTo>
                    <a:pt x="26307" y="2933"/>
                    <a:pt x="25146" y="2522"/>
                    <a:pt x="24218" y="1700"/>
                  </a:cubicBezTo>
                  <a:cubicBezTo>
                    <a:pt x="22932" y="569"/>
                    <a:pt x="21325" y="4"/>
                    <a:pt x="19717" y="4"/>
                  </a:cubicBezTo>
                  <a:cubicBezTo>
                    <a:pt x="18110" y="4"/>
                    <a:pt x="16502" y="569"/>
                    <a:pt x="15217" y="1700"/>
                  </a:cubicBezTo>
                  <a:cubicBezTo>
                    <a:pt x="14288" y="2522"/>
                    <a:pt x="13124" y="2933"/>
                    <a:pt x="11960" y="2933"/>
                  </a:cubicBezTo>
                  <a:cubicBezTo>
                    <a:pt x="10796" y="2933"/>
                    <a:pt x="9633" y="2522"/>
                    <a:pt x="8704" y="1700"/>
                  </a:cubicBezTo>
                  <a:cubicBezTo>
                    <a:pt x="7425" y="576"/>
                    <a:pt x="5819" y="1"/>
                    <a:pt x="42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7908500" y="413300"/>
              <a:ext cx="1374000" cy="120500"/>
            </a:xfrm>
            <a:custGeom>
              <a:avLst/>
              <a:gdLst/>
              <a:ahLst/>
              <a:cxnLst/>
              <a:rect l="l" t="t" r="r" b="b"/>
              <a:pathLst>
                <a:path w="54960" h="4820" extrusionOk="0">
                  <a:moveTo>
                    <a:pt x="4214" y="0"/>
                  </a:moveTo>
                  <a:cubicBezTo>
                    <a:pt x="2956" y="0"/>
                    <a:pt x="1692" y="348"/>
                    <a:pt x="572" y="1057"/>
                  </a:cubicBezTo>
                  <a:cubicBezTo>
                    <a:pt x="96" y="1379"/>
                    <a:pt x="1" y="2045"/>
                    <a:pt x="393" y="2474"/>
                  </a:cubicBezTo>
                  <a:cubicBezTo>
                    <a:pt x="579" y="2681"/>
                    <a:pt x="837" y="2789"/>
                    <a:pt x="1096" y="2789"/>
                  </a:cubicBezTo>
                  <a:cubicBezTo>
                    <a:pt x="1270" y="2789"/>
                    <a:pt x="1443" y="2741"/>
                    <a:pt x="1596" y="2641"/>
                  </a:cubicBezTo>
                  <a:cubicBezTo>
                    <a:pt x="2400" y="2137"/>
                    <a:pt x="3309" y="1889"/>
                    <a:pt x="4214" y="1889"/>
                  </a:cubicBezTo>
                  <a:cubicBezTo>
                    <a:pt x="5385" y="1889"/>
                    <a:pt x="6551" y="2304"/>
                    <a:pt x="7478" y="3117"/>
                  </a:cubicBezTo>
                  <a:cubicBezTo>
                    <a:pt x="8764" y="4248"/>
                    <a:pt x="10368" y="4814"/>
                    <a:pt x="11972" y="4814"/>
                  </a:cubicBezTo>
                  <a:cubicBezTo>
                    <a:pt x="13577" y="4814"/>
                    <a:pt x="15181" y="4248"/>
                    <a:pt x="16467" y="3117"/>
                  </a:cubicBezTo>
                  <a:cubicBezTo>
                    <a:pt x="17401" y="2295"/>
                    <a:pt x="18565" y="1885"/>
                    <a:pt x="19728" y="1885"/>
                  </a:cubicBezTo>
                  <a:cubicBezTo>
                    <a:pt x="20890" y="1885"/>
                    <a:pt x="22051" y="2295"/>
                    <a:pt x="22980" y="3117"/>
                  </a:cubicBezTo>
                  <a:cubicBezTo>
                    <a:pt x="24265" y="4248"/>
                    <a:pt x="25873" y="4814"/>
                    <a:pt x="27480" y="4814"/>
                  </a:cubicBezTo>
                  <a:cubicBezTo>
                    <a:pt x="29087" y="4814"/>
                    <a:pt x="30695" y="4248"/>
                    <a:pt x="31981" y="3117"/>
                  </a:cubicBezTo>
                  <a:cubicBezTo>
                    <a:pt x="32909" y="2295"/>
                    <a:pt x="34073" y="1885"/>
                    <a:pt x="35237" y="1885"/>
                  </a:cubicBezTo>
                  <a:cubicBezTo>
                    <a:pt x="36401" y="1885"/>
                    <a:pt x="37565" y="2295"/>
                    <a:pt x="38493" y="3117"/>
                  </a:cubicBezTo>
                  <a:cubicBezTo>
                    <a:pt x="39732" y="4212"/>
                    <a:pt x="41339" y="4819"/>
                    <a:pt x="42994" y="4819"/>
                  </a:cubicBezTo>
                  <a:cubicBezTo>
                    <a:pt x="44649" y="4819"/>
                    <a:pt x="46256" y="4212"/>
                    <a:pt x="47495" y="3117"/>
                  </a:cubicBezTo>
                  <a:cubicBezTo>
                    <a:pt x="48416" y="2303"/>
                    <a:pt x="49580" y="1884"/>
                    <a:pt x="50752" y="1884"/>
                  </a:cubicBezTo>
                  <a:cubicBezTo>
                    <a:pt x="51655" y="1884"/>
                    <a:pt x="52561" y="2133"/>
                    <a:pt x="53364" y="2641"/>
                  </a:cubicBezTo>
                  <a:cubicBezTo>
                    <a:pt x="53523" y="2737"/>
                    <a:pt x="53701" y="2784"/>
                    <a:pt x="53877" y="2784"/>
                  </a:cubicBezTo>
                  <a:cubicBezTo>
                    <a:pt x="54137" y="2784"/>
                    <a:pt x="54394" y="2680"/>
                    <a:pt x="54579" y="2474"/>
                  </a:cubicBezTo>
                  <a:cubicBezTo>
                    <a:pt x="54960" y="2045"/>
                    <a:pt x="54865" y="1379"/>
                    <a:pt x="54388" y="1057"/>
                  </a:cubicBezTo>
                  <a:cubicBezTo>
                    <a:pt x="53268" y="348"/>
                    <a:pt x="52004" y="0"/>
                    <a:pt x="50746" y="0"/>
                  </a:cubicBezTo>
                  <a:cubicBezTo>
                    <a:pt x="49130" y="0"/>
                    <a:pt x="47523" y="575"/>
                    <a:pt x="46244" y="1700"/>
                  </a:cubicBezTo>
                  <a:cubicBezTo>
                    <a:pt x="45316" y="2522"/>
                    <a:pt x="44155" y="2932"/>
                    <a:pt x="42994" y="2932"/>
                  </a:cubicBezTo>
                  <a:cubicBezTo>
                    <a:pt x="41833" y="2932"/>
                    <a:pt x="40672" y="2522"/>
                    <a:pt x="39744" y="1700"/>
                  </a:cubicBezTo>
                  <a:cubicBezTo>
                    <a:pt x="38452" y="569"/>
                    <a:pt x="36844" y="3"/>
                    <a:pt x="35239" y="3"/>
                  </a:cubicBezTo>
                  <a:cubicBezTo>
                    <a:pt x="33633" y="3"/>
                    <a:pt x="32028" y="569"/>
                    <a:pt x="30742" y="1700"/>
                  </a:cubicBezTo>
                  <a:cubicBezTo>
                    <a:pt x="29808" y="2522"/>
                    <a:pt x="28644" y="2932"/>
                    <a:pt x="27482" y="2932"/>
                  </a:cubicBezTo>
                  <a:cubicBezTo>
                    <a:pt x="26319" y="2932"/>
                    <a:pt x="25158" y="2522"/>
                    <a:pt x="24230" y="1700"/>
                  </a:cubicBezTo>
                  <a:cubicBezTo>
                    <a:pt x="22944" y="569"/>
                    <a:pt x="21337" y="3"/>
                    <a:pt x="19729" y="3"/>
                  </a:cubicBezTo>
                  <a:cubicBezTo>
                    <a:pt x="18122" y="3"/>
                    <a:pt x="16514" y="569"/>
                    <a:pt x="15229" y="1700"/>
                  </a:cubicBezTo>
                  <a:cubicBezTo>
                    <a:pt x="14300" y="2522"/>
                    <a:pt x="13136" y="2932"/>
                    <a:pt x="11972" y="2932"/>
                  </a:cubicBezTo>
                  <a:cubicBezTo>
                    <a:pt x="10808" y="2932"/>
                    <a:pt x="9645" y="2522"/>
                    <a:pt x="8716" y="1700"/>
                  </a:cubicBezTo>
                  <a:cubicBezTo>
                    <a:pt x="7437" y="575"/>
                    <a:pt x="5831" y="0"/>
                    <a:pt x="4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7908800" y="547825"/>
              <a:ext cx="1373700" cy="120225"/>
            </a:xfrm>
            <a:custGeom>
              <a:avLst/>
              <a:gdLst/>
              <a:ahLst/>
              <a:cxnLst/>
              <a:rect l="l" t="t" r="r" b="b"/>
              <a:pathLst>
                <a:path w="54948" h="4809" extrusionOk="0">
                  <a:moveTo>
                    <a:pt x="4202" y="1"/>
                  </a:moveTo>
                  <a:cubicBezTo>
                    <a:pt x="2944" y="1"/>
                    <a:pt x="1680" y="349"/>
                    <a:pt x="560" y="1058"/>
                  </a:cubicBezTo>
                  <a:cubicBezTo>
                    <a:pt x="84" y="1367"/>
                    <a:pt x="0" y="2034"/>
                    <a:pt x="381" y="2463"/>
                  </a:cubicBezTo>
                  <a:cubicBezTo>
                    <a:pt x="567" y="2670"/>
                    <a:pt x="825" y="2778"/>
                    <a:pt x="1084" y="2778"/>
                  </a:cubicBezTo>
                  <a:cubicBezTo>
                    <a:pt x="1258" y="2778"/>
                    <a:pt x="1431" y="2730"/>
                    <a:pt x="1584" y="2629"/>
                  </a:cubicBezTo>
                  <a:cubicBezTo>
                    <a:pt x="2388" y="2126"/>
                    <a:pt x="3297" y="1878"/>
                    <a:pt x="4202" y="1878"/>
                  </a:cubicBezTo>
                  <a:cubicBezTo>
                    <a:pt x="5373" y="1878"/>
                    <a:pt x="6539" y="2293"/>
                    <a:pt x="7466" y="3106"/>
                  </a:cubicBezTo>
                  <a:cubicBezTo>
                    <a:pt x="8752" y="4237"/>
                    <a:pt x="10356" y="4802"/>
                    <a:pt x="11960" y="4802"/>
                  </a:cubicBezTo>
                  <a:cubicBezTo>
                    <a:pt x="13565" y="4802"/>
                    <a:pt x="15169" y="4237"/>
                    <a:pt x="16455" y="3106"/>
                  </a:cubicBezTo>
                  <a:cubicBezTo>
                    <a:pt x="17389" y="2284"/>
                    <a:pt x="18553" y="1873"/>
                    <a:pt x="19716" y="1873"/>
                  </a:cubicBezTo>
                  <a:cubicBezTo>
                    <a:pt x="20878" y="1873"/>
                    <a:pt x="22039" y="2284"/>
                    <a:pt x="22968" y="3106"/>
                  </a:cubicBezTo>
                  <a:cubicBezTo>
                    <a:pt x="24253" y="4237"/>
                    <a:pt x="25861" y="4802"/>
                    <a:pt x="27468" y="4802"/>
                  </a:cubicBezTo>
                  <a:cubicBezTo>
                    <a:pt x="29075" y="4802"/>
                    <a:pt x="30683" y="4237"/>
                    <a:pt x="31969" y="3106"/>
                  </a:cubicBezTo>
                  <a:cubicBezTo>
                    <a:pt x="32897" y="2284"/>
                    <a:pt x="34061" y="1873"/>
                    <a:pt x="35225" y="1873"/>
                  </a:cubicBezTo>
                  <a:cubicBezTo>
                    <a:pt x="36389" y="1873"/>
                    <a:pt x="37553" y="2284"/>
                    <a:pt x="38481" y="3106"/>
                  </a:cubicBezTo>
                  <a:cubicBezTo>
                    <a:pt x="39720" y="4201"/>
                    <a:pt x="41327" y="4808"/>
                    <a:pt x="42982" y="4808"/>
                  </a:cubicBezTo>
                  <a:cubicBezTo>
                    <a:pt x="44637" y="4808"/>
                    <a:pt x="46244" y="4201"/>
                    <a:pt x="47483" y="3106"/>
                  </a:cubicBezTo>
                  <a:cubicBezTo>
                    <a:pt x="48403" y="2293"/>
                    <a:pt x="49565" y="1878"/>
                    <a:pt x="50735" y="1878"/>
                  </a:cubicBezTo>
                  <a:cubicBezTo>
                    <a:pt x="51639" y="1878"/>
                    <a:pt x="52548" y="2126"/>
                    <a:pt x="53352" y="2629"/>
                  </a:cubicBezTo>
                  <a:cubicBezTo>
                    <a:pt x="53510" y="2730"/>
                    <a:pt x="53686" y="2778"/>
                    <a:pt x="53861" y="2778"/>
                  </a:cubicBezTo>
                  <a:cubicBezTo>
                    <a:pt x="54123" y="2778"/>
                    <a:pt x="54381" y="2670"/>
                    <a:pt x="54567" y="2463"/>
                  </a:cubicBezTo>
                  <a:cubicBezTo>
                    <a:pt x="54948" y="2034"/>
                    <a:pt x="54853" y="1367"/>
                    <a:pt x="54376" y="1058"/>
                  </a:cubicBezTo>
                  <a:cubicBezTo>
                    <a:pt x="53256" y="349"/>
                    <a:pt x="51992" y="1"/>
                    <a:pt x="50734" y="1"/>
                  </a:cubicBezTo>
                  <a:cubicBezTo>
                    <a:pt x="49118" y="1"/>
                    <a:pt x="47511" y="576"/>
                    <a:pt x="46232" y="1701"/>
                  </a:cubicBezTo>
                  <a:cubicBezTo>
                    <a:pt x="45304" y="2522"/>
                    <a:pt x="44143" y="2933"/>
                    <a:pt x="42982" y="2933"/>
                  </a:cubicBezTo>
                  <a:cubicBezTo>
                    <a:pt x="41821" y="2933"/>
                    <a:pt x="40660" y="2522"/>
                    <a:pt x="39732" y="1701"/>
                  </a:cubicBezTo>
                  <a:cubicBezTo>
                    <a:pt x="38440" y="570"/>
                    <a:pt x="36832" y="4"/>
                    <a:pt x="35227" y="4"/>
                  </a:cubicBezTo>
                  <a:cubicBezTo>
                    <a:pt x="33621" y="4"/>
                    <a:pt x="32016" y="570"/>
                    <a:pt x="30730" y="1701"/>
                  </a:cubicBezTo>
                  <a:cubicBezTo>
                    <a:pt x="29796" y="2522"/>
                    <a:pt x="28632" y="2933"/>
                    <a:pt x="27470" y="2933"/>
                  </a:cubicBezTo>
                  <a:cubicBezTo>
                    <a:pt x="26307" y="2933"/>
                    <a:pt x="25146" y="2522"/>
                    <a:pt x="24218" y="1701"/>
                  </a:cubicBezTo>
                  <a:cubicBezTo>
                    <a:pt x="22932" y="570"/>
                    <a:pt x="21325" y="4"/>
                    <a:pt x="19717" y="4"/>
                  </a:cubicBezTo>
                  <a:cubicBezTo>
                    <a:pt x="18110" y="4"/>
                    <a:pt x="16502" y="570"/>
                    <a:pt x="15217" y="1701"/>
                  </a:cubicBezTo>
                  <a:cubicBezTo>
                    <a:pt x="14288" y="2522"/>
                    <a:pt x="13124" y="2933"/>
                    <a:pt x="11960" y="2933"/>
                  </a:cubicBezTo>
                  <a:cubicBezTo>
                    <a:pt x="10796" y="2933"/>
                    <a:pt x="9633" y="2522"/>
                    <a:pt x="8704" y="1701"/>
                  </a:cubicBezTo>
                  <a:cubicBezTo>
                    <a:pt x="7425" y="576"/>
                    <a:pt x="5819" y="1"/>
                    <a:pt x="420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" name="Google Shape;143;p2"/>
          <p:cNvGrpSpPr/>
          <p:nvPr/>
        </p:nvGrpSpPr>
        <p:grpSpPr>
          <a:xfrm>
            <a:off x="380275" y="-229262"/>
            <a:ext cx="1081431" cy="1081431"/>
            <a:chOff x="1653302" y="685777"/>
            <a:chExt cx="824828" cy="824828"/>
          </a:xfrm>
        </p:grpSpPr>
        <p:sp>
          <p:nvSpPr>
            <p:cNvPr id="144" name="Google Shape;144;p2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6" name="Google Shape;146;p2"/>
          <p:cNvSpPr/>
          <p:nvPr/>
        </p:nvSpPr>
        <p:spPr>
          <a:xfrm>
            <a:off x="1426325" y="4166727"/>
            <a:ext cx="547507" cy="526185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"/>
          <p:cNvSpPr/>
          <p:nvPr/>
        </p:nvSpPr>
        <p:spPr>
          <a:xfrm>
            <a:off x="4396813" y="4442725"/>
            <a:ext cx="1178155" cy="1133603"/>
          </a:xfrm>
          <a:custGeom>
            <a:avLst/>
            <a:gdLst/>
            <a:ahLst/>
            <a:cxnLst/>
            <a:rect l="l" t="t" r="r" b="b"/>
            <a:pathLst>
              <a:path w="34695" h="33383" extrusionOk="0">
                <a:moveTo>
                  <a:pt x="18002" y="0"/>
                </a:moveTo>
                <a:cubicBezTo>
                  <a:pt x="11251" y="0"/>
                  <a:pt x="5167" y="4072"/>
                  <a:pt x="2584" y="10311"/>
                </a:cubicBezTo>
                <a:cubicBezTo>
                  <a:pt x="0" y="16538"/>
                  <a:pt x="1429" y="23717"/>
                  <a:pt x="6203" y="28492"/>
                </a:cubicBezTo>
                <a:cubicBezTo>
                  <a:pt x="9397" y="31686"/>
                  <a:pt x="13667" y="33382"/>
                  <a:pt x="18008" y="33382"/>
                </a:cubicBezTo>
                <a:cubicBezTo>
                  <a:pt x="20157" y="33382"/>
                  <a:pt x="22322" y="32967"/>
                  <a:pt x="24384" y="32111"/>
                </a:cubicBezTo>
                <a:cubicBezTo>
                  <a:pt x="30623" y="29528"/>
                  <a:pt x="34695" y="23444"/>
                  <a:pt x="34695" y="16693"/>
                </a:cubicBezTo>
                <a:cubicBezTo>
                  <a:pt x="34683" y="7477"/>
                  <a:pt x="27218" y="0"/>
                  <a:pt x="1800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"/>
          <p:cNvSpPr/>
          <p:nvPr/>
        </p:nvSpPr>
        <p:spPr>
          <a:xfrm>
            <a:off x="8437317" y="2398125"/>
            <a:ext cx="706701" cy="1412909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"/>
          <p:cNvSpPr/>
          <p:nvPr/>
        </p:nvSpPr>
        <p:spPr>
          <a:xfrm>
            <a:off x="8916790" y="3200984"/>
            <a:ext cx="122217" cy="104612"/>
          </a:xfrm>
          <a:custGeom>
            <a:avLst/>
            <a:gdLst/>
            <a:ahLst/>
            <a:cxnLst/>
            <a:rect l="l" t="t" r="r" b="b"/>
            <a:pathLst>
              <a:path w="3478" h="2977" extrusionOk="0">
                <a:moveTo>
                  <a:pt x="1989" y="584"/>
                </a:moveTo>
                <a:cubicBezTo>
                  <a:pt x="2489" y="584"/>
                  <a:pt x="2882" y="989"/>
                  <a:pt x="2882" y="1477"/>
                </a:cubicBezTo>
                <a:cubicBezTo>
                  <a:pt x="2882" y="2016"/>
                  <a:pt x="2441" y="2376"/>
                  <a:pt x="1983" y="2376"/>
                </a:cubicBezTo>
                <a:cubicBezTo>
                  <a:pt x="1763" y="2376"/>
                  <a:pt x="1539" y="2293"/>
                  <a:pt x="1358" y="2108"/>
                </a:cubicBezTo>
                <a:cubicBezTo>
                  <a:pt x="798" y="1548"/>
                  <a:pt x="1191" y="584"/>
                  <a:pt x="1989" y="584"/>
                </a:cubicBezTo>
                <a:close/>
                <a:moveTo>
                  <a:pt x="1984" y="0"/>
                </a:moveTo>
                <a:cubicBezTo>
                  <a:pt x="1618" y="0"/>
                  <a:pt x="1245" y="136"/>
                  <a:pt x="941" y="441"/>
                </a:cubicBezTo>
                <a:cubicBezTo>
                  <a:pt x="1" y="1370"/>
                  <a:pt x="667" y="2977"/>
                  <a:pt x="1989" y="2977"/>
                </a:cubicBezTo>
                <a:cubicBezTo>
                  <a:pt x="2810" y="2977"/>
                  <a:pt x="3477" y="2310"/>
                  <a:pt x="3477" y="1489"/>
                </a:cubicBezTo>
                <a:cubicBezTo>
                  <a:pt x="3477" y="595"/>
                  <a:pt x="2747" y="0"/>
                  <a:pt x="198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"/>
          <p:cNvSpPr/>
          <p:nvPr/>
        </p:nvSpPr>
        <p:spPr>
          <a:xfrm rot="-5400000">
            <a:off x="8009850" y="-331625"/>
            <a:ext cx="367200" cy="190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1" name="Google Shape;151;p2"/>
          <p:cNvGrpSpPr/>
          <p:nvPr/>
        </p:nvGrpSpPr>
        <p:grpSpPr>
          <a:xfrm>
            <a:off x="7168800" y="539425"/>
            <a:ext cx="804875" cy="395875"/>
            <a:chOff x="583100" y="2948450"/>
            <a:chExt cx="804875" cy="395875"/>
          </a:xfrm>
        </p:grpSpPr>
        <p:sp>
          <p:nvSpPr>
            <p:cNvPr id="152" name="Google Shape;152;p2"/>
            <p:cNvSpPr/>
            <p:nvPr/>
          </p:nvSpPr>
          <p:spPr>
            <a:xfrm>
              <a:off x="583100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7" y="1456"/>
                  </a:cubicBezTo>
                  <a:cubicBezTo>
                    <a:pt x="907" y="1456"/>
                    <a:pt x="742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4"/>
                    <a:pt x="512" y="237"/>
                  </a:cubicBezTo>
                  <a:cubicBezTo>
                    <a:pt x="0" y="737"/>
                    <a:pt x="358" y="1594"/>
                    <a:pt x="1072" y="1594"/>
                  </a:cubicBezTo>
                  <a:cubicBezTo>
                    <a:pt x="1512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709600" y="2948450"/>
              <a:ext cx="46450" cy="39875"/>
            </a:xfrm>
            <a:custGeom>
              <a:avLst/>
              <a:gdLst/>
              <a:ahLst/>
              <a:cxnLst/>
              <a:rect l="l" t="t" r="r" b="b"/>
              <a:pathLst>
                <a:path w="1858" h="1595" extrusionOk="0">
                  <a:moveTo>
                    <a:pt x="1060" y="142"/>
                  </a:moveTo>
                  <a:cubicBezTo>
                    <a:pt x="1429" y="142"/>
                    <a:pt x="1715" y="427"/>
                    <a:pt x="1727" y="797"/>
                  </a:cubicBezTo>
                  <a:cubicBezTo>
                    <a:pt x="1727" y="1192"/>
                    <a:pt x="1399" y="1456"/>
                    <a:pt x="1059" y="1456"/>
                  </a:cubicBezTo>
                  <a:cubicBezTo>
                    <a:pt x="896" y="1456"/>
                    <a:pt x="730" y="1395"/>
                    <a:pt x="596" y="1261"/>
                  </a:cubicBezTo>
                  <a:cubicBezTo>
                    <a:pt x="179" y="844"/>
                    <a:pt x="477" y="142"/>
                    <a:pt x="1060" y="142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4"/>
                    <a:pt x="501" y="237"/>
                  </a:cubicBezTo>
                  <a:cubicBezTo>
                    <a:pt x="1" y="737"/>
                    <a:pt x="358" y="1594"/>
                    <a:pt x="1060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835800" y="2948450"/>
              <a:ext cx="46775" cy="39875"/>
            </a:xfrm>
            <a:custGeom>
              <a:avLst/>
              <a:gdLst/>
              <a:ahLst/>
              <a:cxnLst/>
              <a:rect l="l" t="t" r="r" b="b"/>
              <a:pathLst>
                <a:path w="1871" h="1595" extrusionOk="0">
                  <a:moveTo>
                    <a:pt x="1072" y="142"/>
                  </a:moveTo>
                  <a:cubicBezTo>
                    <a:pt x="1430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8" y="1456"/>
                  </a:cubicBezTo>
                  <a:cubicBezTo>
                    <a:pt x="907" y="1456"/>
                    <a:pt x="743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6" y="74"/>
                    <a:pt x="513" y="237"/>
                  </a:cubicBezTo>
                  <a:cubicBezTo>
                    <a:pt x="1" y="737"/>
                    <a:pt x="358" y="1594"/>
                    <a:pt x="1072" y="1594"/>
                  </a:cubicBezTo>
                  <a:cubicBezTo>
                    <a:pt x="1513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962300" y="2948450"/>
              <a:ext cx="46475" cy="39875"/>
            </a:xfrm>
            <a:custGeom>
              <a:avLst/>
              <a:gdLst/>
              <a:ahLst/>
              <a:cxnLst/>
              <a:rect l="l" t="t" r="r" b="b"/>
              <a:pathLst>
                <a:path w="1859" h="1595" extrusionOk="0">
                  <a:moveTo>
                    <a:pt x="1061" y="142"/>
                  </a:moveTo>
                  <a:cubicBezTo>
                    <a:pt x="1430" y="142"/>
                    <a:pt x="1715" y="427"/>
                    <a:pt x="1727" y="797"/>
                  </a:cubicBezTo>
                  <a:cubicBezTo>
                    <a:pt x="1727" y="1192"/>
                    <a:pt x="1400" y="1456"/>
                    <a:pt x="1059" y="1456"/>
                  </a:cubicBezTo>
                  <a:cubicBezTo>
                    <a:pt x="896" y="1456"/>
                    <a:pt x="731" y="1395"/>
                    <a:pt x="596" y="1261"/>
                  </a:cubicBezTo>
                  <a:cubicBezTo>
                    <a:pt x="180" y="844"/>
                    <a:pt x="477" y="142"/>
                    <a:pt x="1061" y="142"/>
                  </a:cubicBezTo>
                  <a:close/>
                  <a:moveTo>
                    <a:pt x="1061" y="1"/>
                  </a:moveTo>
                  <a:cubicBezTo>
                    <a:pt x="865" y="1"/>
                    <a:pt x="664" y="74"/>
                    <a:pt x="501" y="237"/>
                  </a:cubicBezTo>
                  <a:cubicBezTo>
                    <a:pt x="1" y="737"/>
                    <a:pt x="358" y="1594"/>
                    <a:pt x="1061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1088525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7" y="1456"/>
                  </a:cubicBezTo>
                  <a:cubicBezTo>
                    <a:pt x="906" y="1456"/>
                    <a:pt x="742" y="1395"/>
                    <a:pt x="607" y="1261"/>
                  </a:cubicBezTo>
                  <a:cubicBezTo>
                    <a:pt x="191" y="844"/>
                    <a:pt x="488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4" y="1"/>
                    <a:pt x="675" y="74"/>
                    <a:pt x="512" y="237"/>
                  </a:cubicBezTo>
                  <a:cubicBezTo>
                    <a:pt x="0" y="737"/>
                    <a:pt x="357" y="1594"/>
                    <a:pt x="1072" y="1594"/>
                  </a:cubicBezTo>
                  <a:cubicBezTo>
                    <a:pt x="1512" y="1582"/>
                    <a:pt x="1858" y="1237"/>
                    <a:pt x="1869" y="797"/>
                  </a:cubicBezTo>
                  <a:cubicBezTo>
                    <a:pt x="1861" y="315"/>
                    <a:pt x="1474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1215025" y="2948450"/>
              <a:ext cx="46450" cy="39875"/>
            </a:xfrm>
            <a:custGeom>
              <a:avLst/>
              <a:gdLst/>
              <a:ahLst/>
              <a:cxnLst/>
              <a:rect l="l" t="t" r="r" b="b"/>
              <a:pathLst>
                <a:path w="1858" h="1595" extrusionOk="0">
                  <a:moveTo>
                    <a:pt x="1060" y="142"/>
                  </a:moveTo>
                  <a:cubicBezTo>
                    <a:pt x="1429" y="142"/>
                    <a:pt x="1715" y="427"/>
                    <a:pt x="1727" y="797"/>
                  </a:cubicBezTo>
                  <a:cubicBezTo>
                    <a:pt x="1727" y="1192"/>
                    <a:pt x="1399" y="1456"/>
                    <a:pt x="1058" y="1456"/>
                  </a:cubicBezTo>
                  <a:cubicBezTo>
                    <a:pt x="896" y="1456"/>
                    <a:pt x="730" y="1395"/>
                    <a:pt x="596" y="1261"/>
                  </a:cubicBezTo>
                  <a:cubicBezTo>
                    <a:pt x="179" y="844"/>
                    <a:pt x="477" y="142"/>
                    <a:pt x="1060" y="142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4"/>
                    <a:pt x="500" y="237"/>
                  </a:cubicBezTo>
                  <a:cubicBezTo>
                    <a:pt x="0" y="737"/>
                    <a:pt x="358" y="1594"/>
                    <a:pt x="1060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1341225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8" y="1456"/>
                  </a:cubicBezTo>
                  <a:cubicBezTo>
                    <a:pt x="907" y="1456"/>
                    <a:pt x="742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4"/>
                    <a:pt x="513" y="237"/>
                  </a:cubicBezTo>
                  <a:cubicBezTo>
                    <a:pt x="1" y="737"/>
                    <a:pt x="358" y="1594"/>
                    <a:pt x="1072" y="1594"/>
                  </a:cubicBezTo>
                  <a:cubicBezTo>
                    <a:pt x="1513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583100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399" y="1460"/>
                    <a:pt x="1062" y="1460"/>
                  </a:cubicBezTo>
                  <a:cubicBezTo>
                    <a:pt x="901" y="1460"/>
                    <a:pt x="738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2" y="242"/>
                  </a:cubicBezTo>
                  <a:cubicBezTo>
                    <a:pt x="0" y="742"/>
                    <a:pt x="358" y="1599"/>
                    <a:pt x="1072" y="1599"/>
                  </a:cubicBezTo>
                  <a:cubicBezTo>
                    <a:pt x="1512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709600" y="3067100"/>
              <a:ext cx="46450" cy="39975"/>
            </a:xfrm>
            <a:custGeom>
              <a:avLst/>
              <a:gdLst/>
              <a:ahLst/>
              <a:cxnLst/>
              <a:rect l="l" t="t" r="r" b="b"/>
              <a:pathLst>
                <a:path w="1858" h="1599" extrusionOk="0">
                  <a:moveTo>
                    <a:pt x="1060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19" y="1196"/>
                    <a:pt x="1394" y="1460"/>
                    <a:pt x="1056" y="1460"/>
                  </a:cubicBezTo>
                  <a:cubicBezTo>
                    <a:pt x="895" y="1460"/>
                    <a:pt x="730" y="1400"/>
                    <a:pt x="596" y="1265"/>
                  </a:cubicBezTo>
                  <a:cubicBezTo>
                    <a:pt x="179" y="849"/>
                    <a:pt x="477" y="146"/>
                    <a:pt x="1060" y="146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5"/>
                    <a:pt x="501" y="242"/>
                  </a:cubicBezTo>
                  <a:cubicBezTo>
                    <a:pt x="1" y="742"/>
                    <a:pt x="358" y="1599"/>
                    <a:pt x="1060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835800" y="3067100"/>
              <a:ext cx="46775" cy="39975"/>
            </a:xfrm>
            <a:custGeom>
              <a:avLst/>
              <a:gdLst/>
              <a:ahLst/>
              <a:cxnLst/>
              <a:rect l="l" t="t" r="r" b="b"/>
              <a:pathLst>
                <a:path w="1871" h="1599" extrusionOk="0">
                  <a:moveTo>
                    <a:pt x="1072" y="146"/>
                  </a:moveTo>
                  <a:cubicBezTo>
                    <a:pt x="1430" y="146"/>
                    <a:pt x="1727" y="432"/>
                    <a:pt x="1727" y="801"/>
                  </a:cubicBezTo>
                  <a:cubicBezTo>
                    <a:pt x="1727" y="1196"/>
                    <a:pt x="1400" y="1460"/>
                    <a:pt x="1063" y="1460"/>
                  </a:cubicBezTo>
                  <a:cubicBezTo>
                    <a:pt x="902" y="1460"/>
                    <a:pt x="739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6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962300" y="3067100"/>
              <a:ext cx="46475" cy="39975"/>
            </a:xfrm>
            <a:custGeom>
              <a:avLst/>
              <a:gdLst/>
              <a:ahLst/>
              <a:cxnLst/>
              <a:rect l="l" t="t" r="r" b="b"/>
              <a:pathLst>
                <a:path w="1859" h="1599" extrusionOk="0">
                  <a:moveTo>
                    <a:pt x="1061" y="146"/>
                  </a:moveTo>
                  <a:cubicBezTo>
                    <a:pt x="1430" y="146"/>
                    <a:pt x="1727" y="432"/>
                    <a:pt x="1727" y="801"/>
                  </a:cubicBezTo>
                  <a:cubicBezTo>
                    <a:pt x="1719" y="1196"/>
                    <a:pt x="1395" y="1460"/>
                    <a:pt x="1056" y="1460"/>
                  </a:cubicBezTo>
                  <a:cubicBezTo>
                    <a:pt x="895" y="1460"/>
                    <a:pt x="731" y="1400"/>
                    <a:pt x="596" y="1265"/>
                  </a:cubicBezTo>
                  <a:cubicBezTo>
                    <a:pt x="180" y="849"/>
                    <a:pt x="477" y="146"/>
                    <a:pt x="1061" y="146"/>
                  </a:cubicBezTo>
                  <a:close/>
                  <a:moveTo>
                    <a:pt x="1061" y="0"/>
                  </a:moveTo>
                  <a:cubicBezTo>
                    <a:pt x="865" y="0"/>
                    <a:pt x="664" y="75"/>
                    <a:pt x="501" y="242"/>
                  </a:cubicBezTo>
                  <a:cubicBezTo>
                    <a:pt x="1" y="742"/>
                    <a:pt x="358" y="1599"/>
                    <a:pt x="1061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9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1088525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399" y="1460"/>
                    <a:pt x="1062" y="1460"/>
                  </a:cubicBezTo>
                  <a:cubicBezTo>
                    <a:pt x="901" y="1460"/>
                    <a:pt x="738" y="1400"/>
                    <a:pt x="607" y="1265"/>
                  </a:cubicBezTo>
                  <a:cubicBezTo>
                    <a:pt x="191" y="849"/>
                    <a:pt x="488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2" y="242"/>
                  </a:cubicBezTo>
                  <a:cubicBezTo>
                    <a:pt x="0" y="742"/>
                    <a:pt x="357" y="1599"/>
                    <a:pt x="1072" y="1599"/>
                  </a:cubicBezTo>
                  <a:cubicBezTo>
                    <a:pt x="1512" y="1587"/>
                    <a:pt x="1858" y="1242"/>
                    <a:pt x="1869" y="801"/>
                  </a:cubicBezTo>
                  <a:cubicBezTo>
                    <a:pt x="1869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1215025" y="3067100"/>
              <a:ext cx="46450" cy="39975"/>
            </a:xfrm>
            <a:custGeom>
              <a:avLst/>
              <a:gdLst/>
              <a:ahLst/>
              <a:cxnLst/>
              <a:rect l="l" t="t" r="r" b="b"/>
              <a:pathLst>
                <a:path w="1858" h="1599" extrusionOk="0">
                  <a:moveTo>
                    <a:pt x="1060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19" y="1196"/>
                    <a:pt x="1394" y="1460"/>
                    <a:pt x="1056" y="1460"/>
                  </a:cubicBezTo>
                  <a:cubicBezTo>
                    <a:pt x="895" y="1460"/>
                    <a:pt x="730" y="1400"/>
                    <a:pt x="596" y="1265"/>
                  </a:cubicBezTo>
                  <a:cubicBezTo>
                    <a:pt x="179" y="849"/>
                    <a:pt x="477" y="146"/>
                    <a:pt x="1060" y="146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5"/>
                    <a:pt x="500" y="242"/>
                  </a:cubicBezTo>
                  <a:cubicBezTo>
                    <a:pt x="0" y="742"/>
                    <a:pt x="358" y="1599"/>
                    <a:pt x="1060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1341225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400" y="1460"/>
                    <a:pt x="1062" y="1460"/>
                  </a:cubicBezTo>
                  <a:cubicBezTo>
                    <a:pt x="902" y="1460"/>
                    <a:pt x="739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583100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7" y="1461"/>
                  </a:cubicBezTo>
                  <a:cubicBezTo>
                    <a:pt x="907" y="1461"/>
                    <a:pt x="742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2" y="242"/>
                  </a:cubicBezTo>
                  <a:cubicBezTo>
                    <a:pt x="0" y="742"/>
                    <a:pt x="358" y="1599"/>
                    <a:pt x="1072" y="1599"/>
                  </a:cubicBezTo>
                  <a:cubicBezTo>
                    <a:pt x="1512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709600" y="3185850"/>
              <a:ext cx="46450" cy="40000"/>
            </a:xfrm>
            <a:custGeom>
              <a:avLst/>
              <a:gdLst/>
              <a:ahLst/>
              <a:cxnLst/>
              <a:rect l="l" t="t" r="r" b="b"/>
              <a:pathLst>
                <a:path w="1858" h="1600" extrusionOk="0">
                  <a:moveTo>
                    <a:pt x="1060" y="147"/>
                  </a:moveTo>
                  <a:cubicBezTo>
                    <a:pt x="1429" y="147"/>
                    <a:pt x="1715" y="433"/>
                    <a:pt x="1727" y="802"/>
                  </a:cubicBezTo>
                  <a:cubicBezTo>
                    <a:pt x="1727" y="1197"/>
                    <a:pt x="1399" y="1461"/>
                    <a:pt x="1059" y="1461"/>
                  </a:cubicBezTo>
                  <a:cubicBezTo>
                    <a:pt x="896" y="1461"/>
                    <a:pt x="730" y="1401"/>
                    <a:pt x="596" y="1266"/>
                  </a:cubicBezTo>
                  <a:cubicBezTo>
                    <a:pt x="179" y="849"/>
                    <a:pt x="477" y="147"/>
                    <a:pt x="1060" y="147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5"/>
                    <a:pt x="501" y="242"/>
                  </a:cubicBezTo>
                  <a:cubicBezTo>
                    <a:pt x="1" y="742"/>
                    <a:pt x="358" y="1599"/>
                    <a:pt x="1060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835800" y="3185850"/>
              <a:ext cx="46775" cy="40000"/>
            </a:xfrm>
            <a:custGeom>
              <a:avLst/>
              <a:gdLst/>
              <a:ahLst/>
              <a:cxnLst/>
              <a:rect l="l" t="t" r="r" b="b"/>
              <a:pathLst>
                <a:path w="1871" h="1600" extrusionOk="0">
                  <a:moveTo>
                    <a:pt x="1072" y="147"/>
                  </a:moveTo>
                  <a:cubicBezTo>
                    <a:pt x="1430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8" y="1461"/>
                  </a:cubicBezTo>
                  <a:cubicBezTo>
                    <a:pt x="907" y="1461"/>
                    <a:pt x="743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1" y="1"/>
                  </a:moveTo>
                  <a:cubicBezTo>
                    <a:pt x="875" y="1"/>
                    <a:pt x="676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962300" y="3185850"/>
              <a:ext cx="46475" cy="40000"/>
            </a:xfrm>
            <a:custGeom>
              <a:avLst/>
              <a:gdLst/>
              <a:ahLst/>
              <a:cxnLst/>
              <a:rect l="l" t="t" r="r" b="b"/>
              <a:pathLst>
                <a:path w="1859" h="1600" extrusionOk="0">
                  <a:moveTo>
                    <a:pt x="1061" y="147"/>
                  </a:moveTo>
                  <a:cubicBezTo>
                    <a:pt x="1430" y="147"/>
                    <a:pt x="1715" y="433"/>
                    <a:pt x="1727" y="802"/>
                  </a:cubicBezTo>
                  <a:cubicBezTo>
                    <a:pt x="1727" y="1197"/>
                    <a:pt x="1400" y="1461"/>
                    <a:pt x="1059" y="1461"/>
                  </a:cubicBezTo>
                  <a:cubicBezTo>
                    <a:pt x="896" y="1461"/>
                    <a:pt x="731" y="1401"/>
                    <a:pt x="596" y="1266"/>
                  </a:cubicBezTo>
                  <a:cubicBezTo>
                    <a:pt x="180" y="849"/>
                    <a:pt x="477" y="147"/>
                    <a:pt x="1061" y="147"/>
                  </a:cubicBezTo>
                  <a:close/>
                  <a:moveTo>
                    <a:pt x="1061" y="1"/>
                  </a:moveTo>
                  <a:cubicBezTo>
                    <a:pt x="865" y="1"/>
                    <a:pt x="664" y="75"/>
                    <a:pt x="501" y="242"/>
                  </a:cubicBezTo>
                  <a:cubicBezTo>
                    <a:pt x="1" y="742"/>
                    <a:pt x="358" y="1599"/>
                    <a:pt x="1061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9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1088525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7" y="1461"/>
                  </a:cubicBezTo>
                  <a:cubicBezTo>
                    <a:pt x="906" y="1461"/>
                    <a:pt x="742" y="1401"/>
                    <a:pt x="607" y="1266"/>
                  </a:cubicBezTo>
                  <a:cubicBezTo>
                    <a:pt x="191" y="849"/>
                    <a:pt x="488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2" y="242"/>
                  </a:cubicBezTo>
                  <a:cubicBezTo>
                    <a:pt x="0" y="742"/>
                    <a:pt x="357" y="1599"/>
                    <a:pt x="1072" y="1599"/>
                  </a:cubicBezTo>
                  <a:cubicBezTo>
                    <a:pt x="1512" y="1588"/>
                    <a:pt x="1858" y="1242"/>
                    <a:pt x="1869" y="802"/>
                  </a:cubicBezTo>
                  <a:cubicBezTo>
                    <a:pt x="1861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1215025" y="3185850"/>
              <a:ext cx="46450" cy="40000"/>
            </a:xfrm>
            <a:custGeom>
              <a:avLst/>
              <a:gdLst/>
              <a:ahLst/>
              <a:cxnLst/>
              <a:rect l="l" t="t" r="r" b="b"/>
              <a:pathLst>
                <a:path w="1858" h="1600" extrusionOk="0">
                  <a:moveTo>
                    <a:pt x="1060" y="147"/>
                  </a:moveTo>
                  <a:cubicBezTo>
                    <a:pt x="1429" y="147"/>
                    <a:pt x="1715" y="433"/>
                    <a:pt x="1727" y="802"/>
                  </a:cubicBezTo>
                  <a:cubicBezTo>
                    <a:pt x="1727" y="1197"/>
                    <a:pt x="1399" y="1461"/>
                    <a:pt x="1058" y="1461"/>
                  </a:cubicBezTo>
                  <a:cubicBezTo>
                    <a:pt x="896" y="1461"/>
                    <a:pt x="730" y="1401"/>
                    <a:pt x="596" y="1266"/>
                  </a:cubicBezTo>
                  <a:cubicBezTo>
                    <a:pt x="179" y="849"/>
                    <a:pt x="477" y="147"/>
                    <a:pt x="1060" y="147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5"/>
                    <a:pt x="500" y="242"/>
                  </a:cubicBezTo>
                  <a:cubicBezTo>
                    <a:pt x="0" y="742"/>
                    <a:pt x="358" y="1599"/>
                    <a:pt x="1060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1341225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8" y="1461"/>
                  </a:cubicBezTo>
                  <a:cubicBezTo>
                    <a:pt x="907" y="1461"/>
                    <a:pt x="742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583100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8" y="150"/>
                  </a:moveTo>
                  <a:cubicBezTo>
                    <a:pt x="1062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399" y="1464"/>
                    <a:pt x="1062" y="1464"/>
                  </a:cubicBezTo>
                  <a:cubicBezTo>
                    <a:pt x="901" y="1464"/>
                    <a:pt x="738" y="1404"/>
                    <a:pt x="608" y="1270"/>
                  </a:cubicBezTo>
                  <a:cubicBezTo>
                    <a:pt x="194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2" y="234"/>
                  </a:cubicBezTo>
                  <a:cubicBezTo>
                    <a:pt x="0" y="746"/>
                    <a:pt x="358" y="1591"/>
                    <a:pt x="1072" y="1591"/>
                  </a:cubicBezTo>
                  <a:cubicBezTo>
                    <a:pt x="1512" y="1591"/>
                    <a:pt x="1858" y="1246"/>
                    <a:pt x="1870" y="805"/>
                  </a:cubicBezTo>
                  <a:cubicBezTo>
                    <a:pt x="1870" y="321"/>
                    <a:pt x="1475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709600" y="3304525"/>
              <a:ext cx="46450" cy="39800"/>
            </a:xfrm>
            <a:custGeom>
              <a:avLst/>
              <a:gdLst/>
              <a:ahLst/>
              <a:cxnLst/>
              <a:rect l="l" t="t" r="r" b="b"/>
              <a:pathLst>
                <a:path w="1858" h="1592" extrusionOk="0">
                  <a:moveTo>
                    <a:pt x="1046" y="150"/>
                  </a:moveTo>
                  <a:cubicBezTo>
                    <a:pt x="1051" y="150"/>
                    <a:pt x="1055" y="150"/>
                    <a:pt x="1060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19" y="1200"/>
                    <a:pt x="1394" y="1464"/>
                    <a:pt x="1056" y="1464"/>
                  </a:cubicBezTo>
                  <a:cubicBezTo>
                    <a:pt x="895" y="1464"/>
                    <a:pt x="730" y="1404"/>
                    <a:pt x="596" y="1270"/>
                  </a:cubicBezTo>
                  <a:cubicBezTo>
                    <a:pt x="183" y="856"/>
                    <a:pt x="472" y="150"/>
                    <a:pt x="1046" y="150"/>
                  </a:cubicBezTo>
                  <a:close/>
                  <a:moveTo>
                    <a:pt x="1054" y="1"/>
                  </a:moveTo>
                  <a:cubicBezTo>
                    <a:pt x="859" y="1"/>
                    <a:pt x="662" y="73"/>
                    <a:pt x="501" y="234"/>
                  </a:cubicBezTo>
                  <a:cubicBezTo>
                    <a:pt x="1" y="734"/>
                    <a:pt x="358" y="1591"/>
                    <a:pt x="1060" y="1591"/>
                  </a:cubicBezTo>
                  <a:cubicBezTo>
                    <a:pt x="1501" y="1591"/>
                    <a:pt x="1858" y="1246"/>
                    <a:pt x="1858" y="805"/>
                  </a:cubicBezTo>
                  <a:cubicBezTo>
                    <a:pt x="1858" y="321"/>
                    <a:pt x="1464" y="1"/>
                    <a:pt x="1054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835800" y="3304525"/>
              <a:ext cx="46775" cy="39800"/>
            </a:xfrm>
            <a:custGeom>
              <a:avLst/>
              <a:gdLst/>
              <a:ahLst/>
              <a:cxnLst/>
              <a:rect l="l" t="t" r="r" b="b"/>
              <a:pathLst>
                <a:path w="1871" h="1592" extrusionOk="0">
                  <a:moveTo>
                    <a:pt x="1058" y="150"/>
                  </a:moveTo>
                  <a:cubicBezTo>
                    <a:pt x="1063" y="150"/>
                    <a:pt x="1068" y="150"/>
                    <a:pt x="1072" y="150"/>
                  </a:cubicBezTo>
                  <a:cubicBezTo>
                    <a:pt x="1430" y="150"/>
                    <a:pt x="1727" y="436"/>
                    <a:pt x="1727" y="805"/>
                  </a:cubicBezTo>
                  <a:cubicBezTo>
                    <a:pt x="1727" y="1200"/>
                    <a:pt x="1400" y="1464"/>
                    <a:pt x="1063" y="1464"/>
                  </a:cubicBezTo>
                  <a:cubicBezTo>
                    <a:pt x="902" y="1464"/>
                    <a:pt x="739" y="1404"/>
                    <a:pt x="608" y="1270"/>
                  </a:cubicBezTo>
                  <a:cubicBezTo>
                    <a:pt x="195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2" y="1"/>
                    <a:pt x="674" y="73"/>
                    <a:pt x="513" y="234"/>
                  </a:cubicBezTo>
                  <a:cubicBezTo>
                    <a:pt x="1" y="746"/>
                    <a:pt x="358" y="1591"/>
                    <a:pt x="1072" y="1591"/>
                  </a:cubicBezTo>
                  <a:cubicBezTo>
                    <a:pt x="1513" y="1591"/>
                    <a:pt x="1858" y="1246"/>
                    <a:pt x="1870" y="805"/>
                  </a:cubicBezTo>
                  <a:cubicBezTo>
                    <a:pt x="1870" y="321"/>
                    <a:pt x="1476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962300" y="3304525"/>
              <a:ext cx="46475" cy="39800"/>
            </a:xfrm>
            <a:custGeom>
              <a:avLst/>
              <a:gdLst/>
              <a:ahLst/>
              <a:cxnLst/>
              <a:rect l="l" t="t" r="r" b="b"/>
              <a:pathLst>
                <a:path w="1859" h="1592" extrusionOk="0">
                  <a:moveTo>
                    <a:pt x="1046" y="150"/>
                  </a:moveTo>
                  <a:cubicBezTo>
                    <a:pt x="1051" y="150"/>
                    <a:pt x="1056" y="150"/>
                    <a:pt x="1061" y="150"/>
                  </a:cubicBezTo>
                  <a:cubicBezTo>
                    <a:pt x="1430" y="150"/>
                    <a:pt x="1727" y="436"/>
                    <a:pt x="1727" y="805"/>
                  </a:cubicBezTo>
                  <a:cubicBezTo>
                    <a:pt x="1719" y="1200"/>
                    <a:pt x="1395" y="1464"/>
                    <a:pt x="1056" y="1464"/>
                  </a:cubicBezTo>
                  <a:cubicBezTo>
                    <a:pt x="895" y="1464"/>
                    <a:pt x="731" y="1404"/>
                    <a:pt x="596" y="1270"/>
                  </a:cubicBezTo>
                  <a:cubicBezTo>
                    <a:pt x="183" y="856"/>
                    <a:pt x="472" y="150"/>
                    <a:pt x="1046" y="150"/>
                  </a:cubicBezTo>
                  <a:close/>
                  <a:moveTo>
                    <a:pt x="1054" y="1"/>
                  </a:moveTo>
                  <a:cubicBezTo>
                    <a:pt x="860" y="1"/>
                    <a:pt x="662" y="73"/>
                    <a:pt x="501" y="234"/>
                  </a:cubicBezTo>
                  <a:cubicBezTo>
                    <a:pt x="1" y="746"/>
                    <a:pt x="358" y="1591"/>
                    <a:pt x="1061" y="1591"/>
                  </a:cubicBezTo>
                  <a:cubicBezTo>
                    <a:pt x="1501" y="1591"/>
                    <a:pt x="1858" y="1246"/>
                    <a:pt x="1858" y="805"/>
                  </a:cubicBezTo>
                  <a:cubicBezTo>
                    <a:pt x="1858" y="321"/>
                    <a:pt x="1464" y="1"/>
                    <a:pt x="1054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1088525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7" y="150"/>
                  </a:moveTo>
                  <a:cubicBezTo>
                    <a:pt x="1062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399" y="1464"/>
                    <a:pt x="1062" y="1464"/>
                  </a:cubicBezTo>
                  <a:cubicBezTo>
                    <a:pt x="901" y="1464"/>
                    <a:pt x="738" y="1404"/>
                    <a:pt x="607" y="1270"/>
                  </a:cubicBezTo>
                  <a:cubicBezTo>
                    <a:pt x="194" y="856"/>
                    <a:pt x="483" y="150"/>
                    <a:pt x="1057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2" y="234"/>
                  </a:cubicBezTo>
                  <a:cubicBezTo>
                    <a:pt x="0" y="746"/>
                    <a:pt x="357" y="1591"/>
                    <a:pt x="1072" y="1591"/>
                  </a:cubicBezTo>
                  <a:cubicBezTo>
                    <a:pt x="1512" y="1591"/>
                    <a:pt x="1858" y="1246"/>
                    <a:pt x="1869" y="805"/>
                  </a:cubicBezTo>
                  <a:cubicBezTo>
                    <a:pt x="1869" y="321"/>
                    <a:pt x="1475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1214800" y="3304625"/>
              <a:ext cx="46675" cy="39700"/>
            </a:xfrm>
            <a:custGeom>
              <a:avLst/>
              <a:gdLst/>
              <a:ahLst/>
              <a:cxnLst/>
              <a:rect l="l" t="t" r="r" b="b"/>
              <a:pathLst>
                <a:path w="1867" h="1588" extrusionOk="0">
                  <a:moveTo>
                    <a:pt x="1055" y="146"/>
                  </a:moveTo>
                  <a:cubicBezTo>
                    <a:pt x="1059" y="146"/>
                    <a:pt x="1064" y="146"/>
                    <a:pt x="1069" y="146"/>
                  </a:cubicBezTo>
                  <a:cubicBezTo>
                    <a:pt x="1438" y="146"/>
                    <a:pt x="1736" y="432"/>
                    <a:pt x="1736" y="801"/>
                  </a:cubicBezTo>
                  <a:cubicBezTo>
                    <a:pt x="1728" y="1196"/>
                    <a:pt x="1403" y="1460"/>
                    <a:pt x="1065" y="1460"/>
                  </a:cubicBezTo>
                  <a:cubicBezTo>
                    <a:pt x="904" y="1460"/>
                    <a:pt x="739" y="1400"/>
                    <a:pt x="605" y="1266"/>
                  </a:cubicBezTo>
                  <a:cubicBezTo>
                    <a:pt x="191" y="852"/>
                    <a:pt x="481" y="146"/>
                    <a:pt x="1055" y="146"/>
                  </a:cubicBezTo>
                  <a:close/>
                  <a:moveTo>
                    <a:pt x="1066" y="0"/>
                  </a:moveTo>
                  <a:cubicBezTo>
                    <a:pt x="868" y="0"/>
                    <a:pt x="664" y="75"/>
                    <a:pt x="497" y="242"/>
                  </a:cubicBezTo>
                  <a:cubicBezTo>
                    <a:pt x="1" y="738"/>
                    <a:pt x="361" y="1587"/>
                    <a:pt x="1055" y="1587"/>
                  </a:cubicBezTo>
                  <a:cubicBezTo>
                    <a:pt x="1059" y="1587"/>
                    <a:pt x="1064" y="1587"/>
                    <a:pt x="1069" y="1587"/>
                  </a:cubicBezTo>
                  <a:cubicBezTo>
                    <a:pt x="1510" y="1587"/>
                    <a:pt x="1855" y="1230"/>
                    <a:pt x="1867" y="801"/>
                  </a:cubicBezTo>
                  <a:cubicBezTo>
                    <a:pt x="1867" y="320"/>
                    <a:pt x="1477" y="0"/>
                    <a:pt x="1066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1341225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8" y="150"/>
                  </a:moveTo>
                  <a:cubicBezTo>
                    <a:pt x="1063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400" y="1464"/>
                    <a:pt x="1062" y="1464"/>
                  </a:cubicBezTo>
                  <a:cubicBezTo>
                    <a:pt x="902" y="1464"/>
                    <a:pt x="739" y="1404"/>
                    <a:pt x="608" y="1270"/>
                  </a:cubicBezTo>
                  <a:cubicBezTo>
                    <a:pt x="195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3" y="234"/>
                  </a:cubicBezTo>
                  <a:cubicBezTo>
                    <a:pt x="1" y="734"/>
                    <a:pt x="358" y="1591"/>
                    <a:pt x="1072" y="1591"/>
                  </a:cubicBezTo>
                  <a:cubicBezTo>
                    <a:pt x="1513" y="1591"/>
                    <a:pt x="1858" y="1246"/>
                    <a:pt x="1870" y="805"/>
                  </a:cubicBezTo>
                  <a:cubicBezTo>
                    <a:pt x="1870" y="321"/>
                    <a:pt x="1476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Google Shape;180;p2"/>
          <p:cNvSpPr/>
          <p:nvPr/>
        </p:nvSpPr>
        <p:spPr>
          <a:xfrm>
            <a:off x="2285471" y="4735775"/>
            <a:ext cx="547500" cy="547500"/>
          </a:xfrm>
          <a:prstGeom prst="donut">
            <a:avLst>
              <a:gd name="adj" fmla="val 28159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1" name="Google Shape;181;p2"/>
          <p:cNvGrpSpPr/>
          <p:nvPr/>
        </p:nvGrpSpPr>
        <p:grpSpPr>
          <a:xfrm>
            <a:off x="7749475" y="4706538"/>
            <a:ext cx="1541875" cy="301175"/>
            <a:chOff x="8177200" y="4623825"/>
            <a:chExt cx="1541875" cy="301175"/>
          </a:xfrm>
        </p:grpSpPr>
        <p:sp>
          <p:nvSpPr>
            <p:cNvPr id="182" name="Google Shape;182;p2"/>
            <p:cNvSpPr/>
            <p:nvPr/>
          </p:nvSpPr>
          <p:spPr>
            <a:xfrm>
              <a:off x="8177200" y="4813050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8177200" y="4718438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8177200" y="4623825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5" name="Google Shape;185;p2"/>
          <p:cNvSpPr/>
          <p:nvPr/>
        </p:nvSpPr>
        <p:spPr>
          <a:xfrm>
            <a:off x="5697125" y="-229248"/>
            <a:ext cx="547507" cy="526185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2"/>
          <p:cNvSpPr txBox="1">
            <a:spLocks noGrp="1"/>
          </p:cNvSpPr>
          <p:nvPr>
            <p:ph type="ctrTitle"/>
          </p:nvPr>
        </p:nvSpPr>
        <p:spPr>
          <a:xfrm>
            <a:off x="998025" y="1608650"/>
            <a:ext cx="7147800" cy="1926300"/>
          </a:xfrm>
          <a:prstGeom prst="rect">
            <a:avLst/>
          </a:prstGeom>
          <a:solidFill>
            <a:schemeClr val="accent5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87" name="Google Shape;187;p2"/>
          <p:cNvSpPr txBox="1">
            <a:spLocks noGrp="1"/>
          </p:cNvSpPr>
          <p:nvPr>
            <p:ph type="subTitle" idx="1"/>
          </p:nvPr>
        </p:nvSpPr>
        <p:spPr>
          <a:xfrm>
            <a:off x="3212750" y="3620725"/>
            <a:ext cx="4586100" cy="3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0"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7" name="Google Shape;797;p13"/>
          <p:cNvGrpSpPr/>
          <p:nvPr/>
        </p:nvGrpSpPr>
        <p:grpSpPr>
          <a:xfrm>
            <a:off x="-646900" y="101138"/>
            <a:ext cx="1081431" cy="1081431"/>
            <a:chOff x="1653302" y="685777"/>
            <a:chExt cx="824828" cy="824828"/>
          </a:xfrm>
        </p:grpSpPr>
        <p:sp>
          <p:nvSpPr>
            <p:cNvPr id="798" name="Google Shape;798;p13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13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0" name="Google Shape;800;p13"/>
          <p:cNvSpPr/>
          <p:nvPr/>
        </p:nvSpPr>
        <p:spPr>
          <a:xfrm flipH="1">
            <a:off x="-21558" y="3845925"/>
            <a:ext cx="706701" cy="1412909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1" name="Google Shape;801;p13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grpSp>
        <p:nvGrpSpPr>
          <p:cNvPr id="802" name="Google Shape;802;p13"/>
          <p:cNvGrpSpPr/>
          <p:nvPr/>
        </p:nvGrpSpPr>
        <p:grpSpPr>
          <a:xfrm>
            <a:off x="8418200" y="4210600"/>
            <a:ext cx="3122143" cy="680071"/>
            <a:chOff x="6589400" y="4210600"/>
            <a:chExt cx="3122143" cy="680071"/>
          </a:xfrm>
        </p:grpSpPr>
        <p:sp>
          <p:nvSpPr>
            <p:cNvPr id="803" name="Google Shape;803;p13"/>
            <p:cNvSpPr/>
            <p:nvPr/>
          </p:nvSpPr>
          <p:spPr>
            <a:xfrm>
              <a:off x="6589400" y="4210600"/>
              <a:ext cx="3122143" cy="226688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28575" cap="flat" cmpd="sng">
              <a:solidFill>
                <a:schemeClr val="accent5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13"/>
            <p:cNvSpPr/>
            <p:nvPr/>
          </p:nvSpPr>
          <p:spPr>
            <a:xfrm>
              <a:off x="6589400" y="4437291"/>
              <a:ext cx="3122143" cy="226688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28575" cap="flat" cmpd="sng">
              <a:solidFill>
                <a:schemeClr val="accent5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13"/>
            <p:cNvSpPr/>
            <p:nvPr/>
          </p:nvSpPr>
          <p:spPr>
            <a:xfrm>
              <a:off x="6589400" y="4663983"/>
              <a:ext cx="3122143" cy="226688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28575" cap="flat" cmpd="sng">
              <a:solidFill>
                <a:schemeClr val="accent5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06" name="Google Shape;806;p13"/>
          <p:cNvSpPr/>
          <p:nvPr/>
        </p:nvSpPr>
        <p:spPr>
          <a:xfrm>
            <a:off x="8680264" y="1182584"/>
            <a:ext cx="1060054" cy="1018824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7" name="Google Shape;807;p13"/>
          <p:cNvSpPr/>
          <p:nvPr/>
        </p:nvSpPr>
        <p:spPr>
          <a:xfrm>
            <a:off x="8658899" y="1239043"/>
            <a:ext cx="1060054" cy="1018824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10_1">
    <p:spTree>
      <p:nvGrpSpPr>
        <p:cNvPr id="1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14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grpSp>
        <p:nvGrpSpPr>
          <p:cNvPr id="810" name="Google Shape;810;p14"/>
          <p:cNvGrpSpPr/>
          <p:nvPr/>
        </p:nvGrpSpPr>
        <p:grpSpPr>
          <a:xfrm>
            <a:off x="-2277675" y="4210600"/>
            <a:ext cx="3122143" cy="680071"/>
            <a:chOff x="6589400" y="4210600"/>
            <a:chExt cx="3122143" cy="680071"/>
          </a:xfrm>
        </p:grpSpPr>
        <p:sp>
          <p:nvSpPr>
            <p:cNvPr id="811" name="Google Shape;811;p14"/>
            <p:cNvSpPr/>
            <p:nvPr/>
          </p:nvSpPr>
          <p:spPr>
            <a:xfrm>
              <a:off x="6589400" y="4210600"/>
              <a:ext cx="3122143" cy="226688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28575" cap="flat" cmpd="sng">
              <a:solidFill>
                <a:schemeClr val="accent5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14"/>
            <p:cNvSpPr/>
            <p:nvPr/>
          </p:nvSpPr>
          <p:spPr>
            <a:xfrm>
              <a:off x="6589400" y="4437291"/>
              <a:ext cx="3122143" cy="226688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28575" cap="flat" cmpd="sng">
              <a:solidFill>
                <a:schemeClr val="accent5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14"/>
            <p:cNvSpPr/>
            <p:nvPr/>
          </p:nvSpPr>
          <p:spPr>
            <a:xfrm>
              <a:off x="6589400" y="4663983"/>
              <a:ext cx="3122143" cy="226688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28575" cap="flat" cmpd="sng">
              <a:solidFill>
                <a:schemeClr val="accent5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4" name="Google Shape;814;p14"/>
          <p:cNvSpPr/>
          <p:nvPr/>
        </p:nvSpPr>
        <p:spPr>
          <a:xfrm>
            <a:off x="-549886" y="1182584"/>
            <a:ext cx="1060054" cy="1018824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5" name="Google Shape;815;p14"/>
          <p:cNvSpPr/>
          <p:nvPr/>
        </p:nvSpPr>
        <p:spPr>
          <a:xfrm>
            <a:off x="-571251" y="1239043"/>
            <a:ext cx="1060054" cy="1018824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6" name="Google Shape;816;p14"/>
          <p:cNvGrpSpPr/>
          <p:nvPr/>
        </p:nvGrpSpPr>
        <p:grpSpPr>
          <a:xfrm>
            <a:off x="6322775" y="4485490"/>
            <a:ext cx="1087539" cy="1098789"/>
            <a:chOff x="1574800" y="4485490"/>
            <a:chExt cx="1087539" cy="1098789"/>
          </a:xfrm>
        </p:grpSpPr>
        <p:sp>
          <p:nvSpPr>
            <p:cNvPr id="817" name="Google Shape;817;p14"/>
            <p:cNvSpPr/>
            <p:nvPr/>
          </p:nvSpPr>
          <p:spPr>
            <a:xfrm rot="-2502279">
              <a:off x="1734061" y="4686855"/>
              <a:ext cx="785498" cy="728429"/>
            </a:xfrm>
            <a:custGeom>
              <a:avLst/>
              <a:gdLst/>
              <a:ahLst/>
              <a:cxnLst/>
              <a:rect l="l" t="t" r="r" b="b"/>
              <a:pathLst>
                <a:path w="29909" h="27736" extrusionOk="0">
                  <a:moveTo>
                    <a:pt x="16169" y="0"/>
                  </a:moveTo>
                  <a:cubicBezTo>
                    <a:pt x="15407" y="0"/>
                    <a:pt x="14645" y="289"/>
                    <a:pt x="14061" y="866"/>
                  </a:cubicBezTo>
                  <a:cubicBezTo>
                    <a:pt x="12895" y="2033"/>
                    <a:pt x="12895" y="3914"/>
                    <a:pt x="14061" y="5081"/>
                  </a:cubicBezTo>
                  <a:lnTo>
                    <a:pt x="19562" y="10582"/>
                  </a:lnTo>
                  <a:lnTo>
                    <a:pt x="2977" y="10582"/>
                  </a:lnTo>
                  <a:cubicBezTo>
                    <a:pt x="1334" y="10582"/>
                    <a:pt x="0" y="11903"/>
                    <a:pt x="0" y="13558"/>
                  </a:cubicBezTo>
                  <a:cubicBezTo>
                    <a:pt x="0" y="15201"/>
                    <a:pt x="1334" y="16535"/>
                    <a:pt x="2977" y="16535"/>
                  </a:cubicBezTo>
                  <a:lnTo>
                    <a:pt x="19657" y="16535"/>
                  </a:lnTo>
                  <a:lnTo>
                    <a:pt x="13538" y="22655"/>
                  </a:lnTo>
                  <a:cubicBezTo>
                    <a:pt x="12371" y="23822"/>
                    <a:pt x="12371" y="25703"/>
                    <a:pt x="13538" y="26870"/>
                  </a:cubicBezTo>
                  <a:cubicBezTo>
                    <a:pt x="14115" y="27447"/>
                    <a:pt x="14877" y="27736"/>
                    <a:pt x="15639" y="27736"/>
                  </a:cubicBezTo>
                  <a:cubicBezTo>
                    <a:pt x="16401" y="27736"/>
                    <a:pt x="17163" y="27447"/>
                    <a:pt x="17741" y="26870"/>
                  </a:cubicBezTo>
                  <a:lnTo>
                    <a:pt x="28373" y="16237"/>
                  </a:lnTo>
                  <a:cubicBezTo>
                    <a:pt x="28456" y="16142"/>
                    <a:pt x="28539" y="16047"/>
                    <a:pt x="28623" y="15952"/>
                  </a:cubicBezTo>
                  <a:cubicBezTo>
                    <a:pt x="28718" y="15880"/>
                    <a:pt x="28813" y="15797"/>
                    <a:pt x="28897" y="15701"/>
                  </a:cubicBezTo>
                  <a:cubicBezTo>
                    <a:pt x="29599" y="14999"/>
                    <a:pt x="29909" y="13987"/>
                    <a:pt x="29718" y="13011"/>
                  </a:cubicBezTo>
                  <a:cubicBezTo>
                    <a:pt x="29575" y="12284"/>
                    <a:pt x="29171" y="11630"/>
                    <a:pt x="28587" y="11177"/>
                  </a:cubicBezTo>
                  <a:lnTo>
                    <a:pt x="18276" y="866"/>
                  </a:lnTo>
                  <a:cubicBezTo>
                    <a:pt x="17693" y="289"/>
                    <a:pt x="16931" y="0"/>
                    <a:pt x="161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14"/>
            <p:cNvSpPr/>
            <p:nvPr/>
          </p:nvSpPr>
          <p:spPr>
            <a:xfrm rot="-2502279">
              <a:off x="1717580" y="4654485"/>
              <a:ext cx="785498" cy="728429"/>
            </a:xfrm>
            <a:custGeom>
              <a:avLst/>
              <a:gdLst/>
              <a:ahLst/>
              <a:cxnLst/>
              <a:rect l="l" t="t" r="r" b="b"/>
              <a:pathLst>
                <a:path w="29909" h="27736" extrusionOk="0">
                  <a:moveTo>
                    <a:pt x="16169" y="0"/>
                  </a:moveTo>
                  <a:cubicBezTo>
                    <a:pt x="15407" y="0"/>
                    <a:pt x="14645" y="289"/>
                    <a:pt x="14061" y="866"/>
                  </a:cubicBezTo>
                  <a:cubicBezTo>
                    <a:pt x="12895" y="2033"/>
                    <a:pt x="12895" y="3914"/>
                    <a:pt x="14061" y="5081"/>
                  </a:cubicBezTo>
                  <a:lnTo>
                    <a:pt x="19562" y="10582"/>
                  </a:lnTo>
                  <a:lnTo>
                    <a:pt x="2977" y="10582"/>
                  </a:lnTo>
                  <a:cubicBezTo>
                    <a:pt x="1334" y="10582"/>
                    <a:pt x="0" y="11903"/>
                    <a:pt x="0" y="13558"/>
                  </a:cubicBezTo>
                  <a:cubicBezTo>
                    <a:pt x="0" y="15201"/>
                    <a:pt x="1334" y="16535"/>
                    <a:pt x="2977" y="16535"/>
                  </a:cubicBezTo>
                  <a:lnTo>
                    <a:pt x="19657" y="16535"/>
                  </a:lnTo>
                  <a:lnTo>
                    <a:pt x="13538" y="22655"/>
                  </a:lnTo>
                  <a:cubicBezTo>
                    <a:pt x="12371" y="23822"/>
                    <a:pt x="12371" y="25703"/>
                    <a:pt x="13538" y="26870"/>
                  </a:cubicBezTo>
                  <a:cubicBezTo>
                    <a:pt x="14115" y="27447"/>
                    <a:pt x="14877" y="27736"/>
                    <a:pt x="15639" y="27736"/>
                  </a:cubicBezTo>
                  <a:cubicBezTo>
                    <a:pt x="16401" y="27736"/>
                    <a:pt x="17163" y="27447"/>
                    <a:pt x="17741" y="26870"/>
                  </a:cubicBezTo>
                  <a:lnTo>
                    <a:pt x="28373" y="16237"/>
                  </a:lnTo>
                  <a:cubicBezTo>
                    <a:pt x="28456" y="16142"/>
                    <a:pt x="28539" y="16047"/>
                    <a:pt x="28623" y="15952"/>
                  </a:cubicBezTo>
                  <a:cubicBezTo>
                    <a:pt x="28718" y="15880"/>
                    <a:pt x="28813" y="15797"/>
                    <a:pt x="28897" y="15701"/>
                  </a:cubicBezTo>
                  <a:cubicBezTo>
                    <a:pt x="29599" y="14999"/>
                    <a:pt x="29909" y="13987"/>
                    <a:pt x="29718" y="13011"/>
                  </a:cubicBezTo>
                  <a:cubicBezTo>
                    <a:pt x="29575" y="12284"/>
                    <a:pt x="29171" y="11630"/>
                    <a:pt x="28587" y="11177"/>
                  </a:cubicBezTo>
                  <a:lnTo>
                    <a:pt x="18276" y="866"/>
                  </a:lnTo>
                  <a:cubicBezTo>
                    <a:pt x="17693" y="289"/>
                    <a:pt x="16931" y="0"/>
                    <a:pt x="16169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9" name="Google Shape;819;p14"/>
          <p:cNvSpPr/>
          <p:nvPr/>
        </p:nvSpPr>
        <p:spPr>
          <a:xfrm>
            <a:off x="8652975" y="4176425"/>
            <a:ext cx="867375" cy="834575"/>
          </a:xfrm>
          <a:custGeom>
            <a:avLst/>
            <a:gdLst/>
            <a:ahLst/>
            <a:cxnLst/>
            <a:rect l="l" t="t" r="r" b="b"/>
            <a:pathLst>
              <a:path w="34695" h="33383" extrusionOk="0">
                <a:moveTo>
                  <a:pt x="18002" y="0"/>
                </a:moveTo>
                <a:cubicBezTo>
                  <a:pt x="11251" y="0"/>
                  <a:pt x="5167" y="4072"/>
                  <a:pt x="2584" y="10311"/>
                </a:cubicBezTo>
                <a:cubicBezTo>
                  <a:pt x="0" y="16538"/>
                  <a:pt x="1429" y="23717"/>
                  <a:pt x="6203" y="28492"/>
                </a:cubicBezTo>
                <a:cubicBezTo>
                  <a:pt x="9397" y="31686"/>
                  <a:pt x="13667" y="33382"/>
                  <a:pt x="18008" y="33382"/>
                </a:cubicBezTo>
                <a:cubicBezTo>
                  <a:pt x="20157" y="33382"/>
                  <a:pt x="22322" y="32967"/>
                  <a:pt x="24384" y="32111"/>
                </a:cubicBezTo>
                <a:cubicBezTo>
                  <a:pt x="30623" y="29528"/>
                  <a:pt x="34695" y="23444"/>
                  <a:pt x="34695" y="16693"/>
                </a:cubicBezTo>
                <a:cubicBezTo>
                  <a:pt x="34683" y="7477"/>
                  <a:pt x="27218" y="0"/>
                  <a:pt x="1800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0" name="Google Shape;820;p14"/>
          <p:cNvGrpSpPr/>
          <p:nvPr/>
        </p:nvGrpSpPr>
        <p:grpSpPr>
          <a:xfrm>
            <a:off x="8588350" y="698200"/>
            <a:ext cx="1085575" cy="1075075"/>
            <a:chOff x="468200" y="1667900"/>
            <a:chExt cx="1085575" cy="1075075"/>
          </a:xfrm>
        </p:grpSpPr>
        <p:sp>
          <p:nvSpPr>
            <p:cNvPr id="821" name="Google Shape;821;p14"/>
            <p:cNvSpPr/>
            <p:nvPr/>
          </p:nvSpPr>
          <p:spPr>
            <a:xfrm>
              <a:off x="989100" y="1667900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7" y="1"/>
                  </a:moveTo>
                  <a:cubicBezTo>
                    <a:pt x="489" y="1"/>
                    <a:pt x="0" y="398"/>
                    <a:pt x="0" y="1000"/>
                  </a:cubicBezTo>
                  <a:cubicBezTo>
                    <a:pt x="0" y="1595"/>
                    <a:pt x="488" y="1988"/>
                    <a:pt x="995" y="1988"/>
                  </a:cubicBezTo>
                  <a:cubicBezTo>
                    <a:pt x="1240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14"/>
            <p:cNvSpPr/>
            <p:nvPr/>
          </p:nvSpPr>
          <p:spPr>
            <a:xfrm>
              <a:off x="1062325" y="1741025"/>
              <a:ext cx="51825" cy="49750"/>
            </a:xfrm>
            <a:custGeom>
              <a:avLst/>
              <a:gdLst/>
              <a:ahLst/>
              <a:cxnLst/>
              <a:rect l="l" t="t" r="r" b="b"/>
              <a:pathLst>
                <a:path w="2073" h="1990" extrusionOk="0">
                  <a:moveTo>
                    <a:pt x="997" y="1"/>
                  </a:moveTo>
                  <a:cubicBezTo>
                    <a:pt x="487" y="1"/>
                    <a:pt x="0" y="396"/>
                    <a:pt x="0" y="992"/>
                  </a:cubicBezTo>
                  <a:cubicBezTo>
                    <a:pt x="0" y="1589"/>
                    <a:pt x="487" y="1989"/>
                    <a:pt x="996" y="1989"/>
                  </a:cubicBezTo>
                  <a:cubicBezTo>
                    <a:pt x="1239" y="1989"/>
                    <a:pt x="1487" y="1899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14"/>
            <p:cNvSpPr/>
            <p:nvPr/>
          </p:nvSpPr>
          <p:spPr>
            <a:xfrm>
              <a:off x="907550" y="174112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34" y="0"/>
                  </a:moveTo>
                  <a:cubicBezTo>
                    <a:pt x="453" y="0"/>
                    <a:pt x="0" y="1072"/>
                    <a:pt x="631" y="1691"/>
                  </a:cubicBezTo>
                  <a:cubicBezTo>
                    <a:pt x="822" y="1887"/>
                    <a:pt x="1075" y="1986"/>
                    <a:pt x="1328" y="1986"/>
                  </a:cubicBezTo>
                  <a:cubicBezTo>
                    <a:pt x="1581" y="1986"/>
                    <a:pt x="1834" y="1887"/>
                    <a:pt x="2024" y="1691"/>
                  </a:cubicBezTo>
                  <a:cubicBezTo>
                    <a:pt x="2655" y="1072"/>
                    <a:pt x="2215" y="0"/>
                    <a:pt x="1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4"/>
            <p:cNvSpPr/>
            <p:nvPr/>
          </p:nvSpPr>
          <p:spPr>
            <a:xfrm>
              <a:off x="1135850" y="18145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14"/>
            <p:cNvSpPr/>
            <p:nvPr/>
          </p:nvSpPr>
          <p:spPr>
            <a:xfrm>
              <a:off x="120907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6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14"/>
            <p:cNvSpPr/>
            <p:nvPr/>
          </p:nvSpPr>
          <p:spPr>
            <a:xfrm>
              <a:off x="1282300" y="1960875"/>
              <a:ext cx="51800" cy="49725"/>
            </a:xfrm>
            <a:custGeom>
              <a:avLst/>
              <a:gdLst/>
              <a:ahLst/>
              <a:cxnLst/>
              <a:rect l="l" t="t" r="r" b="b"/>
              <a:pathLst>
                <a:path w="2072" h="1989" extrusionOk="0">
                  <a:moveTo>
                    <a:pt x="1001" y="0"/>
                  </a:moveTo>
                  <a:cubicBezTo>
                    <a:pt x="492" y="0"/>
                    <a:pt x="0" y="400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91" y="91"/>
                    <a:pt x="1244" y="0"/>
                    <a:pt x="10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14"/>
            <p:cNvSpPr/>
            <p:nvPr/>
          </p:nvSpPr>
          <p:spPr>
            <a:xfrm>
              <a:off x="1355225" y="2034025"/>
              <a:ext cx="52100" cy="49700"/>
            </a:xfrm>
            <a:custGeom>
              <a:avLst/>
              <a:gdLst/>
              <a:ahLst/>
              <a:cxnLst/>
              <a:rect l="l" t="t" r="r" b="b"/>
              <a:pathLst>
                <a:path w="2084" h="1988" extrusionOk="0">
                  <a:moveTo>
                    <a:pt x="996" y="1"/>
                  </a:moveTo>
                  <a:cubicBezTo>
                    <a:pt x="488" y="1"/>
                    <a:pt x="0" y="397"/>
                    <a:pt x="0" y="1000"/>
                  </a:cubicBezTo>
                  <a:cubicBezTo>
                    <a:pt x="0" y="1594"/>
                    <a:pt x="487" y="1988"/>
                    <a:pt x="995" y="1988"/>
                  </a:cubicBezTo>
                  <a:cubicBezTo>
                    <a:pt x="1240" y="1988"/>
                    <a:pt x="1489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14"/>
            <p:cNvSpPr/>
            <p:nvPr/>
          </p:nvSpPr>
          <p:spPr>
            <a:xfrm>
              <a:off x="1428750" y="21075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14"/>
            <p:cNvSpPr/>
            <p:nvPr/>
          </p:nvSpPr>
          <p:spPr>
            <a:xfrm>
              <a:off x="1501950" y="2180750"/>
              <a:ext cx="51825" cy="49650"/>
            </a:xfrm>
            <a:custGeom>
              <a:avLst/>
              <a:gdLst/>
              <a:ahLst/>
              <a:cxnLst/>
              <a:rect l="l" t="t" r="r" b="b"/>
              <a:pathLst>
                <a:path w="2073" h="1986" extrusionOk="0">
                  <a:moveTo>
                    <a:pt x="990" y="1"/>
                  </a:moveTo>
                  <a:cubicBezTo>
                    <a:pt x="483" y="1"/>
                    <a:pt x="1" y="395"/>
                    <a:pt x="1" y="989"/>
                  </a:cubicBezTo>
                  <a:cubicBezTo>
                    <a:pt x="1" y="1586"/>
                    <a:pt x="487" y="1986"/>
                    <a:pt x="997" y="1986"/>
                  </a:cubicBezTo>
                  <a:cubicBezTo>
                    <a:pt x="1240" y="1986"/>
                    <a:pt x="1488" y="1895"/>
                    <a:pt x="1692" y="1691"/>
                  </a:cubicBezTo>
                  <a:cubicBezTo>
                    <a:pt x="2073" y="1310"/>
                    <a:pt x="2073" y="679"/>
                    <a:pt x="1692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14"/>
            <p:cNvSpPr/>
            <p:nvPr/>
          </p:nvSpPr>
          <p:spPr>
            <a:xfrm>
              <a:off x="989100" y="18142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5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14"/>
            <p:cNvSpPr/>
            <p:nvPr/>
          </p:nvSpPr>
          <p:spPr>
            <a:xfrm>
              <a:off x="106292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14"/>
            <p:cNvSpPr/>
            <p:nvPr/>
          </p:nvSpPr>
          <p:spPr>
            <a:xfrm>
              <a:off x="1135850" y="19610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02"/>
                    <a:pt x="2084" y="671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14"/>
            <p:cNvSpPr/>
            <p:nvPr/>
          </p:nvSpPr>
          <p:spPr>
            <a:xfrm>
              <a:off x="1209075" y="2034025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1" y="1"/>
                  </a:moveTo>
                  <a:cubicBezTo>
                    <a:pt x="483" y="1"/>
                    <a:pt x="0" y="397"/>
                    <a:pt x="0" y="1000"/>
                  </a:cubicBezTo>
                  <a:cubicBezTo>
                    <a:pt x="0" y="1594"/>
                    <a:pt x="482" y="1988"/>
                    <a:pt x="989" y="1988"/>
                  </a:cubicBezTo>
                  <a:cubicBezTo>
                    <a:pt x="1234" y="1988"/>
                    <a:pt x="1485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6" y="1"/>
                    <a:pt x="9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14"/>
            <p:cNvSpPr/>
            <p:nvPr/>
          </p:nvSpPr>
          <p:spPr>
            <a:xfrm>
              <a:off x="1282300" y="2107250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5" y="0"/>
                  </a:moveTo>
                  <a:cubicBezTo>
                    <a:pt x="487" y="0"/>
                    <a:pt x="0" y="394"/>
                    <a:pt x="0" y="988"/>
                  </a:cubicBezTo>
                  <a:cubicBezTo>
                    <a:pt x="0" y="1591"/>
                    <a:pt x="488" y="1988"/>
                    <a:pt x="996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9" y="92"/>
                    <a:pt x="1240" y="0"/>
                    <a:pt x="9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14"/>
            <p:cNvSpPr/>
            <p:nvPr/>
          </p:nvSpPr>
          <p:spPr>
            <a:xfrm>
              <a:off x="1355525" y="2180750"/>
              <a:ext cx="52100" cy="49725"/>
            </a:xfrm>
            <a:custGeom>
              <a:avLst/>
              <a:gdLst/>
              <a:ahLst/>
              <a:cxnLst/>
              <a:rect l="l" t="t" r="r" b="b"/>
              <a:pathLst>
                <a:path w="2084" h="1989" extrusionOk="0">
                  <a:moveTo>
                    <a:pt x="998" y="1"/>
                  </a:moveTo>
                  <a:cubicBezTo>
                    <a:pt x="487" y="1"/>
                    <a:pt x="0" y="395"/>
                    <a:pt x="0" y="989"/>
                  </a:cubicBezTo>
                  <a:cubicBezTo>
                    <a:pt x="0" y="1592"/>
                    <a:pt x="488" y="1988"/>
                    <a:pt x="1000" y="1988"/>
                  </a:cubicBezTo>
                  <a:cubicBezTo>
                    <a:pt x="1246" y="1988"/>
                    <a:pt x="1498" y="1896"/>
                    <a:pt x="1703" y="1691"/>
                  </a:cubicBezTo>
                  <a:cubicBezTo>
                    <a:pt x="2084" y="1310"/>
                    <a:pt x="2084" y="679"/>
                    <a:pt x="1703" y="298"/>
                  </a:cubicBezTo>
                  <a:cubicBezTo>
                    <a:pt x="1497" y="93"/>
                    <a:pt x="1245" y="1"/>
                    <a:pt x="9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14"/>
            <p:cNvSpPr/>
            <p:nvPr/>
          </p:nvSpPr>
          <p:spPr>
            <a:xfrm>
              <a:off x="1428750" y="22539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14"/>
            <p:cNvSpPr/>
            <p:nvPr/>
          </p:nvSpPr>
          <p:spPr>
            <a:xfrm>
              <a:off x="842650" y="18145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14"/>
            <p:cNvSpPr/>
            <p:nvPr/>
          </p:nvSpPr>
          <p:spPr>
            <a:xfrm>
              <a:off x="915575" y="1887575"/>
              <a:ext cx="49725" cy="49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53" y="0"/>
                    <a:pt x="1" y="453"/>
                    <a:pt x="1" y="1000"/>
                  </a:cubicBezTo>
                  <a:cubicBezTo>
                    <a:pt x="1" y="1536"/>
                    <a:pt x="453" y="1988"/>
                    <a:pt x="1001" y="1988"/>
                  </a:cubicBezTo>
                  <a:cubicBezTo>
                    <a:pt x="1548" y="1988"/>
                    <a:pt x="1989" y="1536"/>
                    <a:pt x="1989" y="1000"/>
                  </a:cubicBezTo>
                  <a:cubicBezTo>
                    <a:pt x="1989" y="453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14"/>
            <p:cNvSpPr/>
            <p:nvPr/>
          </p:nvSpPr>
          <p:spPr>
            <a:xfrm>
              <a:off x="761100" y="188757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22" y="0"/>
                  </a:moveTo>
                  <a:cubicBezTo>
                    <a:pt x="441" y="0"/>
                    <a:pt x="0" y="1072"/>
                    <a:pt x="619" y="1691"/>
                  </a:cubicBezTo>
                  <a:cubicBezTo>
                    <a:pt x="816" y="1887"/>
                    <a:pt x="1072" y="1985"/>
                    <a:pt x="1326" y="1985"/>
                  </a:cubicBezTo>
                  <a:cubicBezTo>
                    <a:pt x="1581" y="1985"/>
                    <a:pt x="1834" y="1887"/>
                    <a:pt x="2024" y="1691"/>
                  </a:cubicBezTo>
                  <a:cubicBezTo>
                    <a:pt x="2655" y="1072"/>
                    <a:pt x="2203" y="0"/>
                    <a:pt x="13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14"/>
            <p:cNvSpPr/>
            <p:nvPr/>
          </p:nvSpPr>
          <p:spPr>
            <a:xfrm>
              <a:off x="989400" y="19613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14"/>
            <p:cNvSpPr/>
            <p:nvPr/>
          </p:nvSpPr>
          <p:spPr>
            <a:xfrm>
              <a:off x="1062625" y="203432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86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6" y="1985"/>
                    <a:pt x="993" y="1985"/>
                  </a:cubicBezTo>
                  <a:cubicBezTo>
                    <a:pt x="1234" y="1985"/>
                    <a:pt x="1479" y="1894"/>
                    <a:pt x="1679" y="1691"/>
                  </a:cubicBezTo>
                  <a:cubicBezTo>
                    <a:pt x="2072" y="1310"/>
                    <a:pt x="2072" y="678"/>
                    <a:pt x="1679" y="297"/>
                  </a:cubicBezTo>
                  <a:cubicBezTo>
                    <a:pt x="1477" y="92"/>
                    <a:pt x="1229" y="0"/>
                    <a:pt x="98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14"/>
            <p:cNvSpPr/>
            <p:nvPr/>
          </p:nvSpPr>
          <p:spPr>
            <a:xfrm>
              <a:off x="1135550" y="21074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90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4"/>
            <p:cNvSpPr/>
            <p:nvPr/>
          </p:nvSpPr>
          <p:spPr>
            <a:xfrm>
              <a:off x="1208775" y="21806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7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4"/>
            <p:cNvSpPr/>
            <p:nvPr/>
          </p:nvSpPr>
          <p:spPr>
            <a:xfrm>
              <a:off x="1282300" y="22542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4"/>
            <p:cNvSpPr/>
            <p:nvPr/>
          </p:nvSpPr>
          <p:spPr>
            <a:xfrm>
              <a:off x="1355525" y="2327275"/>
              <a:ext cx="51800" cy="49750"/>
            </a:xfrm>
            <a:custGeom>
              <a:avLst/>
              <a:gdLst/>
              <a:ahLst/>
              <a:cxnLst/>
              <a:rect l="l" t="t" r="r" b="b"/>
              <a:pathLst>
                <a:path w="2072" h="1990" extrusionOk="0">
                  <a:moveTo>
                    <a:pt x="996" y="1"/>
                  </a:moveTo>
                  <a:cubicBezTo>
                    <a:pt x="486" y="1"/>
                    <a:pt x="0" y="401"/>
                    <a:pt x="0" y="998"/>
                  </a:cubicBezTo>
                  <a:cubicBezTo>
                    <a:pt x="0" y="1595"/>
                    <a:pt x="486" y="1989"/>
                    <a:pt x="996" y="1989"/>
                  </a:cubicBezTo>
                  <a:cubicBezTo>
                    <a:pt x="1239" y="1989"/>
                    <a:pt x="1487" y="1900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87" y="92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14"/>
            <p:cNvSpPr/>
            <p:nvPr/>
          </p:nvSpPr>
          <p:spPr>
            <a:xfrm>
              <a:off x="842650" y="19607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14"/>
            <p:cNvSpPr/>
            <p:nvPr/>
          </p:nvSpPr>
          <p:spPr>
            <a:xfrm>
              <a:off x="916175" y="2034325"/>
              <a:ext cx="51825" cy="49625"/>
            </a:xfrm>
            <a:custGeom>
              <a:avLst/>
              <a:gdLst/>
              <a:ahLst/>
              <a:cxnLst/>
              <a:rect l="l" t="t" r="r" b="b"/>
              <a:pathLst>
                <a:path w="2073" h="1985" extrusionOk="0">
                  <a:moveTo>
                    <a:pt x="990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7" y="1985"/>
                    <a:pt x="996" y="1985"/>
                  </a:cubicBezTo>
                  <a:cubicBezTo>
                    <a:pt x="1239" y="1985"/>
                    <a:pt x="1488" y="1894"/>
                    <a:pt x="1691" y="1691"/>
                  </a:cubicBezTo>
                  <a:cubicBezTo>
                    <a:pt x="2072" y="1310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4"/>
            <p:cNvSpPr/>
            <p:nvPr/>
          </p:nvSpPr>
          <p:spPr>
            <a:xfrm>
              <a:off x="989400" y="21074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4"/>
            <p:cNvSpPr/>
            <p:nvPr/>
          </p:nvSpPr>
          <p:spPr>
            <a:xfrm>
              <a:off x="1062325" y="21806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14"/>
            <p:cNvSpPr/>
            <p:nvPr/>
          </p:nvSpPr>
          <p:spPr>
            <a:xfrm>
              <a:off x="1135550" y="225370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5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14"/>
            <p:cNvSpPr/>
            <p:nvPr/>
          </p:nvSpPr>
          <p:spPr>
            <a:xfrm>
              <a:off x="1209075" y="232727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1" y="1"/>
                  </a:moveTo>
                  <a:cubicBezTo>
                    <a:pt x="492" y="1"/>
                    <a:pt x="0" y="401"/>
                    <a:pt x="0" y="998"/>
                  </a:cubicBezTo>
                  <a:cubicBezTo>
                    <a:pt x="0" y="1595"/>
                    <a:pt x="492" y="1989"/>
                    <a:pt x="1002" y="1989"/>
                  </a:cubicBezTo>
                  <a:cubicBezTo>
                    <a:pt x="1244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2"/>
                    <a:pt x="1244" y="1"/>
                    <a:pt x="1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14"/>
            <p:cNvSpPr/>
            <p:nvPr/>
          </p:nvSpPr>
          <p:spPr>
            <a:xfrm>
              <a:off x="1282300" y="2400450"/>
              <a:ext cx="51800" cy="49800"/>
            </a:xfrm>
            <a:custGeom>
              <a:avLst/>
              <a:gdLst/>
              <a:ahLst/>
              <a:cxnLst/>
              <a:rect l="l" t="t" r="r" b="b"/>
              <a:pathLst>
                <a:path w="2072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14"/>
            <p:cNvSpPr/>
            <p:nvPr/>
          </p:nvSpPr>
          <p:spPr>
            <a:xfrm>
              <a:off x="696200" y="1960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2" y="1"/>
                  </a:moveTo>
                  <a:cubicBezTo>
                    <a:pt x="493" y="1"/>
                    <a:pt x="1" y="395"/>
                    <a:pt x="1" y="992"/>
                  </a:cubicBezTo>
                  <a:cubicBezTo>
                    <a:pt x="1" y="1595"/>
                    <a:pt x="489" y="1992"/>
                    <a:pt x="997" y="1992"/>
                  </a:cubicBezTo>
                  <a:cubicBezTo>
                    <a:pt x="1241" y="1992"/>
                    <a:pt x="1490" y="1900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14"/>
            <p:cNvSpPr/>
            <p:nvPr/>
          </p:nvSpPr>
          <p:spPr>
            <a:xfrm>
              <a:off x="769425" y="20339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14"/>
            <p:cNvSpPr/>
            <p:nvPr/>
          </p:nvSpPr>
          <p:spPr>
            <a:xfrm>
              <a:off x="614650" y="2034000"/>
              <a:ext cx="66400" cy="49450"/>
            </a:xfrm>
            <a:custGeom>
              <a:avLst/>
              <a:gdLst/>
              <a:ahLst/>
              <a:cxnLst/>
              <a:rect l="l" t="t" r="r" b="b"/>
              <a:pathLst>
                <a:path w="2656" h="1978" extrusionOk="0">
                  <a:moveTo>
                    <a:pt x="1334" y="1"/>
                  </a:moveTo>
                  <a:cubicBezTo>
                    <a:pt x="453" y="1"/>
                    <a:pt x="0" y="1061"/>
                    <a:pt x="631" y="1692"/>
                  </a:cubicBezTo>
                  <a:cubicBezTo>
                    <a:pt x="822" y="1882"/>
                    <a:pt x="1075" y="1977"/>
                    <a:pt x="1329" y="1977"/>
                  </a:cubicBezTo>
                  <a:cubicBezTo>
                    <a:pt x="1584" y="1977"/>
                    <a:pt x="1840" y="1882"/>
                    <a:pt x="2036" y="1692"/>
                  </a:cubicBezTo>
                  <a:cubicBezTo>
                    <a:pt x="2656" y="1061"/>
                    <a:pt x="2215" y="1"/>
                    <a:pt x="1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14"/>
            <p:cNvSpPr/>
            <p:nvPr/>
          </p:nvSpPr>
          <p:spPr>
            <a:xfrm>
              <a:off x="842950" y="21074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4"/>
                  </a:cubicBezTo>
                  <a:cubicBezTo>
                    <a:pt x="2084" y="1302"/>
                    <a:pt x="2084" y="682"/>
                    <a:pt x="1691" y="290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14"/>
            <p:cNvSpPr/>
            <p:nvPr/>
          </p:nvSpPr>
          <p:spPr>
            <a:xfrm>
              <a:off x="916175" y="218067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1"/>
                    <a:pt x="2072" y="670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14"/>
            <p:cNvSpPr/>
            <p:nvPr/>
          </p:nvSpPr>
          <p:spPr>
            <a:xfrm>
              <a:off x="989400" y="2253700"/>
              <a:ext cx="51825" cy="49800"/>
            </a:xfrm>
            <a:custGeom>
              <a:avLst/>
              <a:gdLst/>
              <a:ahLst/>
              <a:cxnLst/>
              <a:rect l="l" t="t" r="r" b="b"/>
              <a:pathLst>
                <a:path w="2073" h="1992" extrusionOk="0">
                  <a:moveTo>
                    <a:pt x="991" y="0"/>
                  </a:moveTo>
                  <a:cubicBezTo>
                    <a:pt x="483" y="0"/>
                    <a:pt x="0" y="397"/>
                    <a:pt x="0" y="1000"/>
                  </a:cubicBezTo>
                  <a:cubicBezTo>
                    <a:pt x="0" y="1597"/>
                    <a:pt x="487" y="1991"/>
                    <a:pt x="997" y="1991"/>
                  </a:cubicBezTo>
                  <a:cubicBezTo>
                    <a:pt x="1239" y="1991"/>
                    <a:pt x="1488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6" y="0"/>
                    <a:pt x="9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14"/>
            <p:cNvSpPr/>
            <p:nvPr/>
          </p:nvSpPr>
          <p:spPr>
            <a:xfrm>
              <a:off x="1062625" y="232682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3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3" y="1983"/>
                  </a:cubicBezTo>
                  <a:cubicBezTo>
                    <a:pt x="1234" y="1983"/>
                    <a:pt x="1479" y="1894"/>
                    <a:pt x="1679" y="1694"/>
                  </a:cubicBezTo>
                  <a:cubicBezTo>
                    <a:pt x="2072" y="1313"/>
                    <a:pt x="2072" y="682"/>
                    <a:pt x="1679" y="289"/>
                  </a:cubicBezTo>
                  <a:cubicBezTo>
                    <a:pt x="1479" y="90"/>
                    <a:pt x="1234" y="0"/>
                    <a:pt x="9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14"/>
            <p:cNvSpPr/>
            <p:nvPr/>
          </p:nvSpPr>
          <p:spPr>
            <a:xfrm>
              <a:off x="1135850" y="24004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1000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6" y="1991"/>
                  </a:cubicBezTo>
                  <a:cubicBezTo>
                    <a:pt x="1250" y="1991"/>
                    <a:pt x="1499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6" y="0"/>
                    <a:pt x="10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4"/>
            <p:cNvSpPr/>
            <p:nvPr/>
          </p:nvSpPr>
          <p:spPr>
            <a:xfrm>
              <a:off x="1209075" y="24735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1" y="89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14"/>
            <p:cNvSpPr/>
            <p:nvPr/>
          </p:nvSpPr>
          <p:spPr>
            <a:xfrm>
              <a:off x="696200" y="21070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2" y="0"/>
                  </a:moveTo>
                  <a:cubicBezTo>
                    <a:pt x="492" y="0"/>
                    <a:pt x="1" y="400"/>
                    <a:pt x="1" y="997"/>
                  </a:cubicBezTo>
                  <a:cubicBezTo>
                    <a:pt x="1" y="1594"/>
                    <a:pt x="493" y="1989"/>
                    <a:pt x="1002" y="1989"/>
                  </a:cubicBezTo>
                  <a:cubicBezTo>
                    <a:pt x="1245" y="1989"/>
                    <a:pt x="1492" y="1899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2" y="91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14"/>
            <p:cNvSpPr/>
            <p:nvPr/>
          </p:nvSpPr>
          <p:spPr>
            <a:xfrm>
              <a:off x="769725" y="21806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6" y="1984"/>
                  </a:cubicBezTo>
                  <a:cubicBezTo>
                    <a:pt x="1250" y="1984"/>
                    <a:pt x="1500" y="1894"/>
                    <a:pt x="1703" y="1694"/>
                  </a:cubicBezTo>
                  <a:cubicBezTo>
                    <a:pt x="2084" y="1301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4"/>
            <p:cNvSpPr/>
            <p:nvPr/>
          </p:nvSpPr>
          <p:spPr>
            <a:xfrm>
              <a:off x="842950" y="2253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2" y="1991"/>
                  </a:cubicBezTo>
                  <a:cubicBezTo>
                    <a:pt x="1245" y="1991"/>
                    <a:pt x="1492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14"/>
            <p:cNvSpPr/>
            <p:nvPr/>
          </p:nvSpPr>
          <p:spPr>
            <a:xfrm>
              <a:off x="916175" y="232682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4"/>
            <p:cNvSpPr/>
            <p:nvPr/>
          </p:nvSpPr>
          <p:spPr>
            <a:xfrm>
              <a:off x="989400" y="24000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4"/>
            <p:cNvSpPr/>
            <p:nvPr/>
          </p:nvSpPr>
          <p:spPr>
            <a:xfrm>
              <a:off x="1062925" y="24735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7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7" y="89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4"/>
            <p:cNvSpPr/>
            <p:nvPr/>
          </p:nvSpPr>
          <p:spPr>
            <a:xfrm>
              <a:off x="1136150" y="254677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6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4"/>
            <p:cNvSpPr/>
            <p:nvPr/>
          </p:nvSpPr>
          <p:spPr>
            <a:xfrm>
              <a:off x="549750" y="210725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1"/>
                  </a:moveTo>
                  <a:cubicBezTo>
                    <a:pt x="489" y="1"/>
                    <a:pt x="1" y="397"/>
                    <a:pt x="1" y="1000"/>
                  </a:cubicBezTo>
                  <a:cubicBezTo>
                    <a:pt x="1" y="1597"/>
                    <a:pt x="493" y="1992"/>
                    <a:pt x="1002" y="1992"/>
                  </a:cubicBezTo>
                  <a:cubicBezTo>
                    <a:pt x="1245" y="1992"/>
                    <a:pt x="1492" y="1902"/>
                    <a:pt x="1692" y="1702"/>
                  </a:cubicBezTo>
                  <a:cubicBezTo>
                    <a:pt x="2084" y="1310"/>
                    <a:pt x="2084" y="679"/>
                    <a:pt x="1692" y="298"/>
                  </a:cubicBezTo>
                  <a:cubicBezTo>
                    <a:pt x="1490" y="92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4"/>
            <p:cNvSpPr/>
            <p:nvPr/>
          </p:nvSpPr>
          <p:spPr>
            <a:xfrm>
              <a:off x="622975" y="2180475"/>
              <a:ext cx="51825" cy="49700"/>
            </a:xfrm>
            <a:custGeom>
              <a:avLst/>
              <a:gdLst/>
              <a:ahLst/>
              <a:cxnLst/>
              <a:rect l="l" t="t" r="r" b="b"/>
              <a:pathLst>
                <a:path w="2073" h="1988" extrusionOk="0">
                  <a:moveTo>
                    <a:pt x="990" y="0"/>
                  </a:moveTo>
                  <a:cubicBezTo>
                    <a:pt x="483" y="0"/>
                    <a:pt x="1" y="394"/>
                    <a:pt x="1" y="988"/>
                  </a:cubicBezTo>
                  <a:cubicBezTo>
                    <a:pt x="1" y="1591"/>
                    <a:pt x="484" y="1987"/>
                    <a:pt x="992" y="1987"/>
                  </a:cubicBezTo>
                  <a:cubicBezTo>
                    <a:pt x="1236" y="1987"/>
                    <a:pt x="1486" y="1896"/>
                    <a:pt x="1691" y="1690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4"/>
            <p:cNvSpPr/>
            <p:nvPr/>
          </p:nvSpPr>
          <p:spPr>
            <a:xfrm>
              <a:off x="468200" y="2180450"/>
              <a:ext cx="66400" cy="49675"/>
            </a:xfrm>
            <a:custGeom>
              <a:avLst/>
              <a:gdLst/>
              <a:ahLst/>
              <a:cxnLst/>
              <a:rect l="l" t="t" r="r" b="b"/>
              <a:pathLst>
                <a:path w="2656" h="1987" extrusionOk="0">
                  <a:moveTo>
                    <a:pt x="1322" y="1"/>
                  </a:moveTo>
                  <a:cubicBezTo>
                    <a:pt x="441" y="1"/>
                    <a:pt x="1" y="1072"/>
                    <a:pt x="632" y="1691"/>
                  </a:cubicBezTo>
                  <a:cubicBezTo>
                    <a:pt x="822" y="1888"/>
                    <a:pt x="1075" y="1986"/>
                    <a:pt x="1328" y="1986"/>
                  </a:cubicBezTo>
                  <a:cubicBezTo>
                    <a:pt x="1581" y="1986"/>
                    <a:pt x="1834" y="1888"/>
                    <a:pt x="2025" y="1691"/>
                  </a:cubicBezTo>
                  <a:cubicBezTo>
                    <a:pt x="2656" y="1072"/>
                    <a:pt x="2203" y="1"/>
                    <a:pt x="1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4"/>
            <p:cNvSpPr/>
            <p:nvPr/>
          </p:nvSpPr>
          <p:spPr>
            <a:xfrm>
              <a:off x="696500" y="2253975"/>
              <a:ext cx="51825" cy="49725"/>
            </a:xfrm>
            <a:custGeom>
              <a:avLst/>
              <a:gdLst/>
              <a:ahLst/>
              <a:cxnLst/>
              <a:rect l="l" t="t" r="r" b="b"/>
              <a:pathLst>
                <a:path w="2073" h="1989" extrusionOk="0">
                  <a:moveTo>
                    <a:pt x="990" y="1"/>
                  </a:moveTo>
                  <a:cubicBezTo>
                    <a:pt x="482" y="1"/>
                    <a:pt x="1" y="395"/>
                    <a:pt x="1" y="989"/>
                  </a:cubicBezTo>
                  <a:cubicBezTo>
                    <a:pt x="1" y="1592"/>
                    <a:pt x="484" y="1988"/>
                    <a:pt x="991" y="1988"/>
                  </a:cubicBezTo>
                  <a:cubicBezTo>
                    <a:pt x="1236" y="1988"/>
                    <a:pt x="1486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4"/>
            <p:cNvSpPr/>
            <p:nvPr/>
          </p:nvSpPr>
          <p:spPr>
            <a:xfrm>
              <a:off x="769425" y="23271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9"/>
                    <a:pt x="1006" y="1989"/>
                  </a:cubicBezTo>
                  <a:cubicBezTo>
                    <a:pt x="1250" y="1989"/>
                    <a:pt x="1500" y="1898"/>
                    <a:pt x="1703" y="1694"/>
                  </a:cubicBezTo>
                  <a:cubicBezTo>
                    <a:pt x="2084" y="1313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4"/>
            <p:cNvSpPr/>
            <p:nvPr/>
          </p:nvSpPr>
          <p:spPr>
            <a:xfrm>
              <a:off x="842650" y="24003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4"/>
            <p:cNvSpPr/>
            <p:nvPr/>
          </p:nvSpPr>
          <p:spPr>
            <a:xfrm>
              <a:off x="915875" y="24735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2" y="89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4"/>
            <p:cNvSpPr/>
            <p:nvPr/>
          </p:nvSpPr>
          <p:spPr>
            <a:xfrm>
              <a:off x="989400" y="2546950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401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5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1"/>
                    <a:pt x="1244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4"/>
            <p:cNvSpPr/>
            <p:nvPr/>
          </p:nvSpPr>
          <p:spPr>
            <a:xfrm>
              <a:off x="1062925" y="2620000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7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4"/>
            <p:cNvSpPr/>
            <p:nvPr/>
          </p:nvSpPr>
          <p:spPr>
            <a:xfrm>
              <a:off x="549750" y="225360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4"/>
                    <a:pt x="1002" y="1984"/>
                  </a:cubicBezTo>
                  <a:cubicBezTo>
                    <a:pt x="1245" y="1984"/>
                    <a:pt x="1492" y="1894"/>
                    <a:pt x="1692" y="1694"/>
                  </a:cubicBezTo>
                  <a:cubicBezTo>
                    <a:pt x="2084" y="1302"/>
                    <a:pt x="2084" y="682"/>
                    <a:pt x="1692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4"/>
            <p:cNvSpPr/>
            <p:nvPr/>
          </p:nvSpPr>
          <p:spPr>
            <a:xfrm>
              <a:off x="623275" y="23271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4"/>
            <p:cNvSpPr/>
            <p:nvPr/>
          </p:nvSpPr>
          <p:spPr>
            <a:xfrm>
              <a:off x="696500" y="24003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1" y="395"/>
                    <a:pt x="1" y="992"/>
                  </a:cubicBezTo>
                  <a:cubicBezTo>
                    <a:pt x="1" y="1589"/>
                    <a:pt x="487" y="1983"/>
                    <a:pt x="997" y="1983"/>
                  </a:cubicBezTo>
                  <a:cubicBezTo>
                    <a:pt x="1240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40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4"/>
            <p:cNvSpPr/>
            <p:nvPr/>
          </p:nvSpPr>
          <p:spPr>
            <a:xfrm>
              <a:off x="769425" y="2473375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0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6" y="1991"/>
                  </a:cubicBezTo>
                  <a:cubicBezTo>
                    <a:pt x="1250" y="1991"/>
                    <a:pt x="1500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7" y="0"/>
                    <a:pt x="10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4"/>
            <p:cNvSpPr/>
            <p:nvPr/>
          </p:nvSpPr>
          <p:spPr>
            <a:xfrm>
              <a:off x="842650" y="254657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5" y="1"/>
                  </a:moveTo>
                  <a:cubicBezTo>
                    <a:pt x="488" y="1"/>
                    <a:pt x="1" y="395"/>
                    <a:pt x="1" y="989"/>
                  </a:cubicBezTo>
                  <a:cubicBezTo>
                    <a:pt x="1" y="1591"/>
                    <a:pt x="489" y="1988"/>
                    <a:pt x="997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0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4"/>
            <p:cNvSpPr/>
            <p:nvPr/>
          </p:nvSpPr>
          <p:spPr>
            <a:xfrm>
              <a:off x="916175" y="2620000"/>
              <a:ext cx="52125" cy="49750"/>
            </a:xfrm>
            <a:custGeom>
              <a:avLst/>
              <a:gdLst/>
              <a:ahLst/>
              <a:cxnLst/>
              <a:rect l="l" t="t" r="r" b="b"/>
              <a:pathLst>
                <a:path w="2085" h="1990" extrusionOk="0">
                  <a:moveTo>
                    <a:pt x="1006" y="1"/>
                  </a:moveTo>
                  <a:cubicBezTo>
                    <a:pt x="492" y="1"/>
                    <a:pt x="0" y="396"/>
                    <a:pt x="0" y="993"/>
                  </a:cubicBezTo>
                  <a:cubicBezTo>
                    <a:pt x="0" y="1589"/>
                    <a:pt x="492" y="1989"/>
                    <a:pt x="1005" y="1989"/>
                  </a:cubicBezTo>
                  <a:cubicBezTo>
                    <a:pt x="1250" y="1989"/>
                    <a:pt x="1499" y="1899"/>
                    <a:pt x="1703" y="1695"/>
                  </a:cubicBezTo>
                  <a:cubicBezTo>
                    <a:pt x="2084" y="1314"/>
                    <a:pt x="2084" y="683"/>
                    <a:pt x="1703" y="290"/>
                  </a:cubicBezTo>
                  <a:cubicBezTo>
                    <a:pt x="1500" y="90"/>
                    <a:pt x="1250" y="1"/>
                    <a:pt x="10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4"/>
            <p:cNvSpPr/>
            <p:nvPr/>
          </p:nvSpPr>
          <p:spPr>
            <a:xfrm>
              <a:off x="989400" y="269322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396"/>
                    <a:pt x="0" y="992"/>
                  </a:cubicBezTo>
                  <a:cubicBezTo>
                    <a:pt x="0" y="1589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10_1_1"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15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grpSp>
        <p:nvGrpSpPr>
          <p:cNvPr id="887" name="Google Shape;887;p15"/>
          <p:cNvGrpSpPr/>
          <p:nvPr/>
        </p:nvGrpSpPr>
        <p:grpSpPr>
          <a:xfrm rot="10800000">
            <a:off x="7577086" y="-341834"/>
            <a:ext cx="867421" cy="876284"/>
            <a:chOff x="1574800" y="4485490"/>
            <a:chExt cx="1087539" cy="1098789"/>
          </a:xfrm>
        </p:grpSpPr>
        <p:sp>
          <p:nvSpPr>
            <p:cNvPr id="888" name="Google Shape;888;p15"/>
            <p:cNvSpPr/>
            <p:nvPr/>
          </p:nvSpPr>
          <p:spPr>
            <a:xfrm rot="-2502279">
              <a:off x="1734061" y="4686855"/>
              <a:ext cx="785498" cy="728429"/>
            </a:xfrm>
            <a:custGeom>
              <a:avLst/>
              <a:gdLst/>
              <a:ahLst/>
              <a:cxnLst/>
              <a:rect l="l" t="t" r="r" b="b"/>
              <a:pathLst>
                <a:path w="29909" h="27736" extrusionOk="0">
                  <a:moveTo>
                    <a:pt x="16169" y="0"/>
                  </a:moveTo>
                  <a:cubicBezTo>
                    <a:pt x="15407" y="0"/>
                    <a:pt x="14645" y="289"/>
                    <a:pt x="14061" y="866"/>
                  </a:cubicBezTo>
                  <a:cubicBezTo>
                    <a:pt x="12895" y="2033"/>
                    <a:pt x="12895" y="3914"/>
                    <a:pt x="14061" y="5081"/>
                  </a:cubicBezTo>
                  <a:lnTo>
                    <a:pt x="19562" y="10582"/>
                  </a:lnTo>
                  <a:lnTo>
                    <a:pt x="2977" y="10582"/>
                  </a:lnTo>
                  <a:cubicBezTo>
                    <a:pt x="1334" y="10582"/>
                    <a:pt x="0" y="11903"/>
                    <a:pt x="0" y="13558"/>
                  </a:cubicBezTo>
                  <a:cubicBezTo>
                    <a:pt x="0" y="15201"/>
                    <a:pt x="1334" y="16535"/>
                    <a:pt x="2977" y="16535"/>
                  </a:cubicBezTo>
                  <a:lnTo>
                    <a:pt x="19657" y="16535"/>
                  </a:lnTo>
                  <a:lnTo>
                    <a:pt x="13538" y="22655"/>
                  </a:lnTo>
                  <a:cubicBezTo>
                    <a:pt x="12371" y="23822"/>
                    <a:pt x="12371" y="25703"/>
                    <a:pt x="13538" y="26870"/>
                  </a:cubicBezTo>
                  <a:cubicBezTo>
                    <a:pt x="14115" y="27447"/>
                    <a:pt x="14877" y="27736"/>
                    <a:pt x="15639" y="27736"/>
                  </a:cubicBezTo>
                  <a:cubicBezTo>
                    <a:pt x="16401" y="27736"/>
                    <a:pt x="17163" y="27447"/>
                    <a:pt x="17741" y="26870"/>
                  </a:cubicBezTo>
                  <a:lnTo>
                    <a:pt x="28373" y="16237"/>
                  </a:lnTo>
                  <a:cubicBezTo>
                    <a:pt x="28456" y="16142"/>
                    <a:pt x="28539" y="16047"/>
                    <a:pt x="28623" y="15952"/>
                  </a:cubicBezTo>
                  <a:cubicBezTo>
                    <a:pt x="28718" y="15880"/>
                    <a:pt x="28813" y="15797"/>
                    <a:pt x="28897" y="15701"/>
                  </a:cubicBezTo>
                  <a:cubicBezTo>
                    <a:pt x="29599" y="14999"/>
                    <a:pt x="29909" y="13987"/>
                    <a:pt x="29718" y="13011"/>
                  </a:cubicBezTo>
                  <a:cubicBezTo>
                    <a:pt x="29575" y="12284"/>
                    <a:pt x="29171" y="11630"/>
                    <a:pt x="28587" y="11177"/>
                  </a:cubicBezTo>
                  <a:lnTo>
                    <a:pt x="18276" y="866"/>
                  </a:lnTo>
                  <a:cubicBezTo>
                    <a:pt x="17693" y="289"/>
                    <a:pt x="16931" y="0"/>
                    <a:pt x="161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5"/>
            <p:cNvSpPr/>
            <p:nvPr/>
          </p:nvSpPr>
          <p:spPr>
            <a:xfrm rot="-2502279">
              <a:off x="1717580" y="4654485"/>
              <a:ext cx="785498" cy="728429"/>
            </a:xfrm>
            <a:custGeom>
              <a:avLst/>
              <a:gdLst/>
              <a:ahLst/>
              <a:cxnLst/>
              <a:rect l="l" t="t" r="r" b="b"/>
              <a:pathLst>
                <a:path w="29909" h="27736" extrusionOk="0">
                  <a:moveTo>
                    <a:pt x="16169" y="0"/>
                  </a:moveTo>
                  <a:cubicBezTo>
                    <a:pt x="15407" y="0"/>
                    <a:pt x="14645" y="289"/>
                    <a:pt x="14061" y="866"/>
                  </a:cubicBezTo>
                  <a:cubicBezTo>
                    <a:pt x="12895" y="2033"/>
                    <a:pt x="12895" y="3914"/>
                    <a:pt x="14061" y="5081"/>
                  </a:cubicBezTo>
                  <a:lnTo>
                    <a:pt x="19562" y="10582"/>
                  </a:lnTo>
                  <a:lnTo>
                    <a:pt x="2977" y="10582"/>
                  </a:lnTo>
                  <a:cubicBezTo>
                    <a:pt x="1334" y="10582"/>
                    <a:pt x="0" y="11903"/>
                    <a:pt x="0" y="13558"/>
                  </a:cubicBezTo>
                  <a:cubicBezTo>
                    <a:pt x="0" y="15201"/>
                    <a:pt x="1334" y="16535"/>
                    <a:pt x="2977" y="16535"/>
                  </a:cubicBezTo>
                  <a:lnTo>
                    <a:pt x="19657" y="16535"/>
                  </a:lnTo>
                  <a:lnTo>
                    <a:pt x="13538" y="22655"/>
                  </a:lnTo>
                  <a:cubicBezTo>
                    <a:pt x="12371" y="23822"/>
                    <a:pt x="12371" y="25703"/>
                    <a:pt x="13538" y="26870"/>
                  </a:cubicBezTo>
                  <a:cubicBezTo>
                    <a:pt x="14115" y="27447"/>
                    <a:pt x="14877" y="27736"/>
                    <a:pt x="15639" y="27736"/>
                  </a:cubicBezTo>
                  <a:cubicBezTo>
                    <a:pt x="16401" y="27736"/>
                    <a:pt x="17163" y="27447"/>
                    <a:pt x="17741" y="26870"/>
                  </a:cubicBezTo>
                  <a:lnTo>
                    <a:pt x="28373" y="16237"/>
                  </a:lnTo>
                  <a:cubicBezTo>
                    <a:pt x="28456" y="16142"/>
                    <a:pt x="28539" y="16047"/>
                    <a:pt x="28623" y="15952"/>
                  </a:cubicBezTo>
                  <a:cubicBezTo>
                    <a:pt x="28718" y="15880"/>
                    <a:pt x="28813" y="15797"/>
                    <a:pt x="28897" y="15701"/>
                  </a:cubicBezTo>
                  <a:cubicBezTo>
                    <a:pt x="29599" y="14999"/>
                    <a:pt x="29909" y="13987"/>
                    <a:pt x="29718" y="13011"/>
                  </a:cubicBezTo>
                  <a:cubicBezTo>
                    <a:pt x="29575" y="12284"/>
                    <a:pt x="29171" y="11630"/>
                    <a:pt x="28587" y="11177"/>
                  </a:cubicBezTo>
                  <a:lnTo>
                    <a:pt x="18276" y="866"/>
                  </a:lnTo>
                  <a:cubicBezTo>
                    <a:pt x="17693" y="289"/>
                    <a:pt x="16931" y="0"/>
                    <a:pt x="16169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0" name="Google Shape;890;p15"/>
          <p:cNvSpPr/>
          <p:nvPr/>
        </p:nvSpPr>
        <p:spPr>
          <a:xfrm>
            <a:off x="-473425" y="4176425"/>
            <a:ext cx="867375" cy="834575"/>
          </a:xfrm>
          <a:custGeom>
            <a:avLst/>
            <a:gdLst/>
            <a:ahLst/>
            <a:cxnLst/>
            <a:rect l="l" t="t" r="r" b="b"/>
            <a:pathLst>
              <a:path w="34695" h="33383" extrusionOk="0">
                <a:moveTo>
                  <a:pt x="18002" y="0"/>
                </a:moveTo>
                <a:cubicBezTo>
                  <a:pt x="11251" y="0"/>
                  <a:pt x="5167" y="4072"/>
                  <a:pt x="2584" y="10311"/>
                </a:cubicBezTo>
                <a:cubicBezTo>
                  <a:pt x="0" y="16538"/>
                  <a:pt x="1429" y="23717"/>
                  <a:pt x="6203" y="28492"/>
                </a:cubicBezTo>
                <a:cubicBezTo>
                  <a:pt x="9397" y="31686"/>
                  <a:pt x="13667" y="33382"/>
                  <a:pt x="18008" y="33382"/>
                </a:cubicBezTo>
                <a:cubicBezTo>
                  <a:pt x="20157" y="33382"/>
                  <a:pt x="22322" y="32967"/>
                  <a:pt x="24384" y="32111"/>
                </a:cubicBezTo>
                <a:cubicBezTo>
                  <a:pt x="30623" y="29528"/>
                  <a:pt x="34695" y="23444"/>
                  <a:pt x="34695" y="16693"/>
                </a:cubicBezTo>
                <a:cubicBezTo>
                  <a:pt x="34683" y="7477"/>
                  <a:pt x="27218" y="0"/>
                  <a:pt x="1800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91" name="Google Shape;891;p15"/>
          <p:cNvGrpSpPr/>
          <p:nvPr/>
        </p:nvGrpSpPr>
        <p:grpSpPr>
          <a:xfrm>
            <a:off x="-538050" y="698200"/>
            <a:ext cx="1085575" cy="1075075"/>
            <a:chOff x="468200" y="1667900"/>
            <a:chExt cx="1085575" cy="1075075"/>
          </a:xfrm>
        </p:grpSpPr>
        <p:sp>
          <p:nvSpPr>
            <p:cNvPr id="892" name="Google Shape;892;p15"/>
            <p:cNvSpPr/>
            <p:nvPr/>
          </p:nvSpPr>
          <p:spPr>
            <a:xfrm>
              <a:off x="989100" y="1667900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7" y="1"/>
                  </a:moveTo>
                  <a:cubicBezTo>
                    <a:pt x="489" y="1"/>
                    <a:pt x="0" y="398"/>
                    <a:pt x="0" y="1000"/>
                  </a:cubicBezTo>
                  <a:cubicBezTo>
                    <a:pt x="0" y="1595"/>
                    <a:pt x="488" y="1988"/>
                    <a:pt x="995" y="1988"/>
                  </a:cubicBezTo>
                  <a:cubicBezTo>
                    <a:pt x="1240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5"/>
            <p:cNvSpPr/>
            <p:nvPr/>
          </p:nvSpPr>
          <p:spPr>
            <a:xfrm>
              <a:off x="1062325" y="1741025"/>
              <a:ext cx="51825" cy="49750"/>
            </a:xfrm>
            <a:custGeom>
              <a:avLst/>
              <a:gdLst/>
              <a:ahLst/>
              <a:cxnLst/>
              <a:rect l="l" t="t" r="r" b="b"/>
              <a:pathLst>
                <a:path w="2073" h="1990" extrusionOk="0">
                  <a:moveTo>
                    <a:pt x="997" y="1"/>
                  </a:moveTo>
                  <a:cubicBezTo>
                    <a:pt x="487" y="1"/>
                    <a:pt x="0" y="396"/>
                    <a:pt x="0" y="992"/>
                  </a:cubicBezTo>
                  <a:cubicBezTo>
                    <a:pt x="0" y="1589"/>
                    <a:pt x="487" y="1989"/>
                    <a:pt x="996" y="1989"/>
                  </a:cubicBezTo>
                  <a:cubicBezTo>
                    <a:pt x="1239" y="1989"/>
                    <a:pt x="1487" y="1899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5"/>
            <p:cNvSpPr/>
            <p:nvPr/>
          </p:nvSpPr>
          <p:spPr>
            <a:xfrm>
              <a:off x="907550" y="174112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34" y="0"/>
                  </a:moveTo>
                  <a:cubicBezTo>
                    <a:pt x="453" y="0"/>
                    <a:pt x="0" y="1072"/>
                    <a:pt x="631" y="1691"/>
                  </a:cubicBezTo>
                  <a:cubicBezTo>
                    <a:pt x="822" y="1887"/>
                    <a:pt x="1075" y="1986"/>
                    <a:pt x="1328" y="1986"/>
                  </a:cubicBezTo>
                  <a:cubicBezTo>
                    <a:pt x="1581" y="1986"/>
                    <a:pt x="1834" y="1887"/>
                    <a:pt x="2024" y="1691"/>
                  </a:cubicBezTo>
                  <a:cubicBezTo>
                    <a:pt x="2655" y="1072"/>
                    <a:pt x="2215" y="0"/>
                    <a:pt x="13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5"/>
            <p:cNvSpPr/>
            <p:nvPr/>
          </p:nvSpPr>
          <p:spPr>
            <a:xfrm>
              <a:off x="1135850" y="18145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5"/>
            <p:cNvSpPr/>
            <p:nvPr/>
          </p:nvSpPr>
          <p:spPr>
            <a:xfrm>
              <a:off x="120907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6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5"/>
            <p:cNvSpPr/>
            <p:nvPr/>
          </p:nvSpPr>
          <p:spPr>
            <a:xfrm>
              <a:off x="1282300" y="1960875"/>
              <a:ext cx="51800" cy="49725"/>
            </a:xfrm>
            <a:custGeom>
              <a:avLst/>
              <a:gdLst/>
              <a:ahLst/>
              <a:cxnLst/>
              <a:rect l="l" t="t" r="r" b="b"/>
              <a:pathLst>
                <a:path w="2072" h="1989" extrusionOk="0">
                  <a:moveTo>
                    <a:pt x="1001" y="0"/>
                  </a:moveTo>
                  <a:cubicBezTo>
                    <a:pt x="492" y="0"/>
                    <a:pt x="0" y="400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91" y="91"/>
                    <a:pt x="1244" y="0"/>
                    <a:pt x="10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15"/>
            <p:cNvSpPr/>
            <p:nvPr/>
          </p:nvSpPr>
          <p:spPr>
            <a:xfrm>
              <a:off x="1355225" y="2034025"/>
              <a:ext cx="52100" cy="49700"/>
            </a:xfrm>
            <a:custGeom>
              <a:avLst/>
              <a:gdLst/>
              <a:ahLst/>
              <a:cxnLst/>
              <a:rect l="l" t="t" r="r" b="b"/>
              <a:pathLst>
                <a:path w="2084" h="1988" extrusionOk="0">
                  <a:moveTo>
                    <a:pt x="996" y="1"/>
                  </a:moveTo>
                  <a:cubicBezTo>
                    <a:pt x="488" y="1"/>
                    <a:pt x="0" y="397"/>
                    <a:pt x="0" y="1000"/>
                  </a:cubicBezTo>
                  <a:cubicBezTo>
                    <a:pt x="0" y="1594"/>
                    <a:pt x="487" y="1988"/>
                    <a:pt x="995" y="1988"/>
                  </a:cubicBezTo>
                  <a:cubicBezTo>
                    <a:pt x="1240" y="1988"/>
                    <a:pt x="1489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5"/>
            <p:cNvSpPr/>
            <p:nvPr/>
          </p:nvSpPr>
          <p:spPr>
            <a:xfrm>
              <a:off x="1428750" y="21075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5"/>
            <p:cNvSpPr/>
            <p:nvPr/>
          </p:nvSpPr>
          <p:spPr>
            <a:xfrm>
              <a:off x="1501950" y="2180750"/>
              <a:ext cx="51825" cy="49650"/>
            </a:xfrm>
            <a:custGeom>
              <a:avLst/>
              <a:gdLst/>
              <a:ahLst/>
              <a:cxnLst/>
              <a:rect l="l" t="t" r="r" b="b"/>
              <a:pathLst>
                <a:path w="2073" h="1986" extrusionOk="0">
                  <a:moveTo>
                    <a:pt x="990" y="1"/>
                  </a:moveTo>
                  <a:cubicBezTo>
                    <a:pt x="483" y="1"/>
                    <a:pt x="1" y="395"/>
                    <a:pt x="1" y="989"/>
                  </a:cubicBezTo>
                  <a:cubicBezTo>
                    <a:pt x="1" y="1586"/>
                    <a:pt x="487" y="1986"/>
                    <a:pt x="997" y="1986"/>
                  </a:cubicBezTo>
                  <a:cubicBezTo>
                    <a:pt x="1240" y="1986"/>
                    <a:pt x="1488" y="1895"/>
                    <a:pt x="1692" y="1691"/>
                  </a:cubicBezTo>
                  <a:cubicBezTo>
                    <a:pt x="2073" y="1310"/>
                    <a:pt x="2073" y="679"/>
                    <a:pt x="1692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5"/>
            <p:cNvSpPr/>
            <p:nvPr/>
          </p:nvSpPr>
          <p:spPr>
            <a:xfrm>
              <a:off x="989100" y="18142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5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5"/>
            <p:cNvSpPr/>
            <p:nvPr/>
          </p:nvSpPr>
          <p:spPr>
            <a:xfrm>
              <a:off x="106292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5"/>
            <p:cNvSpPr/>
            <p:nvPr/>
          </p:nvSpPr>
          <p:spPr>
            <a:xfrm>
              <a:off x="1135850" y="19610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02"/>
                    <a:pt x="2084" y="671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5"/>
            <p:cNvSpPr/>
            <p:nvPr/>
          </p:nvSpPr>
          <p:spPr>
            <a:xfrm>
              <a:off x="1209075" y="2034025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1" y="1"/>
                  </a:moveTo>
                  <a:cubicBezTo>
                    <a:pt x="483" y="1"/>
                    <a:pt x="0" y="397"/>
                    <a:pt x="0" y="1000"/>
                  </a:cubicBezTo>
                  <a:cubicBezTo>
                    <a:pt x="0" y="1594"/>
                    <a:pt x="482" y="1988"/>
                    <a:pt x="989" y="1988"/>
                  </a:cubicBezTo>
                  <a:cubicBezTo>
                    <a:pt x="1234" y="1988"/>
                    <a:pt x="1485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6" y="1"/>
                    <a:pt x="9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5"/>
            <p:cNvSpPr/>
            <p:nvPr/>
          </p:nvSpPr>
          <p:spPr>
            <a:xfrm>
              <a:off x="1282300" y="2107250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5" y="0"/>
                  </a:moveTo>
                  <a:cubicBezTo>
                    <a:pt x="487" y="0"/>
                    <a:pt x="0" y="394"/>
                    <a:pt x="0" y="988"/>
                  </a:cubicBezTo>
                  <a:cubicBezTo>
                    <a:pt x="0" y="1591"/>
                    <a:pt x="488" y="1988"/>
                    <a:pt x="996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9" y="92"/>
                    <a:pt x="1240" y="0"/>
                    <a:pt x="9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5"/>
            <p:cNvSpPr/>
            <p:nvPr/>
          </p:nvSpPr>
          <p:spPr>
            <a:xfrm>
              <a:off x="1355525" y="2180750"/>
              <a:ext cx="52100" cy="49725"/>
            </a:xfrm>
            <a:custGeom>
              <a:avLst/>
              <a:gdLst/>
              <a:ahLst/>
              <a:cxnLst/>
              <a:rect l="l" t="t" r="r" b="b"/>
              <a:pathLst>
                <a:path w="2084" h="1989" extrusionOk="0">
                  <a:moveTo>
                    <a:pt x="998" y="1"/>
                  </a:moveTo>
                  <a:cubicBezTo>
                    <a:pt x="487" y="1"/>
                    <a:pt x="0" y="395"/>
                    <a:pt x="0" y="989"/>
                  </a:cubicBezTo>
                  <a:cubicBezTo>
                    <a:pt x="0" y="1592"/>
                    <a:pt x="488" y="1988"/>
                    <a:pt x="1000" y="1988"/>
                  </a:cubicBezTo>
                  <a:cubicBezTo>
                    <a:pt x="1246" y="1988"/>
                    <a:pt x="1498" y="1896"/>
                    <a:pt x="1703" y="1691"/>
                  </a:cubicBezTo>
                  <a:cubicBezTo>
                    <a:pt x="2084" y="1310"/>
                    <a:pt x="2084" y="679"/>
                    <a:pt x="1703" y="298"/>
                  </a:cubicBezTo>
                  <a:cubicBezTo>
                    <a:pt x="1497" y="93"/>
                    <a:pt x="1245" y="1"/>
                    <a:pt x="9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5"/>
            <p:cNvSpPr/>
            <p:nvPr/>
          </p:nvSpPr>
          <p:spPr>
            <a:xfrm>
              <a:off x="1428750" y="22539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5"/>
            <p:cNvSpPr/>
            <p:nvPr/>
          </p:nvSpPr>
          <p:spPr>
            <a:xfrm>
              <a:off x="842650" y="18145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5"/>
            <p:cNvSpPr/>
            <p:nvPr/>
          </p:nvSpPr>
          <p:spPr>
            <a:xfrm>
              <a:off x="915575" y="1887575"/>
              <a:ext cx="49725" cy="49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53" y="0"/>
                    <a:pt x="1" y="453"/>
                    <a:pt x="1" y="1000"/>
                  </a:cubicBezTo>
                  <a:cubicBezTo>
                    <a:pt x="1" y="1536"/>
                    <a:pt x="453" y="1988"/>
                    <a:pt x="1001" y="1988"/>
                  </a:cubicBezTo>
                  <a:cubicBezTo>
                    <a:pt x="1548" y="1988"/>
                    <a:pt x="1989" y="1536"/>
                    <a:pt x="1989" y="1000"/>
                  </a:cubicBezTo>
                  <a:cubicBezTo>
                    <a:pt x="1989" y="453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5"/>
            <p:cNvSpPr/>
            <p:nvPr/>
          </p:nvSpPr>
          <p:spPr>
            <a:xfrm>
              <a:off x="761100" y="188757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22" y="0"/>
                  </a:moveTo>
                  <a:cubicBezTo>
                    <a:pt x="441" y="0"/>
                    <a:pt x="0" y="1072"/>
                    <a:pt x="619" y="1691"/>
                  </a:cubicBezTo>
                  <a:cubicBezTo>
                    <a:pt x="816" y="1887"/>
                    <a:pt x="1072" y="1985"/>
                    <a:pt x="1326" y="1985"/>
                  </a:cubicBezTo>
                  <a:cubicBezTo>
                    <a:pt x="1581" y="1985"/>
                    <a:pt x="1834" y="1887"/>
                    <a:pt x="2024" y="1691"/>
                  </a:cubicBezTo>
                  <a:cubicBezTo>
                    <a:pt x="2655" y="1072"/>
                    <a:pt x="2203" y="0"/>
                    <a:pt x="132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5"/>
            <p:cNvSpPr/>
            <p:nvPr/>
          </p:nvSpPr>
          <p:spPr>
            <a:xfrm>
              <a:off x="989400" y="19613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5"/>
            <p:cNvSpPr/>
            <p:nvPr/>
          </p:nvSpPr>
          <p:spPr>
            <a:xfrm>
              <a:off x="1062625" y="203432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86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6" y="1985"/>
                    <a:pt x="993" y="1985"/>
                  </a:cubicBezTo>
                  <a:cubicBezTo>
                    <a:pt x="1234" y="1985"/>
                    <a:pt x="1479" y="1894"/>
                    <a:pt x="1679" y="1691"/>
                  </a:cubicBezTo>
                  <a:cubicBezTo>
                    <a:pt x="2072" y="1310"/>
                    <a:pt x="2072" y="678"/>
                    <a:pt x="1679" y="297"/>
                  </a:cubicBezTo>
                  <a:cubicBezTo>
                    <a:pt x="1477" y="92"/>
                    <a:pt x="1229" y="0"/>
                    <a:pt x="98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5"/>
            <p:cNvSpPr/>
            <p:nvPr/>
          </p:nvSpPr>
          <p:spPr>
            <a:xfrm>
              <a:off x="1135550" y="21074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90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5"/>
            <p:cNvSpPr/>
            <p:nvPr/>
          </p:nvSpPr>
          <p:spPr>
            <a:xfrm>
              <a:off x="1208775" y="21806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7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5"/>
            <p:cNvSpPr/>
            <p:nvPr/>
          </p:nvSpPr>
          <p:spPr>
            <a:xfrm>
              <a:off x="1282300" y="22542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5"/>
            <p:cNvSpPr/>
            <p:nvPr/>
          </p:nvSpPr>
          <p:spPr>
            <a:xfrm>
              <a:off x="1355525" y="2327275"/>
              <a:ext cx="51800" cy="49750"/>
            </a:xfrm>
            <a:custGeom>
              <a:avLst/>
              <a:gdLst/>
              <a:ahLst/>
              <a:cxnLst/>
              <a:rect l="l" t="t" r="r" b="b"/>
              <a:pathLst>
                <a:path w="2072" h="1990" extrusionOk="0">
                  <a:moveTo>
                    <a:pt x="996" y="1"/>
                  </a:moveTo>
                  <a:cubicBezTo>
                    <a:pt x="486" y="1"/>
                    <a:pt x="0" y="401"/>
                    <a:pt x="0" y="998"/>
                  </a:cubicBezTo>
                  <a:cubicBezTo>
                    <a:pt x="0" y="1595"/>
                    <a:pt x="486" y="1989"/>
                    <a:pt x="996" y="1989"/>
                  </a:cubicBezTo>
                  <a:cubicBezTo>
                    <a:pt x="1239" y="1989"/>
                    <a:pt x="1487" y="1900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87" y="92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5"/>
            <p:cNvSpPr/>
            <p:nvPr/>
          </p:nvSpPr>
          <p:spPr>
            <a:xfrm>
              <a:off x="842650" y="19607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5"/>
            <p:cNvSpPr/>
            <p:nvPr/>
          </p:nvSpPr>
          <p:spPr>
            <a:xfrm>
              <a:off x="916175" y="2034325"/>
              <a:ext cx="51825" cy="49625"/>
            </a:xfrm>
            <a:custGeom>
              <a:avLst/>
              <a:gdLst/>
              <a:ahLst/>
              <a:cxnLst/>
              <a:rect l="l" t="t" r="r" b="b"/>
              <a:pathLst>
                <a:path w="2073" h="1985" extrusionOk="0">
                  <a:moveTo>
                    <a:pt x="990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7" y="1985"/>
                    <a:pt x="996" y="1985"/>
                  </a:cubicBezTo>
                  <a:cubicBezTo>
                    <a:pt x="1239" y="1985"/>
                    <a:pt x="1488" y="1894"/>
                    <a:pt x="1691" y="1691"/>
                  </a:cubicBezTo>
                  <a:cubicBezTo>
                    <a:pt x="2072" y="1310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5"/>
            <p:cNvSpPr/>
            <p:nvPr/>
          </p:nvSpPr>
          <p:spPr>
            <a:xfrm>
              <a:off x="989400" y="21074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5"/>
            <p:cNvSpPr/>
            <p:nvPr/>
          </p:nvSpPr>
          <p:spPr>
            <a:xfrm>
              <a:off x="1062325" y="21806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5"/>
            <p:cNvSpPr/>
            <p:nvPr/>
          </p:nvSpPr>
          <p:spPr>
            <a:xfrm>
              <a:off x="1135550" y="225370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5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5"/>
            <p:cNvSpPr/>
            <p:nvPr/>
          </p:nvSpPr>
          <p:spPr>
            <a:xfrm>
              <a:off x="1209075" y="232727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1" y="1"/>
                  </a:moveTo>
                  <a:cubicBezTo>
                    <a:pt x="492" y="1"/>
                    <a:pt x="0" y="401"/>
                    <a:pt x="0" y="998"/>
                  </a:cubicBezTo>
                  <a:cubicBezTo>
                    <a:pt x="0" y="1595"/>
                    <a:pt x="492" y="1989"/>
                    <a:pt x="1002" y="1989"/>
                  </a:cubicBezTo>
                  <a:cubicBezTo>
                    <a:pt x="1244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2"/>
                    <a:pt x="1244" y="1"/>
                    <a:pt x="1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5"/>
            <p:cNvSpPr/>
            <p:nvPr/>
          </p:nvSpPr>
          <p:spPr>
            <a:xfrm>
              <a:off x="1282300" y="2400450"/>
              <a:ext cx="51800" cy="49800"/>
            </a:xfrm>
            <a:custGeom>
              <a:avLst/>
              <a:gdLst/>
              <a:ahLst/>
              <a:cxnLst/>
              <a:rect l="l" t="t" r="r" b="b"/>
              <a:pathLst>
                <a:path w="2072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5"/>
            <p:cNvSpPr/>
            <p:nvPr/>
          </p:nvSpPr>
          <p:spPr>
            <a:xfrm>
              <a:off x="696200" y="1960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2" y="1"/>
                  </a:moveTo>
                  <a:cubicBezTo>
                    <a:pt x="493" y="1"/>
                    <a:pt x="1" y="395"/>
                    <a:pt x="1" y="992"/>
                  </a:cubicBezTo>
                  <a:cubicBezTo>
                    <a:pt x="1" y="1595"/>
                    <a:pt x="489" y="1992"/>
                    <a:pt x="997" y="1992"/>
                  </a:cubicBezTo>
                  <a:cubicBezTo>
                    <a:pt x="1241" y="1992"/>
                    <a:pt x="1490" y="1900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15"/>
            <p:cNvSpPr/>
            <p:nvPr/>
          </p:nvSpPr>
          <p:spPr>
            <a:xfrm>
              <a:off x="769425" y="20339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15"/>
            <p:cNvSpPr/>
            <p:nvPr/>
          </p:nvSpPr>
          <p:spPr>
            <a:xfrm>
              <a:off x="614650" y="2034000"/>
              <a:ext cx="66400" cy="49450"/>
            </a:xfrm>
            <a:custGeom>
              <a:avLst/>
              <a:gdLst/>
              <a:ahLst/>
              <a:cxnLst/>
              <a:rect l="l" t="t" r="r" b="b"/>
              <a:pathLst>
                <a:path w="2656" h="1978" extrusionOk="0">
                  <a:moveTo>
                    <a:pt x="1334" y="1"/>
                  </a:moveTo>
                  <a:cubicBezTo>
                    <a:pt x="453" y="1"/>
                    <a:pt x="0" y="1061"/>
                    <a:pt x="631" y="1692"/>
                  </a:cubicBezTo>
                  <a:cubicBezTo>
                    <a:pt x="822" y="1882"/>
                    <a:pt x="1075" y="1977"/>
                    <a:pt x="1329" y="1977"/>
                  </a:cubicBezTo>
                  <a:cubicBezTo>
                    <a:pt x="1584" y="1977"/>
                    <a:pt x="1840" y="1882"/>
                    <a:pt x="2036" y="1692"/>
                  </a:cubicBezTo>
                  <a:cubicBezTo>
                    <a:pt x="2656" y="1061"/>
                    <a:pt x="2215" y="1"/>
                    <a:pt x="13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5"/>
            <p:cNvSpPr/>
            <p:nvPr/>
          </p:nvSpPr>
          <p:spPr>
            <a:xfrm>
              <a:off x="842950" y="21074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4"/>
                  </a:cubicBezTo>
                  <a:cubicBezTo>
                    <a:pt x="2084" y="1302"/>
                    <a:pt x="2084" y="682"/>
                    <a:pt x="1691" y="290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5"/>
            <p:cNvSpPr/>
            <p:nvPr/>
          </p:nvSpPr>
          <p:spPr>
            <a:xfrm>
              <a:off x="916175" y="218067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1"/>
                    <a:pt x="2072" y="670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15"/>
            <p:cNvSpPr/>
            <p:nvPr/>
          </p:nvSpPr>
          <p:spPr>
            <a:xfrm>
              <a:off x="989400" y="2253700"/>
              <a:ext cx="51825" cy="49800"/>
            </a:xfrm>
            <a:custGeom>
              <a:avLst/>
              <a:gdLst/>
              <a:ahLst/>
              <a:cxnLst/>
              <a:rect l="l" t="t" r="r" b="b"/>
              <a:pathLst>
                <a:path w="2073" h="1992" extrusionOk="0">
                  <a:moveTo>
                    <a:pt x="991" y="0"/>
                  </a:moveTo>
                  <a:cubicBezTo>
                    <a:pt x="483" y="0"/>
                    <a:pt x="0" y="397"/>
                    <a:pt x="0" y="1000"/>
                  </a:cubicBezTo>
                  <a:cubicBezTo>
                    <a:pt x="0" y="1597"/>
                    <a:pt x="487" y="1991"/>
                    <a:pt x="997" y="1991"/>
                  </a:cubicBezTo>
                  <a:cubicBezTo>
                    <a:pt x="1239" y="1991"/>
                    <a:pt x="1488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6" y="0"/>
                    <a:pt x="9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5"/>
            <p:cNvSpPr/>
            <p:nvPr/>
          </p:nvSpPr>
          <p:spPr>
            <a:xfrm>
              <a:off x="1062625" y="232682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3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3" y="1983"/>
                  </a:cubicBezTo>
                  <a:cubicBezTo>
                    <a:pt x="1234" y="1983"/>
                    <a:pt x="1479" y="1894"/>
                    <a:pt x="1679" y="1694"/>
                  </a:cubicBezTo>
                  <a:cubicBezTo>
                    <a:pt x="2072" y="1313"/>
                    <a:pt x="2072" y="682"/>
                    <a:pt x="1679" y="289"/>
                  </a:cubicBezTo>
                  <a:cubicBezTo>
                    <a:pt x="1479" y="90"/>
                    <a:pt x="1234" y="0"/>
                    <a:pt x="9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15"/>
            <p:cNvSpPr/>
            <p:nvPr/>
          </p:nvSpPr>
          <p:spPr>
            <a:xfrm>
              <a:off x="1135850" y="24004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1000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6" y="1991"/>
                  </a:cubicBezTo>
                  <a:cubicBezTo>
                    <a:pt x="1250" y="1991"/>
                    <a:pt x="1499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6" y="0"/>
                    <a:pt x="10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15"/>
            <p:cNvSpPr/>
            <p:nvPr/>
          </p:nvSpPr>
          <p:spPr>
            <a:xfrm>
              <a:off x="1209075" y="24735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1" y="89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5"/>
            <p:cNvSpPr/>
            <p:nvPr/>
          </p:nvSpPr>
          <p:spPr>
            <a:xfrm>
              <a:off x="696200" y="21070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2" y="0"/>
                  </a:moveTo>
                  <a:cubicBezTo>
                    <a:pt x="492" y="0"/>
                    <a:pt x="1" y="400"/>
                    <a:pt x="1" y="997"/>
                  </a:cubicBezTo>
                  <a:cubicBezTo>
                    <a:pt x="1" y="1594"/>
                    <a:pt x="493" y="1989"/>
                    <a:pt x="1002" y="1989"/>
                  </a:cubicBezTo>
                  <a:cubicBezTo>
                    <a:pt x="1245" y="1989"/>
                    <a:pt x="1492" y="1899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2" y="91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5"/>
            <p:cNvSpPr/>
            <p:nvPr/>
          </p:nvSpPr>
          <p:spPr>
            <a:xfrm>
              <a:off x="769725" y="21806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6" y="1984"/>
                  </a:cubicBezTo>
                  <a:cubicBezTo>
                    <a:pt x="1250" y="1984"/>
                    <a:pt x="1500" y="1894"/>
                    <a:pt x="1703" y="1694"/>
                  </a:cubicBezTo>
                  <a:cubicBezTo>
                    <a:pt x="2084" y="1301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5"/>
            <p:cNvSpPr/>
            <p:nvPr/>
          </p:nvSpPr>
          <p:spPr>
            <a:xfrm>
              <a:off x="842950" y="2253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2" y="1991"/>
                  </a:cubicBezTo>
                  <a:cubicBezTo>
                    <a:pt x="1245" y="1991"/>
                    <a:pt x="1492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5"/>
            <p:cNvSpPr/>
            <p:nvPr/>
          </p:nvSpPr>
          <p:spPr>
            <a:xfrm>
              <a:off x="916175" y="232682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5"/>
            <p:cNvSpPr/>
            <p:nvPr/>
          </p:nvSpPr>
          <p:spPr>
            <a:xfrm>
              <a:off x="989400" y="24000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15"/>
            <p:cNvSpPr/>
            <p:nvPr/>
          </p:nvSpPr>
          <p:spPr>
            <a:xfrm>
              <a:off x="1062925" y="24735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7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7" y="89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15"/>
            <p:cNvSpPr/>
            <p:nvPr/>
          </p:nvSpPr>
          <p:spPr>
            <a:xfrm>
              <a:off x="1136150" y="254677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6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15"/>
            <p:cNvSpPr/>
            <p:nvPr/>
          </p:nvSpPr>
          <p:spPr>
            <a:xfrm>
              <a:off x="549750" y="210725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1"/>
                  </a:moveTo>
                  <a:cubicBezTo>
                    <a:pt x="489" y="1"/>
                    <a:pt x="1" y="397"/>
                    <a:pt x="1" y="1000"/>
                  </a:cubicBezTo>
                  <a:cubicBezTo>
                    <a:pt x="1" y="1597"/>
                    <a:pt x="493" y="1992"/>
                    <a:pt x="1002" y="1992"/>
                  </a:cubicBezTo>
                  <a:cubicBezTo>
                    <a:pt x="1245" y="1992"/>
                    <a:pt x="1492" y="1902"/>
                    <a:pt x="1692" y="1702"/>
                  </a:cubicBezTo>
                  <a:cubicBezTo>
                    <a:pt x="2084" y="1310"/>
                    <a:pt x="2084" y="679"/>
                    <a:pt x="1692" y="298"/>
                  </a:cubicBezTo>
                  <a:cubicBezTo>
                    <a:pt x="1490" y="92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15"/>
            <p:cNvSpPr/>
            <p:nvPr/>
          </p:nvSpPr>
          <p:spPr>
            <a:xfrm>
              <a:off x="622975" y="2180475"/>
              <a:ext cx="51825" cy="49700"/>
            </a:xfrm>
            <a:custGeom>
              <a:avLst/>
              <a:gdLst/>
              <a:ahLst/>
              <a:cxnLst/>
              <a:rect l="l" t="t" r="r" b="b"/>
              <a:pathLst>
                <a:path w="2073" h="1988" extrusionOk="0">
                  <a:moveTo>
                    <a:pt x="990" y="0"/>
                  </a:moveTo>
                  <a:cubicBezTo>
                    <a:pt x="483" y="0"/>
                    <a:pt x="1" y="394"/>
                    <a:pt x="1" y="988"/>
                  </a:cubicBezTo>
                  <a:cubicBezTo>
                    <a:pt x="1" y="1591"/>
                    <a:pt x="484" y="1987"/>
                    <a:pt x="992" y="1987"/>
                  </a:cubicBezTo>
                  <a:cubicBezTo>
                    <a:pt x="1236" y="1987"/>
                    <a:pt x="1486" y="1896"/>
                    <a:pt x="1691" y="1690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15"/>
            <p:cNvSpPr/>
            <p:nvPr/>
          </p:nvSpPr>
          <p:spPr>
            <a:xfrm>
              <a:off x="468200" y="2180450"/>
              <a:ext cx="66400" cy="49675"/>
            </a:xfrm>
            <a:custGeom>
              <a:avLst/>
              <a:gdLst/>
              <a:ahLst/>
              <a:cxnLst/>
              <a:rect l="l" t="t" r="r" b="b"/>
              <a:pathLst>
                <a:path w="2656" h="1987" extrusionOk="0">
                  <a:moveTo>
                    <a:pt x="1322" y="1"/>
                  </a:moveTo>
                  <a:cubicBezTo>
                    <a:pt x="441" y="1"/>
                    <a:pt x="1" y="1072"/>
                    <a:pt x="632" y="1691"/>
                  </a:cubicBezTo>
                  <a:cubicBezTo>
                    <a:pt x="822" y="1888"/>
                    <a:pt x="1075" y="1986"/>
                    <a:pt x="1328" y="1986"/>
                  </a:cubicBezTo>
                  <a:cubicBezTo>
                    <a:pt x="1581" y="1986"/>
                    <a:pt x="1834" y="1888"/>
                    <a:pt x="2025" y="1691"/>
                  </a:cubicBezTo>
                  <a:cubicBezTo>
                    <a:pt x="2656" y="1072"/>
                    <a:pt x="2203" y="1"/>
                    <a:pt x="13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5"/>
            <p:cNvSpPr/>
            <p:nvPr/>
          </p:nvSpPr>
          <p:spPr>
            <a:xfrm>
              <a:off x="696500" y="2253975"/>
              <a:ext cx="51825" cy="49725"/>
            </a:xfrm>
            <a:custGeom>
              <a:avLst/>
              <a:gdLst/>
              <a:ahLst/>
              <a:cxnLst/>
              <a:rect l="l" t="t" r="r" b="b"/>
              <a:pathLst>
                <a:path w="2073" h="1989" extrusionOk="0">
                  <a:moveTo>
                    <a:pt x="990" y="1"/>
                  </a:moveTo>
                  <a:cubicBezTo>
                    <a:pt x="482" y="1"/>
                    <a:pt x="1" y="395"/>
                    <a:pt x="1" y="989"/>
                  </a:cubicBezTo>
                  <a:cubicBezTo>
                    <a:pt x="1" y="1592"/>
                    <a:pt x="484" y="1988"/>
                    <a:pt x="991" y="1988"/>
                  </a:cubicBezTo>
                  <a:cubicBezTo>
                    <a:pt x="1236" y="1988"/>
                    <a:pt x="1486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15"/>
            <p:cNvSpPr/>
            <p:nvPr/>
          </p:nvSpPr>
          <p:spPr>
            <a:xfrm>
              <a:off x="769425" y="23271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9"/>
                    <a:pt x="1006" y="1989"/>
                  </a:cubicBezTo>
                  <a:cubicBezTo>
                    <a:pt x="1250" y="1989"/>
                    <a:pt x="1500" y="1898"/>
                    <a:pt x="1703" y="1694"/>
                  </a:cubicBezTo>
                  <a:cubicBezTo>
                    <a:pt x="2084" y="1313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15"/>
            <p:cNvSpPr/>
            <p:nvPr/>
          </p:nvSpPr>
          <p:spPr>
            <a:xfrm>
              <a:off x="842650" y="24003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15"/>
            <p:cNvSpPr/>
            <p:nvPr/>
          </p:nvSpPr>
          <p:spPr>
            <a:xfrm>
              <a:off x="915875" y="24735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2" y="89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15"/>
            <p:cNvSpPr/>
            <p:nvPr/>
          </p:nvSpPr>
          <p:spPr>
            <a:xfrm>
              <a:off x="989400" y="2546950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401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5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1"/>
                    <a:pt x="1244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15"/>
            <p:cNvSpPr/>
            <p:nvPr/>
          </p:nvSpPr>
          <p:spPr>
            <a:xfrm>
              <a:off x="1062925" y="2620000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7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15"/>
            <p:cNvSpPr/>
            <p:nvPr/>
          </p:nvSpPr>
          <p:spPr>
            <a:xfrm>
              <a:off x="549750" y="225360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4"/>
                    <a:pt x="1002" y="1984"/>
                  </a:cubicBezTo>
                  <a:cubicBezTo>
                    <a:pt x="1245" y="1984"/>
                    <a:pt x="1492" y="1894"/>
                    <a:pt x="1692" y="1694"/>
                  </a:cubicBezTo>
                  <a:cubicBezTo>
                    <a:pt x="2084" y="1302"/>
                    <a:pt x="2084" y="682"/>
                    <a:pt x="1692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15"/>
            <p:cNvSpPr/>
            <p:nvPr/>
          </p:nvSpPr>
          <p:spPr>
            <a:xfrm>
              <a:off x="623275" y="23271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15"/>
            <p:cNvSpPr/>
            <p:nvPr/>
          </p:nvSpPr>
          <p:spPr>
            <a:xfrm>
              <a:off x="696500" y="24003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1" y="395"/>
                    <a:pt x="1" y="992"/>
                  </a:cubicBezTo>
                  <a:cubicBezTo>
                    <a:pt x="1" y="1589"/>
                    <a:pt x="487" y="1983"/>
                    <a:pt x="997" y="1983"/>
                  </a:cubicBezTo>
                  <a:cubicBezTo>
                    <a:pt x="1240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40" y="0"/>
                    <a:pt x="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15"/>
            <p:cNvSpPr/>
            <p:nvPr/>
          </p:nvSpPr>
          <p:spPr>
            <a:xfrm>
              <a:off x="769425" y="2473375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0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6" y="1991"/>
                  </a:cubicBezTo>
                  <a:cubicBezTo>
                    <a:pt x="1250" y="1991"/>
                    <a:pt x="1500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7" y="0"/>
                    <a:pt x="10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15"/>
            <p:cNvSpPr/>
            <p:nvPr/>
          </p:nvSpPr>
          <p:spPr>
            <a:xfrm>
              <a:off x="842650" y="254657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5" y="1"/>
                  </a:moveTo>
                  <a:cubicBezTo>
                    <a:pt x="488" y="1"/>
                    <a:pt x="1" y="395"/>
                    <a:pt x="1" y="989"/>
                  </a:cubicBezTo>
                  <a:cubicBezTo>
                    <a:pt x="1" y="1591"/>
                    <a:pt x="489" y="1988"/>
                    <a:pt x="997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0" y="1"/>
                    <a:pt x="9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15"/>
            <p:cNvSpPr/>
            <p:nvPr/>
          </p:nvSpPr>
          <p:spPr>
            <a:xfrm>
              <a:off x="916175" y="2620000"/>
              <a:ext cx="52125" cy="49750"/>
            </a:xfrm>
            <a:custGeom>
              <a:avLst/>
              <a:gdLst/>
              <a:ahLst/>
              <a:cxnLst/>
              <a:rect l="l" t="t" r="r" b="b"/>
              <a:pathLst>
                <a:path w="2085" h="1990" extrusionOk="0">
                  <a:moveTo>
                    <a:pt x="1006" y="1"/>
                  </a:moveTo>
                  <a:cubicBezTo>
                    <a:pt x="492" y="1"/>
                    <a:pt x="0" y="396"/>
                    <a:pt x="0" y="993"/>
                  </a:cubicBezTo>
                  <a:cubicBezTo>
                    <a:pt x="0" y="1589"/>
                    <a:pt x="492" y="1989"/>
                    <a:pt x="1005" y="1989"/>
                  </a:cubicBezTo>
                  <a:cubicBezTo>
                    <a:pt x="1250" y="1989"/>
                    <a:pt x="1499" y="1899"/>
                    <a:pt x="1703" y="1695"/>
                  </a:cubicBezTo>
                  <a:cubicBezTo>
                    <a:pt x="2084" y="1314"/>
                    <a:pt x="2084" y="683"/>
                    <a:pt x="1703" y="290"/>
                  </a:cubicBezTo>
                  <a:cubicBezTo>
                    <a:pt x="1500" y="90"/>
                    <a:pt x="1250" y="1"/>
                    <a:pt x="10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5"/>
            <p:cNvSpPr/>
            <p:nvPr/>
          </p:nvSpPr>
          <p:spPr>
            <a:xfrm>
              <a:off x="989400" y="269322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396"/>
                    <a:pt x="0" y="992"/>
                  </a:cubicBezTo>
                  <a:cubicBezTo>
                    <a:pt x="0" y="1589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6" name="Google Shape;956;p15"/>
          <p:cNvGrpSpPr/>
          <p:nvPr/>
        </p:nvGrpSpPr>
        <p:grpSpPr>
          <a:xfrm>
            <a:off x="8439650" y="101138"/>
            <a:ext cx="1081431" cy="1081431"/>
            <a:chOff x="1653302" y="685777"/>
            <a:chExt cx="824828" cy="824828"/>
          </a:xfrm>
        </p:grpSpPr>
        <p:sp>
          <p:nvSpPr>
            <p:cNvPr id="957" name="Google Shape;957;p15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15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9" name="Google Shape;959;p15"/>
          <p:cNvSpPr/>
          <p:nvPr/>
        </p:nvSpPr>
        <p:spPr>
          <a:xfrm>
            <a:off x="8444500" y="3312524"/>
            <a:ext cx="706701" cy="1412909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0" name="Google Shape;960;p15"/>
          <p:cNvSpPr/>
          <p:nvPr/>
        </p:nvSpPr>
        <p:spPr>
          <a:xfrm>
            <a:off x="8923973" y="4115383"/>
            <a:ext cx="122217" cy="104612"/>
          </a:xfrm>
          <a:custGeom>
            <a:avLst/>
            <a:gdLst/>
            <a:ahLst/>
            <a:cxnLst/>
            <a:rect l="l" t="t" r="r" b="b"/>
            <a:pathLst>
              <a:path w="3478" h="2977" extrusionOk="0">
                <a:moveTo>
                  <a:pt x="1989" y="584"/>
                </a:moveTo>
                <a:cubicBezTo>
                  <a:pt x="2489" y="584"/>
                  <a:pt x="2882" y="989"/>
                  <a:pt x="2882" y="1477"/>
                </a:cubicBezTo>
                <a:cubicBezTo>
                  <a:pt x="2882" y="2016"/>
                  <a:pt x="2441" y="2376"/>
                  <a:pt x="1983" y="2376"/>
                </a:cubicBezTo>
                <a:cubicBezTo>
                  <a:pt x="1763" y="2376"/>
                  <a:pt x="1539" y="2293"/>
                  <a:pt x="1358" y="2108"/>
                </a:cubicBezTo>
                <a:cubicBezTo>
                  <a:pt x="798" y="1548"/>
                  <a:pt x="1191" y="584"/>
                  <a:pt x="1989" y="584"/>
                </a:cubicBezTo>
                <a:close/>
                <a:moveTo>
                  <a:pt x="1984" y="0"/>
                </a:moveTo>
                <a:cubicBezTo>
                  <a:pt x="1618" y="0"/>
                  <a:pt x="1245" y="136"/>
                  <a:pt x="941" y="441"/>
                </a:cubicBezTo>
                <a:cubicBezTo>
                  <a:pt x="1" y="1370"/>
                  <a:pt x="667" y="2977"/>
                  <a:pt x="1989" y="2977"/>
                </a:cubicBezTo>
                <a:cubicBezTo>
                  <a:pt x="2810" y="2977"/>
                  <a:pt x="3477" y="2310"/>
                  <a:pt x="3477" y="1489"/>
                </a:cubicBezTo>
                <a:cubicBezTo>
                  <a:pt x="3477" y="595"/>
                  <a:pt x="2747" y="0"/>
                  <a:pt x="198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one column">
  <p:cSld name="CUSTOM_1">
    <p:spTree>
      <p:nvGrpSpPr>
        <p:cNvPr id="1" name="Shape 1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7" name="Google Shape;1497;p21"/>
          <p:cNvGrpSpPr/>
          <p:nvPr/>
        </p:nvGrpSpPr>
        <p:grpSpPr>
          <a:xfrm>
            <a:off x="7894303" y="-567575"/>
            <a:ext cx="2175642" cy="5317984"/>
            <a:chOff x="7894303" y="-567575"/>
            <a:chExt cx="2175642" cy="5317984"/>
          </a:xfrm>
        </p:grpSpPr>
        <p:grpSp>
          <p:nvGrpSpPr>
            <p:cNvPr id="1498" name="Google Shape;1498;p21"/>
            <p:cNvGrpSpPr/>
            <p:nvPr/>
          </p:nvGrpSpPr>
          <p:grpSpPr>
            <a:xfrm rot="5400000" flipH="1">
              <a:off x="8488975" y="3459091"/>
              <a:ext cx="1504710" cy="1077926"/>
              <a:chOff x="4309396" y="2691720"/>
              <a:chExt cx="525204" cy="376253"/>
            </a:xfrm>
          </p:grpSpPr>
          <p:sp>
            <p:nvSpPr>
              <p:cNvPr id="1499" name="Google Shape;1499;p21"/>
              <p:cNvSpPr/>
              <p:nvPr/>
            </p:nvSpPr>
            <p:spPr>
              <a:xfrm rot="-5400000">
                <a:off x="4441150" y="2600970"/>
                <a:ext cx="302700" cy="4842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500" name="Google Shape;1500;p21"/>
              <p:cNvGrpSpPr/>
              <p:nvPr/>
            </p:nvGrpSpPr>
            <p:grpSpPr>
              <a:xfrm>
                <a:off x="4309396" y="2848777"/>
                <a:ext cx="445659" cy="219196"/>
                <a:chOff x="583100" y="2948450"/>
                <a:chExt cx="804875" cy="395875"/>
              </a:xfrm>
            </p:grpSpPr>
            <p:sp>
              <p:nvSpPr>
                <p:cNvPr id="1501" name="Google Shape;1501;p21"/>
                <p:cNvSpPr/>
                <p:nvPr/>
              </p:nvSpPr>
              <p:spPr>
                <a:xfrm>
                  <a:off x="583100" y="2948450"/>
                  <a:ext cx="46750" cy="3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595" extrusionOk="0">
                      <a:moveTo>
                        <a:pt x="1072" y="142"/>
                      </a:moveTo>
                      <a:cubicBezTo>
                        <a:pt x="1429" y="142"/>
                        <a:pt x="1727" y="427"/>
                        <a:pt x="1727" y="797"/>
                      </a:cubicBezTo>
                      <a:cubicBezTo>
                        <a:pt x="1727" y="1192"/>
                        <a:pt x="1405" y="1456"/>
                        <a:pt x="1067" y="1456"/>
                      </a:cubicBezTo>
                      <a:cubicBezTo>
                        <a:pt x="907" y="1456"/>
                        <a:pt x="742" y="1395"/>
                        <a:pt x="608" y="1261"/>
                      </a:cubicBezTo>
                      <a:cubicBezTo>
                        <a:pt x="191" y="844"/>
                        <a:pt x="489" y="142"/>
                        <a:pt x="1072" y="142"/>
                      </a:cubicBezTo>
                      <a:close/>
                      <a:moveTo>
                        <a:pt x="1070" y="1"/>
                      </a:moveTo>
                      <a:cubicBezTo>
                        <a:pt x="875" y="1"/>
                        <a:pt x="675" y="74"/>
                        <a:pt x="512" y="237"/>
                      </a:cubicBezTo>
                      <a:cubicBezTo>
                        <a:pt x="0" y="737"/>
                        <a:pt x="358" y="1594"/>
                        <a:pt x="1072" y="1594"/>
                      </a:cubicBezTo>
                      <a:cubicBezTo>
                        <a:pt x="1512" y="1582"/>
                        <a:pt x="1858" y="1237"/>
                        <a:pt x="1870" y="797"/>
                      </a:cubicBezTo>
                      <a:cubicBezTo>
                        <a:pt x="1862" y="315"/>
                        <a:pt x="1475" y="1"/>
                        <a:pt x="1070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2" name="Google Shape;1502;p21"/>
                <p:cNvSpPr/>
                <p:nvPr/>
              </p:nvSpPr>
              <p:spPr>
                <a:xfrm>
                  <a:off x="709600" y="2948450"/>
                  <a:ext cx="46450" cy="3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8" h="1595" extrusionOk="0">
                      <a:moveTo>
                        <a:pt x="1060" y="142"/>
                      </a:moveTo>
                      <a:cubicBezTo>
                        <a:pt x="1429" y="142"/>
                        <a:pt x="1715" y="427"/>
                        <a:pt x="1727" y="797"/>
                      </a:cubicBezTo>
                      <a:cubicBezTo>
                        <a:pt x="1727" y="1192"/>
                        <a:pt x="1399" y="1456"/>
                        <a:pt x="1059" y="1456"/>
                      </a:cubicBezTo>
                      <a:cubicBezTo>
                        <a:pt x="896" y="1456"/>
                        <a:pt x="730" y="1395"/>
                        <a:pt x="596" y="1261"/>
                      </a:cubicBezTo>
                      <a:cubicBezTo>
                        <a:pt x="179" y="844"/>
                        <a:pt x="477" y="142"/>
                        <a:pt x="1060" y="142"/>
                      </a:cubicBezTo>
                      <a:close/>
                      <a:moveTo>
                        <a:pt x="1061" y="1"/>
                      </a:moveTo>
                      <a:cubicBezTo>
                        <a:pt x="864" y="1"/>
                        <a:pt x="663" y="74"/>
                        <a:pt x="501" y="237"/>
                      </a:cubicBezTo>
                      <a:cubicBezTo>
                        <a:pt x="1" y="737"/>
                        <a:pt x="358" y="1594"/>
                        <a:pt x="1060" y="1594"/>
                      </a:cubicBezTo>
                      <a:cubicBezTo>
                        <a:pt x="1501" y="1582"/>
                        <a:pt x="1858" y="1237"/>
                        <a:pt x="1858" y="797"/>
                      </a:cubicBezTo>
                      <a:cubicBezTo>
                        <a:pt x="1858" y="315"/>
                        <a:pt x="1468" y="1"/>
                        <a:pt x="1061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3" name="Google Shape;1503;p21"/>
                <p:cNvSpPr/>
                <p:nvPr/>
              </p:nvSpPr>
              <p:spPr>
                <a:xfrm>
                  <a:off x="835800" y="2948450"/>
                  <a:ext cx="46775" cy="3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1" h="1595" extrusionOk="0">
                      <a:moveTo>
                        <a:pt x="1072" y="142"/>
                      </a:moveTo>
                      <a:cubicBezTo>
                        <a:pt x="1430" y="142"/>
                        <a:pt x="1727" y="427"/>
                        <a:pt x="1727" y="797"/>
                      </a:cubicBezTo>
                      <a:cubicBezTo>
                        <a:pt x="1727" y="1192"/>
                        <a:pt x="1405" y="1456"/>
                        <a:pt x="1068" y="1456"/>
                      </a:cubicBezTo>
                      <a:cubicBezTo>
                        <a:pt x="907" y="1456"/>
                        <a:pt x="743" y="1395"/>
                        <a:pt x="608" y="1261"/>
                      </a:cubicBezTo>
                      <a:cubicBezTo>
                        <a:pt x="191" y="844"/>
                        <a:pt x="489" y="142"/>
                        <a:pt x="1072" y="142"/>
                      </a:cubicBezTo>
                      <a:close/>
                      <a:moveTo>
                        <a:pt x="1070" y="1"/>
                      </a:moveTo>
                      <a:cubicBezTo>
                        <a:pt x="875" y="1"/>
                        <a:pt x="676" y="74"/>
                        <a:pt x="513" y="237"/>
                      </a:cubicBezTo>
                      <a:cubicBezTo>
                        <a:pt x="1" y="737"/>
                        <a:pt x="358" y="1594"/>
                        <a:pt x="1072" y="1594"/>
                      </a:cubicBezTo>
                      <a:cubicBezTo>
                        <a:pt x="1513" y="1582"/>
                        <a:pt x="1858" y="1237"/>
                        <a:pt x="1870" y="797"/>
                      </a:cubicBezTo>
                      <a:cubicBezTo>
                        <a:pt x="1862" y="315"/>
                        <a:pt x="1475" y="1"/>
                        <a:pt x="1070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4" name="Google Shape;1504;p21"/>
                <p:cNvSpPr/>
                <p:nvPr/>
              </p:nvSpPr>
              <p:spPr>
                <a:xfrm>
                  <a:off x="962300" y="2948450"/>
                  <a:ext cx="46475" cy="3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9" h="1595" extrusionOk="0">
                      <a:moveTo>
                        <a:pt x="1061" y="142"/>
                      </a:moveTo>
                      <a:cubicBezTo>
                        <a:pt x="1430" y="142"/>
                        <a:pt x="1715" y="427"/>
                        <a:pt x="1727" y="797"/>
                      </a:cubicBezTo>
                      <a:cubicBezTo>
                        <a:pt x="1727" y="1192"/>
                        <a:pt x="1400" y="1456"/>
                        <a:pt x="1059" y="1456"/>
                      </a:cubicBezTo>
                      <a:cubicBezTo>
                        <a:pt x="896" y="1456"/>
                        <a:pt x="731" y="1395"/>
                        <a:pt x="596" y="1261"/>
                      </a:cubicBezTo>
                      <a:cubicBezTo>
                        <a:pt x="180" y="844"/>
                        <a:pt x="477" y="142"/>
                        <a:pt x="1061" y="142"/>
                      </a:cubicBezTo>
                      <a:close/>
                      <a:moveTo>
                        <a:pt x="1061" y="1"/>
                      </a:moveTo>
                      <a:cubicBezTo>
                        <a:pt x="865" y="1"/>
                        <a:pt x="664" y="74"/>
                        <a:pt x="501" y="237"/>
                      </a:cubicBezTo>
                      <a:cubicBezTo>
                        <a:pt x="1" y="737"/>
                        <a:pt x="358" y="1594"/>
                        <a:pt x="1061" y="1594"/>
                      </a:cubicBezTo>
                      <a:cubicBezTo>
                        <a:pt x="1501" y="1582"/>
                        <a:pt x="1858" y="1237"/>
                        <a:pt x="1858" y="797"/>
                      </a:cubicBezTo>
                      <a:cubicBezTo>
                        <a:pt x="1858" y="315"/>
                        <a:pt x="1468" y="1"/>
                        <a:pt x="1061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5" name="Google Shape;1505;p21"/>
                <p:cNvSpPr/>
                <p:nvPr/>
              </p:nvSpPr>
              <p:spPr>
                <a:xfrm>
                  <a:off x="1088525" y="2948450"/>
                  <a:ext cx="46750" cy="3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595" extrusionOk="0">
                      <a:moveTo>
                        <a:pt x="1072" y="142"/>
                      </a:moveTo>
                      <a:cubicBezTo>
                        <a:pt x="1429" y="142"/>
                        <a:pt x="1727" y="427"/>
                        <a:pt x="1727" y="797"/>
                      </a:cubicBezTo>
                      <a:cubicBezTo>
                        <a:pt x="1727" y="1192"/>
                        <a:pt x="1405" y="1456"/>
                        <a:pt x="1067" y="1456"/>
                      </a:cubicBezTo>
                      <a:cubicBezTo>
                        <a:pt x="906" y="1456"/>
                        <a:pt x="742" y="1395"/>
                        <a:pt x="607" y="1261"/>
                      </a:cubicBezTo>
                      <a:cubicBezTo>
                        <a:pt x="191" y="844"/>
                        <a:pt x="488" y="142"/>
                        <a:pt x="1072" y="142"/>
                      </a:cubicBezTo>
                      <a:close/>
                      <a:moveTo>
                        <a:pt x="1070" y="1"/>
                      </a:moveTo>
                      <a:cubicBezTo>
                        <a:pt x="874" y="1"/>
                        <a:pt x="675" y="74"/>
                        <a:pt x="512" y="237"/>
                      </a:cubicBezTo>
                      <a:cubicBezTo>
                        <a:pt x="0" y="737"/>
                        <a:pt x="357" y="1594"/>
                        <a:pt x="1072" y="1594"/>
                      </a:cubicBezTo>
                      <a:cubicBezTo>
                        <a:pt x="1512" y="1582"/>
                        <a:pt x="1858" y="1237"/>
                        <a:pt x="1869" y="797"/>
                      </a:cubicBezTo>
                      <a:cubicBezTo>
                        <a:pt x="1861" y="315"/>
                        <a:pt x="1474" y="1"/>
                        <a:pt x="1070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6" name="Google Shape;1506;p21"/>
                <p:cNvSpPr/>
                <p:nvPr/>
              </p:nvSpPr>
              <p:spPr>
                <a:xfrm>
                  <a:off x="1215025" y="2948450"/>
                  <a:ext cx="46450" cy="3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8" h="1595" extrusionOk="0">
                      <a:moveTo>
                        <a:pt x="1060" y="142"/>
                      </a:moveTo>
                      <a:cubicBezTo>
                        <a:pt x="1429" y="142"/>
                        <a:pt x="1715" y="427"/>
                        <a:pt x="1727" y="797"/>
                      </a:cubicBezTo>
                      <a:cubicBezTo>
                        <a:pt x="1727" y="1192"/>
                        <a:pt x="1399" y="1456"/>
                        <a:pt x="1058" y="1456"/>
                      </a:cubicBezTo>
                      <a:cubicBezTo>
                        <a:pt x="896" y="1456"/>
                        <a:pt x="730" y="1395"/>
                        <a:pt x="596" y="1261"/>
                      </a:cubicBezTo>
                      <a:cubicBezTo>
                        <a:pt x="179" y="844"/>
                        <a:pt x="477" y="142"/>
                        <a:pt x="1060" y="142"/>
                      </a:cubicBezTo>
                      <a:close/>
                      <a:moveTo>
                        <a:pt x="1061" y="1"/>
                      </a:moveTo>
                      <a:cubicBezTo>
                        <a:pt x="864" y="1"/>
                        <a:pt x="663" y="74"/>
                        <a:pt x="500" y="237"/>
                      </a:cubicBezTo>
                      <a:cubicBezTo>
                        <a:pt x="0" y="737"/>
                        <a:pt x="358" y="1594"/>
                        <a:pt x="1060" y="1594"/>
                      </a:cubicBezTo>
                      <a:cubicBezTo>
                        <a:pt x="1501" y="1582"/>
                        <a:pt x="1858" y="1237"/>
                        <a:pt x="1858" y="797"/>
                      </a:cubicBezTo>
                      <a:cubicBezTo>
                        <a:pt x="1858" y="315"/>
                        <a:pt x="1468" y="1"/>
                        <a:pt x="1061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7" name="Google Shape;1507;p21"/>
                <p:cNvSpPr/>
                <p:nvPr/>
              </p:nvSpPr>
              <p:spPr>
                <a:xfrm>
                  <a:off x="1341225" y="2948450"/>
                  <a:ext cx="46750" cy="3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595" extrusionOk="0">
                      <a:moveTo>
                        <a:pt x="1072" y="142"/>
                      </a:moveTo>
                      <a:cubicBezTo>
                        <a:pt x="1429" y="142"/>
                        <a:pt x="1727" y="427"/>
                        <a:pt x="1727" y="797"/>
                      </a:cubicBezTo>
                      <a:cubicBezTo>
                        <a:pt x="1727" y="1192"/>
                        <a:pt x="1405" y="1456"/>
                        <a:pt x="1068" y="1456"/>
                      </a:cubicBezTo>
                      <a:cubicBezTo>
                        <a:pt x="907" y="1456"/>
                        <a:pt x="742" y="1395"/>
                        <a:pt x="608" y="1261"/>
                      </a:cubicBezTo>
                      <a:cubicBezTo>
                        <a:pt x="191" y="844"/>
                        <a:pt x="489" y="142"/>
                        <a:pt x="1072" y="142"/>
                      </a:cubicBezTo>
                      <a:close/>
                      <a:moveTo>
                        <a:pt x="1070" y="1"/>
                      </a:moveTo>
                      <a:cubicBezTo>
                        <a:pt x="875" y="1"/>
                        <a:pt x="675" y="74"/>
                        <a:pt x="513" y="237"/>
                      </a:cubicBezTo>
                      <a:cubicBezTo>
                        <a:pt x="1" y="737"/>
                        <a:pt x="358" y="1594"/>
                        <a:pt x="1072" y="1594"/>
                      </a:cubicBezTo>
                      <a:cubicBezTo>
                        <a:pt x="1513" y="1582"/>
                        <a:pt x="1858" y="1237"/>
                        <a:pt x="1870" y="797"/>
                      </a:cubicBezTo>
                      <a:cubicBezTo>
                        <a:pt x="1862" y="315"/>
                        <a:pt x="1475" y="1"/>
                        <a:pt x="1070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8" name="Google Shape;1508;p21"/>
                <p:cNvSpPr/>
                <p:nvPr/>
              </p:nvSpPr>
              <p:spPr>
                <a:xfrm>
                  <a:off x="583100" y="3067100"/>
                  <a:ext cx="46750" cy="3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599" extrusionOk="0">
                      <a:moveTo>
                        <a:pt x="1072" y="146"/>
                      </a:moveTo>
                      <a:cubicBezTo>
                        <a:pt x="1429" y="146"/>
                        <a:pt x="1727" y="432"/>
                        <a:pt x="1727" y="801"/>
                      </a:cubicBezTo>
                      <a:cubicBezTo>
                        <a:pt x="1727" y="1196"/>
                        <a:pt x="1399" y="1460"/>
                        <a:pt x="1062" y="1460"/>
                      </a:cubicBezTo>
                      <a:cubicBezTo>
                        <a:pt x="901" y="1460"/>
                        <a:pt x="738" y="1400"/>
                        <a:pt x="608" y="1265"/>
                      </a:cubicBezTo>
                      <a:cubicBezTo>
                        <a:pt x="191" y="849"/>
                        <a:pt x="489" y="146"/>
                        <a:pt x="1072" y="146"/>
                      </a:cubicBezTo>
                      <a:close/>
                      <a:moveTo>
                        <a:pt x="1073" y="0"/>
                      </a:moveTo>
                      <a:cubicBezTo>
                        <a:pt x="876" y="0"/>
                        <a:pt x="675" y="75"/>
                        <a:pt x="512" y="242"/>
                      </a:cubicBezTo>
                      <a:cubicBezTo>
                        <a:pt x="0" y="742"/>
                        <a:pt x="358" y="1599"/>
                        <a:pt x="1072" y="1599"/>
                      </a:cubicBezTo>
                      <a:cubicBezTo>
                        <a:pt x="1512" y="1587"/>
                        <a:pt x="1858" y="1242"/>
                        <a:pt x="1870" y="801"/>
                      </a:cubicBezTo>
                      <a:cubicBezTo>
                        <a:pt x="1870" y="320"/>
                        <a:pt x="1480" y="0"/>
                        <a:pt x="1073" y="0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9" name="Google Shape;1509;p21"/>
                <p:cNvSpPr/>
                <p:nvPr/>
              </p:nvSpPr>
              <p:spPr>
                <a:xfrm>
                  <a:off x="709600" y="3067100"/>
                  <a:ext cx="46450" cy="3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8" h="1599" extrusionOk="0">
                      <a:moveTo>
                        <a:pt x="1060" y="146"/>
                      </a:moveTo>
                      <a:cubicBezTo>
                        <a:pt x="1429" y="146"/>
                        <a:pt x="1727" y="432"/>
                        <a:pt x="1727" y="801"/>
                      </a:cubicBezTo>
                      <a:cubicBezTo>
                        <a:pt x="1719" y="1196"/>
                        <a:pt x="1394" y="1460"/>
                        <a:pt x="1056" y="1460"/>
                      </a:cubicBezTo>
                      <a:cubicBezTo>
                        <a:pt x="895" y="1460"/>
                        <a:pt x="730" y="1400"/>
                        <a:pt x="596" y="1265"/>
                      </a:cubicBezTo>
                      <a:cubicBezTo>
                        <a:pt x="179" y="849"/>
                        <a:pt x="477" y="146"/>
                        <a:pt x="1060" y="146"/>
                      </a:cubicBezTo>
                      <a:close/>
                      <a:moveTo>
                        <a:pt x="1061" y="0"/>
                      </a:moveTo>
                      <a:cubicBezTo>
                        <a:pt x="864" y="0"/>
                        <a:pt x="663" y="75"/>
                        <a:pt x="501" y="242"/>
                      </a:cubicBezTo>
                      <a:cubicBezTo>
                        <a:pt x="1" y="742"/>
                        <a:pt x="358" y="1599"/>
                        <a:pt x="1060" y="1599"/>
                      </a:cubicBezTo>
                      <a:cubicBezTo>
                        <a:pt x="1501" y="1587"/>
                        <a:pt x="1858" y="1242"/>
                        <a:pt x="1858" y="801"/>
                      </a:cubicBezTo>
                      <a:cubicBezTo>
                        <a:pt x="1858" y="320"/>
                        <a:pt x="1468" y="0"/>
                        <a:pt x="1061" y="0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0" name="Google Shape;1510;p21"/>
                <p:cNvSpPr/>
                <p:nvPr/>
              </p:nvSpPr>
              <p:spPr>
                <a:xfrm>
                  <a:off x="835800" y="3067100"/>
                  <a:ext cx="46775" cy="3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1" h="1599" extrusionOk="0">
                      <a:moveTo>
                        <a:pt x="1072" y="146"/>
                      </a:moveTo>
                      <a:cubicBezTo>
                        <a:pt x="1430" y="146"/>
                        <a:pt x="1727" y="432"/>
                        <a:pt x="1727" y="801"/>
                      </a:cubicBezTo>
                      <a:cubicBezTo>
                        <a:pt x="1727" y="1196"/>
                        <a:pt x="1400" y="1460"/>
                        <a:pt x="1063" y="1460"/>
                      </a:cubicBezTo>
                      <a:cubicBezTo>
                        <a:pt x="902" y="1460"/>
                        <a:pt x="739" y="1400"/>
                        <a:pt x="608" y="1265"/>
                      </a:cubicBezTo>
                      <a:cubicBezTo>
                        <a:pt x="191" y="849"/>
                        <a:pt x="489" y="146"/>
                        <a:pt x="1072" y="146"/>
                      </a:cubicBezTo>
                      <a:close/>
                      <a:moveTo>
                        <a:pt x="1073" y="0"/>
                      </a:moveTo>
                      <a:cubicBezTo>
                        <a:pt x="876" y="0"/>
                        <a:pt x="676" y="75"/>
                        <a:pt x="513" y="242"/>
                      </a:cubicBezTo>
                      <a:cubicBezTo>
                        <a:pt x="1" y="742"/>
                        <a:pt x="358" y="1599"/>
                        <a:pt x="1072" y="1599"/>
                      </a:cubicBezTo>
                      <a:cubicBezTo>
                        <a:pt x="1513" y="1587"/>
                        <a:pt x="1858" y="1242"/>
                        <a:pt x="1870" y="801"/>
                      </a:cubicBezTo>
                      <a:cubicBezTo>
                        <a:pt x="1870" y="320"/>
                        <a:pt x="1480" y="0"/>
                        <a:pt x="1073" y="0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1" name="Google Shape;1511;p21"/>
                <p:cNvSpPr/>
                <p:nvPr/>
              </p:nvSpPr>
              <p:spPr>
                <a:xfrm>
                  <a:off x="962300" y="3067100"/>
                  <a:ext cx="46475" cy="3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9" h="1599" extrusionOk="0">
                      <a:moveTo>
                        <a:pt x="1061" y="146"/>
                      </a:moveTo>
                      <a:cubicBezTo>
                        <a:pt x="1430" y="146"/>
                        <a:pt x="1727" y="432"/>
                        <a:pt x="1727" y="801"/>
                      </a:cubicBezTo>
                      <a:cubicBezTo>
                        <a:pt x="1719" y="1196"/>
                        <a:pt x="1395" y="1460"/>
                        <a:pt x="1056" y="1460"/>
                      </a:cubicBezTo>
                      <a:cubicBezTo>
                        <a:pt x="895" y="1460"/>
                        <a:pt x="731" y="1400"/>
                        <a:pt x="596" y="1265"/>
                      </a:cubicBezTo>
                      <a:cubicBezTo>
                        <a:pt x="180" y="849"/>
                        <a:pt x="477" y="146"/>
                        <a:pt x="1061" y="146"/>
                      </a:cubicBezTo>
                      <a:close/>
                      <a:moveTo>
                        <a:pt x="1061" y="0"/>
                      </a:moveTo>
                      <a:cubicBezTo>
                        <a:pt x="865" y="0"/>
                        <a:pt x="664" y="75"/>
                        <a:pt x="501" y="242"/>
                      </a:cubicBezTo>
                      <a:cubicBezTo>
                        <a:pt x="1" y="742"/>
                        <a:pt x="358" y="1599"/>
                        <a:pt x="1061" y="1599"/>
                      </a:cubicBezTo>
                      <a:cubicBezTo>
                        <a:pt x="1501" y="1587"/>
                        <a:pt x="1858" y="1242"/>
                        <a:pt x="1858" y="801"/>
                      </a:cubicBezTo>
                      <a:cubicBezTo>
                        <a:pt x="1858" y="320"/>
                        <a:pt x="1469" y="0"/>
                        <a:pt x="1061" y="0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2" name="Google Shape;1512;p21"/>
                <p:cNvSpPr/>
                <p:nvPr/>
              </p:nvSpPr>
              <p:spPr>
                <a:xfrm>
                  <a:off x="1088525" y="3067100"/>
                  <a:ext cx="46750" cy="3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599" extrusionOk="0">
                      <a:moveTo>
                        <a:pt x="1072" y="146"/>
                      </a:moveTo>
                      <a:cubicBezTo>
                        <a:pt x="1429" y="146"/>
                        <a:pt x="1727" y="432"/>
                        <a:pt x="1727" y="801"/>
                      </a:cubicBezTo>
                      <a:cubicBezTo>
                        <a:pt x="1727" y="1196"/>
                        <a:pt x="1399" y="1460"/>
                        <a:pt x="1062" y="1460"/>
                      </a:cubicBezTo>
                      <a:cubicBezTo>
                        <a:pt x="901" y="1460"/>
                        <a:pt x="738" y="1400"/>
                        <a:pt x="607" y="1265"/>
                      </a:cubicBezTo>
                      <a:cubicBezTo>
                        <a:pt x="191" y="849"/>
                        <a:pt x="488" y="146"/>
                        <a:pt x="1072" y="146"/>
                      </a:cubicBezTo>
                      <a:close/>
                      <a:moveTo>
                        <a:pt x="1073" y="0"/>
                      </a:moveTo>
                      <a:cubicBezTo>
                        <a:pt x="876" y="0"/>
                        <a:pt x="675" y="75"/>
                        <a:pt x="512" y="242"/>
                      </a:cubicBezTo>
                      <a:cubicBezTo>
                        <a:pt x="0" y="742"/>
                        <a:pt x="357" y="1599"/>
                        <a:pt x="1072" y="1599"/>
                      </a:cubicBezTo>
                      <a:cubicBezTo>
                        <a:pt x="1512" y="1587"/>
                        <a:pt x="1858" y="1242"/>
                        <a:pt x="1869" y="801"/>
                      </a:cubicBezTo>
                      <a:cubicBezTo>
                        <a:pt x="1869" y="320"/>
                        <a:pt x="1480" y="0"/>
                        <a:pt x="1073" y="0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3" name="Google Shape;1513;p21"/>
                <p:cNvSpPr/>
                <p:nvPr/>
              </p:nvSpPr>
              <p:spPr>
                <a:xfrm>
                  <a:off x="1215025" y="3067100"/>
                  <a:ext cx="46450" cy="3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8" h="1599" extrusionOk="0">
                      <a:moveTo>
                        <a:pt x="1060" y="146"/>
                      </a:moveTo>
                      <a:cubicBezTo>
                        <a:pt x="1429" y="146"/>
                        <a:pt x="1727" y="432"/>
                        <a:pt x="1727" y="801"/>
                      </a:cubicBezTo>
                      <a:cubicBezTo>
                        <a:pt x="1719" y="1196"/>
                        <a:pt x="1394" y="1460"/>
                        <a:pt x="1056" y="1460"/>
                      </a:cubicBezTo>
                      <a:cubicBezTo>
                        <a:pt x="895" y="1460"/>
                        <a:pt x="730" y="1400"/>
                        <a:pt x="596" y="1265"/>
                      </a:cubicBezTo>
                      <a:cubicBezTo>
                        <a:pt x="179" y="849"/>
                        <a:pt x="477" y="146"/>
                        <a:pt x="1060" y="146"/>
                      </a:cubicBezTo>
                      <a:close/>
                      <a:moveTo>
                        <a:pt x="1061" y="0"/>
                      </a:moveTo>
                      <a:cubicBezTo>
                        <a:pt x="864" y="0"/>
                        <a:pt x="663" y="75"/>
                        <a:pt x="500" y="242"/>
                      </a:cubicBezTo>
                      <a:cubicBezTo>
                        <a:pt x="0" y="742"/>
                        <a:pt x="358" y="1599"/>
                        <a:pt x="1060" y="1599"/>
                      </a:cubicBezTo>
                      <a:cubicBezTo>
                        <a:pt x="1501" y="1587"/>
                        <a:pt x="1858" y="1242"/>
                        <a:pt x="1858" y="801"/>
                      </a:cubicBezTo>
                      <a:cubicBezTo>
                        <a:pt x="1858" y="320"/>
                        <a:pt x="1468" y="0"/>
                        <a:pt x="1061" y="0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4" name="Google Shape;1514;p21"/>
                <p:cNvSpPr/>
                <p:nvPr/>
              </p:nvSpPr>
              <p:spPr>
                <a:xfrm>
                  <a:off x="1341225" y="3067100"/>
                  <a:ext cx="46750" cy="399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599" extrusionOk="0">
                      <a:moveTo>
                        <a:pt x="1072" y="146"/>
                      </a:moveTo>
                      <a:cubicBezTo>
                        <a:pt x="1429" y="146"/>
                        <a:pt x="1727" y="432"/>
                        <a:pt x="1727" y="801"/>
                      </a:cubicBezTo>
                      <a:cubicBezTo>
                        <a:pt x="1727" y="1196"/>
                        <a:pt x="1400" y="1460"/>
                        <a:pt x="1062" y="1460"/>
                      </a:cubicBezTo>
                      <a:cubicBezTo>
                        <a:pt x="902" y="1460"/>
                        <a:pt x="739" y="1400"/>
                        <a:pt x="608" y="1265"/>
                      </a:cubicBezTo>
                      <a:cubicBezTo>
                        <a:pt x="191" y="849"/>
                        <a:pt x="489" y="146"/>
                        <a:pt x="1072" y="146"/>
                      </a:cubicBezTo>
                      <a:close/>
                      <a:moveTo>
                        <a:pt x="1073" y="0"/>
                      </a:moveTo>
                      <a:cubicBezTo>
                        <a:pt x="876" y="0"/>
                        <a:pt x="675" y="75"/>
                        <a:pt x="513" y="242"/>
                      </a:cubicBezTo>
                      <a:cubicBezTo>
                        <a:pt x="1" y="742"/>
                        <a:pt x="358" y="1599"/>
                        <a:pt x="1072" y="1599"/>
                      </a:cubicBezTo>
                      <a:cubicBezTo>
                        <a:pt x="1513" y="1587"/>
                        <a:pt x="1858" y="1242"/>
                        <a:pt x="1870" y="801"/>
                      </a:cubicBezTo>
                      <a:cubicBezTo>
                        <a:pt x="1870" y="320"/>
                        <a:pt x="1480" y="0"/>
                        <a:pt x="1073" y="0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5" name="Google Shape;1515;p21"/>
                <p:cNvSpPr/>
                <p:nvPr/>
              </p:nvSpPr>
              <p:spPr>
                <a:xfrm>
                  <a:off x="583100" y="3185850"/>
                  <a:ext cx="46750" cy="4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600" extrusionOk="0">
                      <a:moveTo>
                        <a:pt x="1072" y="147"/>
                      </a:moveTo>
                      <a:cubicBezTo>
                        <a:pt x="1429" y="147"/>
                        <a:pt x="1727" y="433"/>
                        <a:pt x="1727" y="802"/>
                      </a:cubicBezTo>
                      <a:cubicBezTo>
                        <a:pt x="1727" y="1197"/>
                        <a:pt x="1405" y="1461"/>
                        <a:pt x="1067" y="1461"/>
                      </a:cubicBezTo>
                      <a:cubicBezTo>
                        <a:pt x="907" y="1461"/>
                        <a:pt x="742" y="1401"/>
                        <a:pt x="608" y="1266"/>
                      </a:cubicBezTo>
                      <a:cubicBezTo>
                        <a:pt x="191" y="849"/>
                        <a:pt x="489" y="147"/>
                        <a:pt x="1072" y="147"/>
                      </a:cubicBezTo>
                      <a:close/>
                      <a:moveTo>
                        <a:pt x="1070" y="1"/>
                      </a:moveTo>
                      <a:cubicBezTo>
                        <a:pt x="875" y="1"/>
                        <a:pt x="675" y="75"/>
                        <a:pt x="512" y="242"/>
                      </a:cubicBezTo>
                      <a:cubicBezTo>
                        <a:pt x="0" y="742"/>
                        <a:pt x="358" y="1599"/>
                        <a:pt x="1072" y="1599"/>
                      </a:cubicBezTo>
                      <a:cubicBezTo>
                        <a:pt x="1512" y="1588"/>
                        <a:pt x="1858" y="1242"/>
                        <a:pt x="1870" y="802"/>
                      </a:cubicBezTo>
                      <a:cubicBezTo>
                        <a:pt x="1862" y="320"/>
                        <a:pt x="1475" y="1"/>
                        <a:pt x="1070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6" name="Google Shape;1516;p21"/>
                <p:cNvSpPr/>
                <p:nvPr/>
              </p:nvSpPr>
              <p:spPr>
                <a:xfrm>
                  <a:off x="709600" y="3185850"/>
                  <a:ext cx="46450" cy="4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8" h="1600" extrusionOk="0">
                      <a:moveTo>
                        <a:pt x="1060" y="147"/>
                      </a:moveTo>
                      <a:cubicBezTo>
                        <a:pt x="1429" y="147"/>
                        <a:pt x="1715" y="433"/>
                        <a:pt x="1727" y="802"/>
                      </a:cubicBezTo>
                      <a:cubicBezTo>
                        <a:pt x="1727" y="1197"/>
                        <a:pt x="1399" y="1461"/>
                        <a:pt x="1059" y="1461"/>
                      </a:cubicBezTo>
                      <a:cubicBezTo>
                        <a:pt x="896" y="1461"/>
                        <a:pt x="730" y="1401"/>
                        <a:pt x="596" y="1266"/>
                      </a:cubicBezTo>
                      <a:cubicBezTo>
                        <a:pt x="179" y="849"/>
                        <a:pt x="477" y="147"/>
                        <a:pt x="1060" y="147"/>
                      </a:cubicBezTo>
                      <a:close/>
                      <a:moveTo>
                        <a:pt x="1061" y="1"/>
                      </a:moveTo>
                      <a:cubicBezTo>
                        <a:pt x="864" y="1"/>
                        <a:pt x="663" y="75"/>
                        <a:pt x="501" y="242"/>
                      </a:cubicBezTo>
                      <a:cubicBezTo>
                        <a:pt x="1" y="742"/>
                        <a:pt x="358" y="1599"/>
                        <a:pt x="1060" y="1599"/>
                      </a:cubicBezTo>
                      <a:cubicBezTo>
                        <a:pt x="1501" y="1588"/>
                        <a:pt x="1858" y="1242"/>
                        <a:pt x="1858" y="802"/>
                      </a:cubicBezTo>
                      <a:cubicBezTo>
                        <a:pt x="1858" y="320"/>
                        <a:pt x="1468" y="1"/>
                        <a:pt x="1061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7" name="Google Shape;1517;p21"/>
                <p:cNvSpPr/>
                <p:nvPr/>
              </p:nvSpPr>
              <p:spPr>
                <a:xfrm>
                  <a:off x="835800" y="3185850"/>
                  <a:ext cx="46775" cy="4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1" h="1600" extrusionOk="0">
                      <a:moveTo>
                        <a:pt x="1072" y="147"/>
                      </a:moveTo>
                      <a:cubicBezTo>
                        <a:pt x="1430" y="147"/>
                        <a:pt x="1727" y="433"/>
                        <a:pt x="1727" y="802"/>
                      </a:cubicBezTo>
                      <a:cubicBezTo>
                        <a:pt x="1727" y="1197"/>
                        <a:pt x="1405" y="1461"/>
                        <a:pt x="1068" y="1461"/>
                      </a:cubicBezTo>
                      <a:cubicBezTo>
                        <a:pt x="907" y="1461"/>
                        <a:pt x="743" y="1401"/>
                        <a:pt x="608" y="1266"/>
                      </a:cubicBezTo>
                      <a:cubicBezTo>
                        <a:pt x="191" y="849"/>
                        <a:pt x="489" y="147"/>
                        <a:pt x="1072" y="147"/>
                      </a:cubicBezTo>
                      <a:close/>
                      <a:moveTo>
                        <a:pt x="1071" y="1"/>
                      </a:moveTo>
                      <a:cubicBezTo>
                        <a:pt x="875" y="1"/>
                        <a:pt x="676" y="75"/>
                        <a:pt x="513" y="242"/>
                      </a:cubicBezTo>
                      <a:cubicBezTo>
                        <a:pt x="1" y="742"/>
                        <a:pt x="358" y="1599"/>
                        <a:pt x="1072" y="1599"/>
                      </a:cubicBezTo>
                      <a:cubicBezTo>
                        <a:pt x="1513" y="1588"/>
                        <a:pt x="1858" y="1242"/>
                        <a:pt x="1870" y="802"/>
                      </a:cubicBezTo>
                      <a:cubicBezTo>
                        <a:pt x="1862" y="320"/>
                        <a:pt x="1475" y="1"/>
                        <a:pt x="1071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8" name="Google Shape;1518;p21"/>
                <p:cNvSpPr/>
                <p:nvPr/>
              </p:nvSpPr>
              <p:spPr>
                <a:xfrm>
                  <a:off x="962300" y="3185850"/>
                  <a:ext cx="46475" cy="4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9" h="1600" extrusionOk="0">
                      <a:moveTo>
                        <a:pt x="1061" y="147"/>
                      </a:moveTo>
                      <a:cubicBezTo>
                        <a:pt x="1430" y="147"/>
                        <a:pt x="1715" y="433"/>
                        <a:pt x="1727" y="802"/>
                      </a:cubicBezTo>
                      <a:cubicBezTo>
                        <a:pt x="1727" y="1197"/>
                        <a:pt x="1400" y="1461"/>
                        <a:pt x="1059" y="1461"/>
                      </a:cubicBezTo>
                      <a:cubicBezTo>
                        <a:pt x="896" y="1461"/>
                        <a:pt x="731" y="1401"/>
                        <a:pt x="596" y="1266"/>
                      </a:cubicBezTo>
                      <a:cubicBezTo>
                        <a:pt x="180" y="849"/>
                        <a:pt x="477" y="147"/>
                        <a:pt x="1061" y="147"/>
                      </a:cubicBezTo>
                      <a:close/>
                      <a:moveTo>
                        <a:pt x="1061" y="1"/>
                      </a:moveTo>
                      <a:cubicBezTo>
                        <a:pt x="865" y="1"/>
                        <a:pt x="664" y="75"/>
                        <a:pt x="501" y="242"/>
                      </a:cubicBezTo>
                      <a:cubicBezTo>
                        <a:pt x="1" y="742"/>
                        <a:pt x="358" y="1599"/>
                        <a:pt x="1061" y="1599"/>
                      </a:cubicBezTo>
                      <a:cubicBezTo>
                        <a:pt x="1501" y="1588"/>
                        <a:pt x="1858" y="1242"/>
                        <a:pt x="1858" y="802"/>
                      </a:cubicBezTo>
                      <a:cubicBezTo>
                        <a:pt x="1858" y="320"/>
                        <a:pt x="1469" y="1"/>
                        <a:pt x="1061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9" name="Google Shape;1519;p21"/>
                <p:cNvSpPr/>
                <p:nvPr/>
              </p:nvSpPr>
              <p:spPr>
                <a:xfrm>
                  <a:off x="1088525" y="3185850"/>
                  <a:ext cx="46750" cy="4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600" extrusionOk="0">
                      <a:moveTo>
                        <a:pt x="1072" y="147"/>
                      </a:moveTo>
                      <a:cubicBezTo>
                        <a:pt x="1429" y="147"/>
                        <a:pt x="1727" y="433"/>
                        <a:pt x="1727" y="802"/>
                      </a:cubicBezTo>
                      <a:cubicBezTo>
                        <a:pt x="1727" y="1197"/>
                        <a:pt x="1405" y="1461"/>
                        <a:pt x="1067" y="1461"/>
                      </a:cubicBezTo>
                      <a:cubicBezTo>
                        <a:pt x="906" y="1461"/>
                        <a:pt x="742" y="1401"/>
                        <a:pt x="607" y="1266"/>
                      </a:cubicBezTo>
                      <a:cubicBezTo>
                        <a:pt x="191" y="849"/>
                        <a:pt x="488" y="147"/>
                        <a:pt x="1072" y="147"/>
                      </a:cubicBezTo>
                      <a:close/>
                      <a:moveTo>
                        <a:pt x="1070" y="1"/>
                      </a:moveTo>
                      <a:cubicBezTo>
                        <a:pt x="875" y="1"/>
                        <a:pt x="675" y="75"/>
                        <a:pt x="512" y="242"/>
                      </a:cubicBezTo>
                      <a:cubicBezTo>
                        <a:pt x="0" y="742"/>
                        <a:pt x="357" y="1599"/>
                        <a:pt x="1072" y="1599"/>
                      </a:cubicBezTo>
                      <a:cubicBezTo>
                        <a:pt x="1512" y="1588"/>
                        <a:pt x="1858" y="1242"/>
                        <a:pt x="1869" y="802"/>
                      </a:cubicBezTo>
                      <a:cubicBezTo>
                        <a:pt x="1861" y="320"/>
                        <a:pt x="1475" y="1"/>
                        <a:pt x="1070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0" name="Google Shape;1520;p21"/>
                <p:cNvSpPr/>
                <p:nvPr/>
              </p:nvSpPr>
              <p:spPr>
                <a:xfrm>
                  <a:off x="1215025" y="3185850"/>
                  <a:ext cx="46450" cy="4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8" h="1600" extrusionOk="0">
                      <a:moveTo>
                        <a:pt x="1060" y="147"/>
                      </a:moveTo>
                      <a:cubicBezTo>
                        <a:pt x="1429" y="147"/>
                        <a:pt x="1715" y="433"/>
                        <a:pt x="1727" y="802"/>
                      </a:cubicBezTo>
                      <a:cubicBezTo>
                        <a:pt x="1727" y="1197"/>
                        <a:pt x="1399" y="1461"/>
                        <a:pt x="1058" y="1461"/>
                      </a:cubicBezTo>
                      <a:cubicBezTo>
                        <a:pt x="896" y="1461"/>
                        <a:pt x="730" y="1401"/>
                        <a:pt x="596" y="1266"/>
                      </a:cubicBezTo>
                      <a:cubicBezTo>
                        <a:pt x="179" y="849"/>
                        <a:pt x="477" y="147"/>
                        <a:pt x="1060" y="147"/>
                      </a:cubicBezTo>
                      <a:close/>
                      <a:moveTo>
                        <a:pt x="1061" y="1"/>
                      </a:moveTo>
                      <a:cubicBezTo>
                        <a:pt x="864" y="1"/>
                        <a:pt x="663" y="75"/>
                        <a:pt x="500" y="242"/>
                      </a:cubicBezTo>
                      <a:cubicBezTo>
                        <a:pt x="0" y="742"/>
                        <a:pt x="358" y="1599"/>
                        <a:pt x="1060" y="1599"/>
                      </a:cubicBezTo>
                      <a:cubicBezTo>
                        <a:pt x="1501" y="1588"/>
                        <a:pt x="1858" y="1242"/>
                        <a:pt x="1858" y="802"/>
                      </a:cubicBezTo>
                      <a:cubicBezTo>
                        <a:pt x="1858" y="320"/>
                        <a:pt x="1468" y="1"/>
                        <a:pt x="1061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1" name="Google Shape;1521;p21"/>
                <p:cNvSpPr/>
                <p:nvPr/>
              </p:nvSpPr>
              <p:spPr>
                <a:xfrm>
                  <a:off x="1341225" y="3185850"/>
                  <a:ext cx="46750" cy="4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600" extrusionOk="0">
                      <a:moveTo>
                        <a:pt x="1072" y="147"/>
                      </a:moveTo>
                      <a:cubicBezTo>
                        <a:pt x="1429" y="147"/>
                        <a:pt x="1727" y="433"/>
                        <a:pt x="1727" y="802"/>
                      </a:cubicBezTo>
                      <a:cubicBezTo>
                        <a:pt x="1727" y="1197"/>
                        <a:pt x="1405" y="1461"/>
                        <a:pt x="1068" y="1461"/>
                      </a:cubicBezTo>
                      <a:cubicBezTo>
                        <a:pt x="907" y="1461"/>
                        <a:pt x="742" y="1401"/>
                        <a:pt x="608" y="1266"/>
                      </a:cubicBezTo>
                      <a:cubicBezTo>
                        <a:pt x="191" y="849"/>
                        <a:pt x="489" y="147"/>
                        <a:pt x="1072" y="147"/>
                      </a:cubicBezTo>
                      <a:close/>
                      <a:moveTo>
                        <a:pt x="1070" y="1"/>
                      </a:moveTo>
                      <a:cubicBezTo>
                        <a:pt x="875" y="1"/>
                        <a:pt x="675" y="75"/>
                        <a:pt x="513" y="242"/>
                      </a:cubicBezTo>
                      <a:cubicBezTo>
                        <a:pt x="1" y="742"/>
                        <a:pt x="358" y="1599"/>
                        <a:pt x="1072" y="1599"/>
                      </a:cubicBezTo>
                      <a:cubicBezTo>
                        <a:pt x="1513" y="1588"/>
                        <a:pt x="1858" y="1242"/>
                        <a:pt x="1870" y="802"/>
                      </a:cubicBezTo>
                      <a:cubicBezTo>
                        <a:pt x="1862" y="320"/>
                        <a:pt x="1475" y="1"/>
                        <a:pt x="1070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2" name="Google Shape;1522;p21"/>
                <p:cNvSpPr/>
                <p:nvPr/>
              </p:nvSpPr>
              <p:spPr>
                <a:xfrm>
                  <a:off x="583100" y="3304525"/>
                  <a:ext cx="46750" cy="39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592" extrusionOk="0">
                      <a:moveTo>
                        <a:pt x="1058" y="150"/>
                      </a:moveTo>
                      <a:cubicBezTo>
                        <a:pt x="1062" y="150"/>
                        <a:pt x="1067" y="150"/>
                        <a:pt x="1072" y="150"/>
                      </a:cubicBezTo>
                      <a:cubicBezTo>
                        <a:pt x="1429" y="150"/>
                        <a:pt x="1727" y="436"/>
                        <a:pt x="1727" y="805"/>
                      </a:cubicBezTo>
                      <a:cubicBezTo>
                        <a:pt x="1727" y="1200"/>
                        <a:pt x="1399" y="1464"/>
                        <a:pt x="1062" y="1464"/>
                      </a:cubicBezTo>
                      <a:cubicBezTo>
                        <a:pt x="901" y="1464"/>
                        <a:pt x="738" y="1404"/>
                        <a:pt x="608" y="1270"/>
                      </a:cubicBezTo>
                      <a:cubicBezTo>
                        <a:pt x="194" y="856"/>
                        <a:pt x="484" y="150"/>
                        <a:pt x="1058" y="150"/>
                      </a:cubicBezTo>
                      <a:close/>
                      <a:moveTo>
                        <a:pt x="1066" y="1"/>
                      </a:moveTo>
                      <a:cubicBezTo>
                        <a:pt x="871" y="1"/>
                        <a:pt x="673" y="73"/>
                        <a:pt x="512" y="234"/>
                      </a:cubicBezTo>
                      <a:cubicBezTo>
                        <a:pt x="0" y="746"/>
                        <a:pt x="358" y="1591"/>
                        <a:pt x="1072" y="1591"/>
                      </a:cubicBezTo>
                      <a:cubicBezTo>
                        <a:pt x="1512" y="1591"/>
                        <a:pt x="1858" y="1246"/>
                        <a:pt x="1870" y="805"/>
                      </a:cubicBezTo>
                      <a:cubicBezTo>
                        <a:pt x="1870" y="321"/>
                        <a:pt x="1475" y="1"/>
                        <a:pt x="1066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3" name="Google Shape;1523;p21"/>
                <p:cNvSpPr/>
                <p:nvPr/>
              </p:nvSpPr>
              <p:spPr>
                <a:xfrm>
                  <a:off x="709600" y="3304525"/>
                  <a:ext cx="46450" cy="39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8" h="1592" extrusionOk="0">
                      <a:moveTo>
                        <a:pt x="1046" y="150"/>
                      </a:moveTo>
                      <a:cubicBezTo>
                        <a:pt x="1051" y="150"/>
                        <a:pt x="1055" y="150"/>
                        <a:pt x="1060" y="150"/>
                      </a:cubicBezTo>
                      <a:cubicBezTo>
                        <a:pt x="1429" y="150"/>
                        <a:pt x="1727" y="436"/>
                        <a:pt x="1727" y="805"/>
                      </a:cubicBezTo>
                      <a:cubicBezTo>
                        <a:pt x="1719" y="1200"/>
                        <a:pt x="1394" y="1464"/>
                        <a:pt x="1056" y="1464"/>
                      </a:cubicBezTo>
                      <a:cubicBezTo>
                        <a:pt x="895" y="1464"/>
                        <a:pt x="730" y="1404"/>
                        <a:pt x="596" y="1270"/>
                      </a:cubicBezTo>
                      <a:cubicBezTo>
                        <a:pt x="183" y="856"/>
                        <a:pt x="472" y="150"/>
                        <a:pt x="1046" y="150"/>
                      </a:cubicBezTo>
                      <a:close/>
                      <a:moveTo>
                        <a:pt x="1054" y="1"/>
                      </a:moveTo>
                      <a:cubicBezTo>
                        <a:pt x="859" y="1"/>
                        <a:pt x="662" y="73"/>
                        <a:pt x="501" y="234"/>
                      </a:cubicBezTo>
                      <a:cubicBezTo>
                        <a:pt x="1" y="734"/>
                        <a:pt x="358" y="1591"/>
                        <a:pt x="1060" y="1591"/>
                      </a:cubicBezTo>
                      <a:cubicBezTo>
                        <a:pt x="1501" y="1591"/>
                        <a:pt x="1858" y="1246"/>
                        <a:pt x="1858" y="805"/>
                      </a:cubicBezTo>
                      <a:cubicBezTo>
                        <a:pt x="1858" y="321"/>
                        <a:pt x="1464" y="1"/>
                        <a:pt x="1054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4" name="Google Shape;1524;p21"/>
                <p:cNvSpPr/>
                <p:nvPr/>
              </p:nvSpPr>
              <p:spPr>
                <a:xfrm>
                  <a:off x="835800" y="3304525"/>
                  <a:ext cx="46775" cy="39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1" h="1592" extrusionOk="0">
                      <a:moveTo>
                        <a:pt x="1058" y="150"/>
                      </a:moveTo>
                      <a:cubicBezTo>
                        <a:pt x="1063" y="150"/>
                        <a:pt x="1068" y="150"/>
                        <a:pt x="1072" y="150"/>
                      </a:cubicBezTo>
                      <a:cubicBezTo>
                        <a:pt x="1430" y="150"/>
                        <a:pt x="1727" y="436"/>
                        <a:pt x="1727" y="805"/>
                      </a:cubicBezTo>
                      <a:cubicBezTo>
                        <a:pt x="1727" y="1200"/>
                        <a:pt x="1400" y="1464"/>
                        <a:pt x="1063" y="1464"/>
                      </a:cubicBezTo>
                      <a:cubicBezTo>
                        <a:pt x="902" y="1464"/>
                        <a:pt x="739" y="1404"/>
                        <a:pt x="608" y="1270"/>
                      </a:cubicBezTo>
                      <a:cubicBezTo>
                        <a:pt x="195" y="856"/>
                        <a:pt x="484" y="150"/>
                        <a:pt x="1058" y="150"/>
                      </a:cubicBezTo>
                      <a:close/>
                      <a:moveTo>
                        <a:pt x="1066" y="1"/>
                      </a:moveTo>
                      <a:cubicBezTo>
                        <a:pt x="872" y="1"/>
                        <a:pt x="674" y="73"/>
                        <a:pt x="513" y="234"/>
                      </a:cubicBezTo>
                      <a:cubicBezTo>
                        <a:pt x="1" y="746"/>
                        <a:pt x="358" y="1591"/>
                        <a:pt x="1072" y="1591"/>
                      </a:cubicBezTo>
                      <a:cubicBezTo>
                        <a:pt x="1513" y="1591"/>
                        <a:pt x="1858" y="1246"/>
                        <a:pt x="1870" y="805"/>
                      </a:cubicBezTo>
                      <a:cubicBezTo>
                        <a:pt x="1870" y="321"/>
                        <a:pt x="1476" y="1"/>
                        <a:pt x="1066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5" name="Google Shape;1525;p21"/>
                <p:cNvSpPr/>
                <p:nvPr/>
              </p:nvSpPr>
              <p:spPr>
                <a:xfrm>
                  <a:off x="962300" y="3304525"/>
                  <a:ext cx="46475" cy="39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9" h="1592" extrusionOk="0">
                      <a:moveTo>
                        <a:pt x="1046" y="150"/>
                      </a:moveTo>
                      <a:cubicBezTo>
                        <a:pt x="1051" y="150"/>
                        <a:pt x="1056" y="150"/>
                        <a:pt x="1061" y="150"/>
                      </a:cubicBezTo>
                      <a:cubicBezTo>
                        <a:pt x="1430" y="150"/>
                        <a:pt x="1727" y="436"/>
                        <a:pt x="1727" y="805"/>
                      </a:cubicBezTo>
                      <a:cubicBezTo>
                        <a:pt x="1719" y="1200"/>
                        <a:pt x="1395" y="1464"/>
                        <a:pt x="1056" y="1464"/>
                      </a:cubicBezTo>
                      <a:cubicBezTo>
                        <a:pt x="895" y="1464"/>
                        <a:pt x="731" y="1404"/>
                        <a:pt x="596" y="1270"/>
                      </a:cubicBezTo>
                      <a:cubicBezTo>
                        <a:pt x="183" y="856"/>
                        <a:pt x="472" y="150"/>
                        <a:pt x="1046" y="150"/>
                      </a:cubicBezTo>
                      <a:close/>
                      <a:moveTo>
                        <a:pt x="1054" y="1"/>
                      </a:moveTo>
                      <a:cubicBezTo>
                        <a:pt x="860" y="1"/>
                        <a:pt x="662" y="73"/>
                        <a:pt x="501" y="234"/>
                      </a:cubicBezTo>
                      <a:cubicBezTo>
                        <a:pt x="1" y="746"/>
                        <a:pt x="358" y="1591"/>
                        <a:pt x="1061" y="1591"/>
                      </a:cubicBezTo>
                      <a:cubicBezTo>
                        <a:pt x="1501" y="1591"/>
                        <a:pt x="1858" y="1246"/>
                        <a:pt x="1858" y="805"/>
                      </a:cubicBezTo>
                      <a:cubicBezTo>
                        <a:pt x="1858" y="321"/>
                        <a:pt x="1464" y="1"/>
                        <a:pt x="1054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6" name="Google Shape;1526;p21"/>
                <p:cNvSpPr/>
                <p:nvPr/>
              </p:nvSpPr>
              <p:spPr>
                <a:xfrm>
                  <a:off x="1088525" y="3304525"/>
                  <a:ext cx="46750" cy="39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592" extrusionOk="0">
                      <a:moveTo>
                        <a:pt x="1057" y="150"/>
                      </a:moveTo>
                      <a:cubicBezTo>
                        <a:pt x="1062" y="150"/>
                        <a:pt x="1067" y="150"/>
                        <a:pt x="1072" y="150"/>
                      </a:cubicBezTo>
                      <a:cubicBezTo>
                        <a:pt x="1429" y="150"/>
                        <a:pt x="1727" y="436"/>
                        <a:pt x="1727" y="805"/>
                      </a:cubicBezTo>
                      <a:cubicBezTo>
                        <a:pt x="1727" y="1200"/>
                        <a:pt x="1399" y="1464"/>
                        <a:pt x="1062" y="1464"/>
                      </a:cubicBezTo>
                      <a:cubicBezTo>
                        <a:pt x="901" y="1464"/>
                        <a:pt x="738" y="1404"/>
                        <a:pt x="607" y="1270"/>
                      </a:cubicBezTo>
                      <a:cubicBezTo>
                        <a:pt x="194" y="856"/>
                        <a:pt x="483" y="150"/>
                        <a:pt x="1057" y="150"/>
                      </a:cubicBezTo>
                      <a:close/>
                      <a:moveTo>
                        <a:pt x="1066" y="1"/>
                      </a:moveTo>
                      <a:cubicBezTo>
                        <a:pt x="871" y="1"/>
                        <a:pt x="673" y="73"/>
                        <a:pt x="512" y="234"/>
                      </a:cubicBezTo>
                      <a:cubicBezTo>
                        <a:pt x="0" y="746"/>
                        <a:pt x="357" y="1591"/>
                        <a:pt x="1072" y="1591"/>
                      </a:cubicBezTo>
                      <a:cubicBezTo>
                        <a:pt x="1512" y="1591"/>
                        <a:pt x="1858" y="1246"/>
                        <a:pt x="1869" y="805"/>
                      </a:cubicBezTo>
                      <a:cubicBezTo>
                        <a:pt x="1869" y="321"/>
                        <a:pt x="1475" y="1"/>
                        <a:pt x="1066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7" name="Google Shape;1527;p21"/>
                <p:cNvSpPr/>
                <p:nvPr/>
              </p:nvSpPr>
              <p:spPr>
                <a:xfrm>
                  <a:off x="1214800" y="3304625"/>
                  <a:ext cx="46675" cy="39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7" h="1588" extrusionOk="0">
                      <a:moveTo>
                        <a:pt x="1055" y="146"/>
                      </a:moveTo>
                      <a:cubicBezTo>
                        <a:pt x="1059" y="146"/>
                        <a:pt x="1064" y="146"/>
                        <a:pt x="1069" y="146"/>
                      </a:cubicBezTo>
                      <a:cubicBezTo>
                        <a:pt x="1438" y="146"/>
                        <a:pt x="1736" y="432"/>
                        <a:pt x="1736" y="801"/>
                      </a:cubicBezTo>
                      <a:cubicBezTo>
                        <a:pt x="1728" y="1196"/>
                        <a:pt x="1403" y="1460"/>
                        <a:pt x="1065" y="1460"/>
                      </a:cubicBezTo>
                      <a:cubicBezTo>
                        <a:pt x="904" y="1460"/>
                        <a:pt x="739" y="1400"/>
                        <a:pt x="605" y="1266"/>
                      </a:cubicBezTo>
                      <a:cubicBezTo>
                        <a:pt x="191" y="852"/>
                        <a:pt x="481" y="146"/>
                        <a:pt x="1055" y="146"/>
                      </a:cubicBezTo>
                      <a:close/>
                      <a:moveTo>
                        <a:pt x="1066" y="0"/>
                      </a:moveTo>
                      <a:cubicBezTo>
                        <a:pt x="868" y="0"/>
                        <a:pt x="664" y="75"/>
                        <a:pt x="497" y="242"/>
                      </a:cubicBezTo>
                      <a:cubicBezTo>
                        <a:pt x="1" y="738"/>
                        <a:pt x="361" y="1587"/>
                        <a:pt x="1055" y="1587"/>
                      </a:cubicBezTo>
                      <a:cubicBezTo>
                        <a:pt x="1059" y="1587"/>
                        <a:pt x="1064" y="1587"/>
                        <a:pt x="1069" y="1587"/>
                      </a:cubicBezTo>
                      <a:cubicBezTo>
                        <a:pt x="1510" y="1587"/>
                        <a:pt x="1855" y="1230"/>
                        <a:pt x="1867" y="801"/>
                      </a:cubicBezTo>
                      <a:cubicBezTo>
                        <a:pt x="1867" y="320"/>
                        <a:pt x="1477" y="0"/>
                        <a:pt x="1066" y="0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8" name="Google Shape;1528;p21"/>
                <p:cNvSpPr/>
                <p:nvPr/>
              </p:nvSpPr>
              <p:spPr>
                <a:xfrm>
                  <a:off x="1341225" y="3304525"/>
                  <a:ext cx="46750" cy="39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0" h="1592" extrusionOk="0">
                      <a:moveTo>
                        <a:pt x="1058" y="150"/>
                      </a:moveTo>
                      <a:cubicBezTo>
                        <a:pt x="1063" y="150"/>
                        <a:pt x="1067" y="150"/>
                        <a:pt x="1072" y="150"/>
                      </a:cubicBezTo>
                      <a:cubicBezTo>
                        <a:pt x="1429" y="150"/>
                        <a:pt x="1727" y="436"/>
                        <a:pt x="1727" y="805"/>
                      </a:cubicBezTo>
                      <a:cubicBezTo>
                        <a:pt x="1727" y="1200"/>
                        <a:pt x="1400" y="1464"/>
                        <a:pt x="1062" y="1464"/>
                      </a:cubicBezTo>
                      <a:cubicBezTo>
                        <a:pt x="902" y="1464"/>
                        <a:pt x="739" y="1404"/>
                        <a:pt x="608" y="1270"/>
                      </a:cubicBezTo>
                      <a:cubicBezTo>
                        <a:pt x="195" y="856"/>
                        <a:pt x="484" y="150"/>
                        <a:pt x="1058" y="150"/>
                      </a:cubicBezTo>
                      <a:close/>
                      <a:moveTo>
                        <a:pt x="1066" y="1"/>
                      </a:moveTo>
                      <a:cubicBezTo>
                        <a:pt x="871" y="1"/>
                        <a:pt x="673" y="73"/>
                        <a:pt x="513" y="234"/>
                      </a:cubicBezTo>
                      <a:cubicBezTo>
                        <a:pt x="1" y="734"/>
                        <a:pt x="358" y="1591"/>
                        <a:pt x="1072" y="1591"/>
                      </a:cubicBezTo>
                      <a:cubicBezTo>
                        <a:pt x="1513" y="1591"/>
                        <a:pt x="1858" y="1246"/>
                        <a:pt x="1870" y="805"/>
                      </a:cubicBezTo>
                      <a:cubicBezTo>
                        <a:pt x="1870" y="321"/>
                        <a:pt x="1476" y="1"/>
                        <a:pt x="1066" y="1"/>
                      </a:cubicBezTo>
                      <a:close/>
                    </a:path>
                  </a:pathLst>
                </a:custGeom>
                <a:solidFill>
                  <a:srgbClr val="09090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529" name="Google Shape;1529;p21"/>
            <p:cNvSpPr/>
            <p:nvPr/>
          </p:nvSpPr>
          <p:spPr>
            <a:xfrm rot="2152776">
              <a:off x="8492097" y="-466228"/>
              <a:ext cx="980357" cy="1960194"/>
            </a:xfrm>
            <a:custGeom>
              <a:avLst/>
              <a:gdLst/>
              <a:ahLst/>
              <a:cxnLst/>
              <a:rect l="l" t="t" r="r" b="b"/>
              <a:pathLst>
                <a:path w="20111" h="40208" extrusionOk="0">
                  <a:moveTo>
                    <a:pt x="20111" y="0"/>
                  </a:moveTo>
                  <a:lnTo>
                    <a:pt x="1" y="20110"/>
                  </a:lnTo>
                  <a:lnTo>
                    <a:pt x="20111" y="40208"/>
                  </a:lnTo>
                  <a:lnTo>
                    <a:pt x="2011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21"/>
            <p:cNvSpPr/>
            <p:nvPr/>
          </p:nvSpPr>
          <p:spPr>
            <a:xfrm rot="3388570">
              <a:off x="8491897" y="-291527"/>
              <a:ext cx="980454" cy="1960225"/>
            </a:xfrm>
            <a:custGeom>
              <a:avLst/>
              <a:gdLst/>
              <a:ahLst/>
              <a:cxnLst/>
              <a:rect l="l" t="t" r="r" b="b"/>
              <a:pathLst>
                <a:path w="20111" h="40208" extrusionOk="0">
                  <a:moveTo>
                    <a:pt x="20111" y="0"/>
                  </a:moveTo>
                  <a:lnTo>
                    <a:pt x="1" y="20110"/>
                  </a:lnTo>
                  <a:lnTo>
                    <a:pt x="20111" y="40208"/>
                  </a:lnTo>
                  <a:lnTo>
                    <a:pt x="20111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31" name="Google Shape;1531;p21"/>
          <p:cNvSpPr txBox="1">
            <a:spLocks noGrp="1"/>
          </p:cNvSpPr>
          <p:nvPr>
            <p:ph type="subTitle" idx="1"/>
          </p:nvPr>
        </p:nvSpPr>
        <p:spPr>
          <a:xfrm>
            <a:off x="1249850" y="2270375"/>
            <a:ext cx="2882700" cy="9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2" name="Google Shape;1532;p21"/>
          <p:cNvSpPr txBox="1">
            <a:spLocks noGrp="1"/>
          </p:cNvSpPr>
          <p:nvPr>
            <p:ph type="subTitle" idx="2"/>
          </p:nvPr>
        </p:nvSpPr>
        <p:spPr>
          <a:xfrm>
            <a:off x="1249891" y="2030250"/>
            <a:ext cx="2882700" cy="3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>
                <a:highlight>
                  <a:schemeClr val="accent5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1533" name="Google Shape;1533;p21"/>
          <p:cNvSpPr txBox="1">
            <a:spLocks noGrp="1"/>
          </p:cNvSpPr>
          <p:nvPr>
            <p:ph type="subTitle" idx="3"/>
          </p:nvPr>
        </p:nvSpPr>
        <p:spPr>
          <a:xfrm>
            <a:off x="1012100" y="3276300"/>
            <a:ext cx="3358200" cy="39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4" name="Google Shape;1534;p21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1535" name="Google Shape;1535;p21"/>
          <p:cNvSpPr/>
          <p:nvPr/>
        </p:nvSpPr>
        <p:spPr>
          <a:xfrm rot="-5400000">
            <a:off x="-411000" y="3660658"/>
            <a:ext cx="402900" cy="205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21"/>
          <p:cNvSpPr/>
          <p:nvPr/>
        </p:nvSpPr>
        <p:spPr>
          <a:xfrm>
            <a:off x="-419452" y="338888"/>
            <a:ext cx="696059" cy="668953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Google Shape;1537;p21"/>
          <p:cNvSpPr/>
          <p:nvPr/>
        </p:nvSpPr>
        <p:spPr>
          <a:xfrm>
            <a:off x="-419452" y="387013"/>
            <a:ext cx="696059" cy="668953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8" name="Google Shape;1538;p21"/>
          <p:cNvGrpSpPr/>
          <p:nvPr/>
        </p:nvGrpSpPr>
        <p:grpSpPr>
          <a:xfrm>
            <a:off x="-570550" y="4291675"/>
            <a:ext cx="804875" cy="395875"/>
            <a:chOff x="583100" y="2948450"/>
            <a:chExt cx="804875" cy="395875"/>
          </a:xfrm>
        </p:grpSpPr>
        <p:sp>
          <p:nvSpPr>
            <p:cNvPr id="1539" name="Google Shape;1539;p21"/>
            <p:cNvSpPr/>
            <p:nvPr/>
          </p:nvSpPr>
          <p:spPr>
            <a:xfrm>
              <a:off x="583100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7" y="1456"/>
                  </a:cubicBezTo>
                  <a:cubicBezTo>
                    <a:pt x="907" y="1456"/>
                    <a:pt x="742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4"/>
                    <a:pt x="512" y="237"/>
                  </a:cubicBezTo>
                  <a:cubicBezTo>
                    <a:pt x="0" y="737"/>
                    <a:pt x="358" y="1594"/>
                    <a:pt x="1072" y="1594"/>
                  </a:cubicBezTo>
                  <a:cubicBezTo>
                    <a:pt x="1512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21"/>
            <p:cNvSpPr/>
            <p:nvPr/>
          </p:nvSpPr>
          <p:spPr>
            <a:xfrm>
              <a:off x="709600" y="2948450"/>
              <a:ext cx="46450" cy="39875"/>
            </a:xfrm>
            <a:custGeom>
              <a:avLst/>
              <a:gdLst/>
              <a:ahLst/>
              <a:cxnLst/>
              <a:rect l="l" t="t" r="r" b="b"/>
              <a:pathLst>
                <a:path w="1858" h="1595" extrusionOk="0">
                  <a:moveTo>
                    <a:pt x="1060" y="142"/>
                  </a:moveTo>
                  <a:cubicBezTo>
                    <a:pt x="1429" y="142"/>
                    <a:pt x="1715" y="427"/>
                    <a:pt x="1727" y="797"/>
                  </a:cubicBezTo>
                  <a:cubicBezTo>
                    <a:pt x="1727" y="1192"/>
                    <a:pt x="1399" y="1456"/>
                    <a:pt x="1059" y="1456"/>
                  </a:cubicBezTo>
                  <a:cubicBezTo>
                    <a:pt x="896" y="1456"/>
                    <a:pt x="730" y="1395"/>
                    <a:pt x="596" y="1261"/>
                  </a:cubicBezTo>
                  <a:cubicBezTo>
                    <a:pt x="179" y="844"/>
                    <a:pt x="477" y="142"/>
                    <a:pt x="1060" y="142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4"/>
                    <a:pt x="501" y="237"/>
                  </a:cubicBezTo>
                  <a:cubicBezTo>
                    <a:pt x="1" y="737"/>
                    <a:pt x="358" y="1594"/>
                    <a:pt x="1060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21"/>
            <p:cNvSpPr/>
            <p:nvPr/>
          </p:nvSpPr>
          <p:spPr>
            <a:xfrm>
              <a:off x="835800" y="2948450"/>
              <a:ext cx="46775" cy="39875"/>
            </a:xfrm>
            <a:custGeom>
              <a:avLst/>
              <a:gdLst/>
              <a:ahLst/>
              <a:cxnLst/>
              <a:rect l="l" t="t" r="r" b="b"/>
              <a:pathLst>
                <a:path w="1871" h="1595" extrusionOk="0">
                  <a:moveTo>
                    <a:pt x="1072" y="142"/>
                  </a:moveTo>
                  <a:cubicBezTo>
                    <a:pt x="1430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8" y="1456"/>
                  </a:cubicBezTo>
                  <a:cubicBezTo>
                    <a:pt x="907" y="1456"/>
                    <a:pt x="743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6" y="74"/>
                    <a:pt x="513" y="237"/>
                  </a:cubicBezTo>
                  <a:cubicBezTo>
                    <a:pt x="1" y="737"/>
                    <a:pt x="358" y="1594"/>
                    <a:pt x="1072" y="1594"/>
                  </a:cubicBezTo>
                  <a:cubicBezTo>
                    <a:pt x="1513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21"/>
            <p:cNvSpPr/>
            <p:nvPr/>
          </p:nvSpPr>
          <p:spPr>
            <a:xfrm>
              <a:off x="962300" y="2948450"/>
              <a:ext cx="46475" cy="39875"/>
            </a:xfrm>
            <a:custGeom>
              <a:avLst/>
              <a:gdLst/>
              <a:ahLst/>
              <a:cxnLst/>
              <a:rect l="l" t="t" r="r" b="b"/>
              <a:pathLst>
                <a:path w="1859" h="1595" extrusionOk="0">
                  <a:moveTo>
                    <a:pt x="1061" y="142"/>
                  </a:moveTo>
                  <a:cubicBezTo>
                    <a:pt x="1430" y="142"/>
                    <a:pt x="1715" y="427"/>
                    <a:pt x="1727" y="797"/>
                  </a:cubicBezTo>
                  <a:cubicBezTo>
                    <a:pt x="1727" y="1192"/>
                    <a:pt x="1400" y="1456"/>
                    <a:pt x="1059" y="1456"/>
                  </a:cubicBezTo>
                  <a:cubicBezTo>
                    <a:pt x="896" y="1456"/>
                    <a:pt x="731" y="1395"/>
                    <a:pt x="596" y="1261"/>
                  </a:cubicBezTo>
                  <a:cubicBezTo>
                    <a:pt x="180" y="844"/>
                    <a:pt x="477" y="142"/>
                    <a:pt x="1061" y="142"/>
                  </a:cubicBezTo>
                  <a:close/>
                  <a:moveTo>
                    <a:pt x="1061" y="1"/>
                  </a:moveTo>
                  <a:cubicBezTo>
                    <a:pt x="865" y="1"/>
                    <a:pt x="664" y="74"/>
                    <a:pt x="501" y="237"/>
                  </a:cubicBezTo>
                  <a:cubicBezTo>
                    <a:pt x="1" y="737"/>
                    <a:pt x="358" y="1594"/>
                    <a:pt x="1061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21"/>
            <p:cNvSpPr/>
            <p:nvPr/>
          </p:nvSpPr>
          <p:spPr>
            <a:xfrm>
              <a:off x="1088525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7" y="1456"/>
                  </a:cubicBezTo>
                  <a:cubicBezTo>
                    <a:pt x="906" y="1456"/>
                    <a:pt x="742" y="1395"/>
                    <a:pt x="607" y="1261"/>
                  </a:cubicBezTo>
                  <a:cubicBezTo>
                    <a:pt x="191" y="844"/>
                    <a:pt x="488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4" y="1"/>
                    <a:pt x="675" y="74"/>
                    <a:pt x="512" y="237"/>
                  </a:cubicBezTo>
                  <a:cubicBezTo>
                    <a:pt x="0" y="737"/>
                    <a:pt x="357" y="1594"/>
                    <a:pt x="1072" y="1594"/>
                  </a:cubicBezTo>
                  <a:cubicBezTo>
                    <a:pt x="1512" y="1582"/>
                    <a:pt x="1858" y="1237"/>
                    <a:pt x="1869" y="797"/>
                  </a:cubicBezTo>
                  <a:cubicBezTo>
                    <a:pt x="1861" y="315"/>
                    <a:pt x="1474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21"/>
            <p:cNvSpPr/>
            <p:nvPr/>
          </p:nvSpPr>
          <p:spPr>
            <a:xfrm>
              <a:off x="1215025" y="2948450"/>
              <a:ext cx="46450" cy="39875"/>
            </a:xfrm>
            <a:custGeom>
              <a:avLst/>
              <a:gdLst/>
              <a:ahLst/>
              <a:cxnLst/>
              <a:rect l="l" t="t" r="r" b="b"/>
              <a:pathLst>
                <a:path w="1858" h="1595" extrusionOk="0">
                  <a:moveTo>
                    <a:pt x="1060" y="142"/>
                  </a:moveTo>
                  <a:cubicBezTo>
                    <a:pt x="1429" y="142"/>
                    <a:pt x="1715" y="427"/>
                    <a:pt x="1727" y="797"/>
                  </a:cubicBezTo>
                  <a:cubicBezTo>
                    <a:pt x="1727" y="1192"/>
                    <a:pt x="1399" y="1456"/>
                    <a:pt x="1058" y="1456"/>
                  </a:cubicBezTo>
                  <a:cubicBezTo>
                    <a:pt x="896" y="1456"/>
                    <a:pt x="730" y="1395"/>
                    <a:pt x="596" y="1261"/>
                  </a:cubicBezTo>
                  <a:cubicBezTo>
                    <a:pt x="179" y="844"/>
                    <a:pt x="477" y="142"/>
                    <a:pt x="1060" y="142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4"/>
                    <a:pt x="500" y="237"/>
                  </a:cubicBezTo>
                  <a:cubicBezTo>
                    <a:pt x="0" y="737"/>
                    <a:pt x="358" y="1594"/>
                    <a:pt x="1060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21"/>
            <p:cNvSpPr/>
            <p:nvPr/>
          </p:nvSpPr>
          <p:spPr>
            <a:xfrm>
              <a:off x="1341225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8" y="1456"/>
                  </a:cubicBezTo>
                  <a:cubicBezTo>
                    <a:pt x="907" y="1456"/>
                    <a:pt x="742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4"/>
                    <a:pt x="513" y="237"/>
                  </a:cubicBezTo>
                  <a:cubicBezTo>
                    <a:pt x="1" y="737"/>
                    <a:pt x="358" y="1594"/>
                    <a:pt x="1072" y="1594"/>
                  </a:cubicBezTo>
                  <a:cubicBezTo>
                    <a:pt x="1513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21"/>
            <p:cNvSpPr/>
            <p:nvPr/>
          </p:nvSpPr>
          <p:spPr>
            <a:xfrm>
              <a:off x="583100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399" y="1460"/>
                    <a:pt x="1062" y="1460"/>
                  </a:cubicBezTo>
                  <a:cubicBezTo>
                    <a:pt x="901" y="1460"/>
                    <a:pt x="738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2" y="242"/>
                  </a:cubicBezTo>
                  <a:cubicBezTo>
                    <a:pt x="0" y="742"/>
                    <a:pt x="358" y="1599"/>
                    <a:pt x="1072" y="1599"/>
                  </a:cubicBezTo>
                  <a:cubicBezTo>
                    <a:pt x="1512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21"/>
            <p:cNvSpPr/>
            <p:nvPr/>
          </p:nvSpPr>
          <p:spPr>
            <a:xfrm>
              <a:off x="709600" y="3067100"/>
              <a:ext cx="46450" cy="39975"/>
            </a:xfrm>
            <a:custGeom>
              <a:avLst/>
              <a:gdLst/>
              <a:ahLst/>
              <a:cxnLst/>
              <a:rect l="l" t="t" r="r" b="b"/>
              <a:pathLst>
                <a:path w="1858" h="1599" extrusionOk="0">
                  <a:moveTo>
                    <a:pt x="1060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19" y="1196"/>
                    <a:pt x="1394" y="1460"/>
                    <a:pt x="1056" y="1460"/>
                  </a:cubicBezTo>
                  <a:cubicBezTo>
                    <a:pt x="895" y="1460"/>
                    <a:pt x="730" y="1400"/>
                    <a:pt x="596" y="1265"/>
                  </a:cubicBezTo>
                  <a:cubicBezTo>
                    <a:pt x="179" y="849"/>
                    <a:pt x="477" y="146"/>
                    <a:pt x="1060" y="146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5"/>
                    <a:pt x="501" y="242"/>
                  </a:cubicBezTo>
                  <a:cubicBezTo>
                    <a:pt x="1" y="742"/>
                    <a:pt x="358" y="1599"/>
                    <a:pt x="1060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21"/>
            <p:cNvSpPr/>
            <p:nvPr/>
          </p:nvSpPr>
          <p:spPr>
            <a:xfrm>
              <a:off x="835800" y="3067100"/>
              <a:ext cx="46775" cy="39975"/>
            </a:xfrm>
            <a:custGeom>
              <a:avLst/>
              <a:gdLst/>
              <a:ahLst/>
              <a:cxnLst/>
              <a:rect l="l" t="t" r="r" b="b"/>
              <a:pathLst>
                <a:path w="1871" h="1599" extrusionOk="0">
                  <a:moveTo>
                    <a:pt x="1072" y="146"/>
                  </a:moveTo>
                  <a:cubicBezTo>
                    <a:pt x="1430" y="146"/>
                    <a:pt x="1727" y="432"/>
                    <a:pt x="1727" y="801"/>
                  </a:cubicBezTo>
                  <a:cubicBezTo>
                    <a:pt x="1727" y="1196"/>
                    <a:pt x="1400" y="1460"/>
                    <a:pt x="1063" y="1460"/>
                  </a:cubicBezTo>
                  <a:cubicBezTo>
                    <a:pt x="902" y="1460"/>
                    <a:pt x="739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6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21"/>
            <p:cNvSpPr/>
            <p:nvPr/>
          </p:nvSpPr>
          <p:spPr>
            <a:xfrm>
              <a:off x="962300" y="3067100"/>
              <a:ext cx="46475" cy="39975"/>
            </a:xfrm>
            <a:custGeom>
              <a:avLst/>
              <a:gdLst/>
              <a:ahLst/>
              <a:cxnLst/>
              <a:rect l="l" t="t" r="r" b="b"/>
              <a:pathLst>
                <a:path w="1859" h="1599" extrusionOk="0">
                  <a:moveTo>
                    <a:pt x="1061" y="146"/>
                  </a:moveTo>
                  <a:cubicBezTo>
                    <a:pt x="1430" y="146"/>
                    <a:pt x="1727" y="432"/>
                    <a:pt x="1727" y="801"/>
                  </a:cubicBezTo>
                  <a:cubicBezTo>
                    <a:pt x="1719" y="1196"/>
                    <a:pt x="1395" y="1460"/>
                    <a:pt x="1056" y="1460"/>
                  </a:cubicBezTo>
                  <a:cubicBezTo>
                    <a:pt x="895" y="1460"/>
                    <a:pt x="731" y="1400"/>
                    <a:pt x="596" y="1265"/>
                  </a:cubicBezTo>
                  <a:cubicBezTo>
                    <a:pt x="180" y="849"/>
                    <a:pt x="477" y="146"/>
                    <a:pt x="1061" y="146"/>
                  </a:cubicBezTo>
                  <a:close/>
                  <a:moveTo>
                    <a:pt x="1061" y="0"/>
                  </a:moveTo>
                  <a:cubicBezTo>
                    <a:pt x="865" y="0"/>
                    <a:pt x="664" y="75"/>
                    <a:pt x="501" y="242"/>
                  </a:cubicBezTo>
                  <a:cubicBezTo>
                    <a:pt x="1" y="742"/>
                    <a:pt x="358" y="1599"/>
                    <a:pt x="1061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9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21"/>
            <p:cNvSpPr/>
            <p:nvPr/>
          </p:nvSpPr>
          <p:spPr>
            <a:xfrm>
              <a:off x="1088525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399" y="1460"/>
                    <a:pt x="1062" y="1460"/>
                  </a:cubicBezTo>
                  <a:cubicBezTo>
                    <a:pt x="901" y="1460"/>
                    <a:pt x="738" y="1400"/>
                    <a:pt x="607" y="1265"/>
                  </a:cubicBezTo>
                  <a:cubicBezTo>
                    <a:pt x="191" y="849"/>
                    <a:pt x="488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2" y="242"/>
                  </a:cubicBezTo>
                  <a:cubicBezTo>
                    <a:pt x="0" y="742"/>
                    <a:pt x="357" y="1599"/>
                    <a:pt x="1072" y="1599"/>
                  </a:cubicBezTo>
                  <a:cubicBezTo>
                    <a:pt x="1512" y="1587"/>
                    <a:pt x="1858" y="1242"/>
                    <a:pt x="1869" y="801"/>
                  </a:cubicBezTo>
                  <a:cubicBezTo>
                    <a:pt x="1869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21"/>
            <p:cNvSpPr/>
            <p:nvPr/>
          </p:nvSpPr>
          <p:spPr>
            <a:xfrm>
              <a:off x="1215025" y="3067100"/>
              <a:ext cx="46450" cy="39975"/>
            </a:xfrm>
            <a:custGeom>
              <a:avLst/>
              <a:gdLst/>
              <a:ahLst/>
              <a:cxnLst/>
              <a:rect l="l" t="t" r="r" b="b"/>
              <a:pathLst>
                <a:path w="1858" h="1599" extrusionOk="0">
                  <a:moveTo>
                    <a:pt x="1060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19" y="1196"/>
                    <a:pt x="1394" y="1460"/>
                    <a:pt x="1056" y="1460"/>
                  </a:cubicBezTo>
                  <a:cubicBezTo>
                    <a:pt x="895" y="1460"/>
                    <a:pt x="730" y="1400"/>
                    <a:pt x="596" y="1265"/>
                  </a:cubicBezTo>
                  <a:cubicBezTo>
                    <a:pt x="179" y="849"/>
                    <a:pt x="477" y="146"/>
                    <a:pt x="1060" y="146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5"/>
                    <a:pt x="500" y="242"/>
                  </a:cubicBezTo>
                  <a:cubicBezTo>
                    <a:pt x="0" y="742"/>
                    <a:pt x="358" y="1599"/>
                    <a:pt x="1060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21"/>
            <p:cNvSpPr/>
            <p:nvPr/>
          </p:nvSpPr>
          <p:spPr>
            <a:xfrm>
              <a:off x="1341225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400" y="1460"/>
                    <a:pt x="1062" y="1460"/>
                  </a:cubicBezTo>
                  <a:cubicBezTo>
                    <a:pt x="902" y="1460"/>
                    <a:pt x="739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21"/>
            <p:cNvSpPr/>
            <p:nvPr/>
          </p:nvSpPr>
          <p:spPr>
            <a:xfrm>
              <a:off x="583100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7" y="1461"/>
                  </a:cubicBezTo>
                  <a:cubicBezTo>
                    <a:pt x="907" y="1461"/>
                    <a:pt x="742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2" y="242"/>
                  </a:cubicBezTo>
                  <a:cubicBezTo>
                    <a:pt x="0" y="742"/>
                    <a:pt x="358" y="1599"/>
                    <a:pt x="1072" y="1599"/>
                  </a:cubicBezTo>
                  <a:cubicBezTo>
                    <a:pt x="1512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21"/>
            <p:cNvSpPr/>
            <p:nvPr/>
          </p:nvSpPr>
          <p:spPr>
            <a:xfrm>
              <a:off x="709600" y="3185850"/>
              <a:ext cx="46450" cy="40000"/>
            </a:xfrm>
            <a:custGeom>
              <a:avLst/>
              <a:gdLst/>
              <a:ahLst/>
              <a:cxnLst/>
              <a:rect l="l" t="t" r="r" b="b"/>
              <a:pathLst>
                <a:path w="1858" h="1600" extrusionOk="0">
                  <a:moveTo>
                    <a:pt x="1060" y="147"/>
                  </a:moveTo>
                  <a:cubicBezTo>
                    <a:pt x="1429" y="147"/>
                    <a:pt x="1715" y="433"/>
                    <a:pt x="1727" y="802"/>
                  </a:cubicBezTo>
                  <a:cubicBezTo>
                    <a:pt x="1727" y="1197"/>
                    <a:pt x="1399" y="1461"/>
                    <a:pt x="1059" y="1461"/>
                  </a:cubicBezTo>
                  <a:cubicBezTo>
                    <a:pt x="896" y="1461"/>
                    <a:pt x="730" y="1401"/>
                    <a:pt x="596" y="1266"/>
                  </a:cubicBezTo>
                  <a:cubicBezTo>
                    <a:pt x="179" y="849"/>
                    <a:pt x="477" y="147"/>
                    <a:pt x="1060" y="147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5"/>
                    <a:pt x="501" y="242"/>
                  </a:cubicBezTo>
                  <a:cubicBezTo>
                    <a:pt x="1" y="742"/>
                    <a:pt x="358" y="1599"/>
                    <a:pt x="1060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21"/>
            <p:cNvSpPr/>
            <p:nvPr/>
          </p:nvSpPr>
          <p:spPr>
            <a:xfrm>
              <a:off x="835800" y="3185850"/>
              <a:ext cx="46775" cy="40000"/>
            </a:xfrm>
            <a:custGeom>
              <a:avLst/>
              <a:gdLst/>
              <a:ahLst/>
              <a:cxnLst/>
              <a:rect l="l" t="t" r="r" b="b"/>
              <a:pathLst>
                <a:path w="1871" h="1600" extrusionOk="0">
                  <a:moveTo>
                    <a:pt x="1072" y="147"/>
                  </a:moveTo>
                  <a:cubicBezTo>
                    <a:pt x="1430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8" y="1461"/>
                  </a:cubicBezTo>
                  <a:cubicBezTo>
                    <a:pt x="907" y="1461"/>
                    <a:pt x="743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1" y="1"/>
                  </a:moveTo>
                  <a:cubicBezTo>
                    <a:pt x="875" y="1"/>
                    <a:pt x="676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21"/>
            <p:cNvSpPr/>
            <p:nvPr/>
          </p:nvSpPr>
          <p:spPr>
            <a:xfrm>
              <a:off x="962300" y="3185850"/>
              <a:ext cx="46475" cy="40000"/>
            </a:xfrm>
            <a:custGeom>
              <a:avLst/>
              <a:gdLst/>
              <a:ahLst/>
              <a:cxnLst/>
              <a:rect l="l" t="t" r="r" b="b"/>
              <a:pathLst>
                <a:path w="1859" h="1600" extrusionOk="0">
                  <a:moveTo>
                    <a:pt x="1061" y="147"/>
                  </a:moveTo>
                  <a:cubicBezTo>
                    <a:pt x="1430" y="147"/>
                    <a:pt x="1715" y="433"/>
                    <a:pt x="1727" y="802"/>
                  </a:cubicBezTo>
                  <a:cubicBezTo>
                    <a:pt x="1727" y="1197"/>
                    <a:pt x="1400" y="1461"/>
                    <a:pt x="1059" y="1461"/>
                  </a:cubicBezTo>
                  <a:cubicBezTo>
                    <a:pt x="896" y="1461"/>
                    <a:pt x="731" y="1401"/>
                    <a:pt x="596" y="1266"/>
                  </a:cubicBezTo>
                  <a:cubicBezTo>
                    <a:pt x="180" y="849"/>
                    <a:pt x="477" y="147"/>
                    <a:pt x="1061" y="147"/>
                  </a:cubicBezTo>
                  <a:close/>
                  <a:moveTo>
                    <a:pt x="1061" y="1"/>
                  </a:moveTo>
                  <a:cubicBezTo>
                    <a:pt x="865" y="1"/>
                    <a:pt x="664" y="75"/>
                    <a:pt x="501" y="242"/>
                  </a:cubicBezTo>
                  <a:cubicBezTo>
                    <a:pt x="1" y="742"/>
                    <a:pt x="358" y="1599"/>
                    <a:pt x="1061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9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21"/>
            <p:cNvSpPr/>
            <p:nvPr/>
          </p:nvSpPr>
          <p:spPr>
            <a:xfrm>
              <a:off x="1088525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7" y="1461"/>
                  </a:cubicBezTo>
                  <a:cubicBezTo>
                    <a:pt x="906" y="1461"/>
                    <a:pt x="742" y="1401"/>
                    <a:pt x="607" y="1266"/>
                  </a:cubicBezTo>
                  <a:cubicBezTo>
                    <a:pt x="191" y="849"/>
                    <a:pt x="488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2" y="242"/>
                  </a:cubicBezTo>
                  <a:cubicBezTo>
                    <a:pt x="0" y="742"/>
                    <a:pt x="357" y="1599"/>
                    <a:pt x="1072" y="1599"/>
                  </a:cubicBezTo>
                  <a:cubicBezTo>
                    <a:pt x="1512" y="1588"/>
                    <a:pt x="1858" y="1242"/>
                    <a:pt x="1869" y="802"/>
                  </a:cubicBezTo>
                  <a:cubicBezTo>
                    <a:pt x="1861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21"/>
            <p:cNvSpPr/>
            <p:nvPr/>
          </p:nvSpPr>
          <p:spPr>
            <a:xfrm>
              <a:off x="1215025" y="3185850"/>
              <a:ext cx="46450" cy="40000"/>
            </a:xfrm>
            <a:custGeom>
              <a:avLst/>
              <a:gdLst/>
              <a:ahLst/>
              <a:cxnLst/>
              <a:rect l="l" t="t" r="r" b="b"/>
              <a:pathLst>
                <a:path w="1858" h="1600" extrusionOk="0">
                  <a:moveTo>
                    <a:pt x="1060" y="147"/>
                  </a:moveTo>
                  <a:cubicBezTo>
                    <a:pt x="1429" y="147"/>
                    <a:pt x="1715" y="433"/>
                    <a:pt x="1727" y="802"/>
                  </a:cubicBezTo>
                  <a:cubicBezTo>
                    <a:pt x="1727" y="1197"/>
                    <a:pt x="1399" y="1461"/>
                    <a:pt x="1058" y="1461"/>
                  </a:cubicBezTo>
                  <a:cubicBezTo>
                    <a:pt x="896" y="1461"/>
                    <a:pt x="730" y="1401"/>
                    <a:pt x="596" y="1266"/>
                  </a:cubicBezTo>
                  <a:cubicBezTo>
                    <a:pt x="179" y="849"/>
                    <a:pt x="477" y="147"/>
                    <a:pt x="1060" y="147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5"/>
                    <a:pt x="500" y="242"/>
                  </a:cubicBezTo>
                  <a:cubicBezTo>
                    <a:pt x="0" y="742"/>
                    <a:pt x="358" y="1599"/>
                    <a:pt x="1060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21"/>
            <p:cNvSpPr/>
            <p:nvPr/>
          </p:nvSpPr>
          <p:spPr>
            <a:xfrm>
              <a:off x="1341225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8" y="1461"/>
                  </a:cubicBezTo>
                  <a:cubicBezTo>
                    <a:pt x="907" y="1461"/>
                    <a:pt x="742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21"/>
            <p:cNvSpPr/>
            <p:nvPr/>
          </p:nvSpPr>
          <p:spPr>
            <a:xfrm>
              <a:off x="583100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8" y="150"/>
                  </a:moveTo>
                  <a:cubicBezTo>
                    <a:pt x="1062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399" y="1464"/>
                    <a:pt x="1062" y="1464"/>
                  </a:cubicBezTo>
                  <a:cubicBezTo>
                    <a:pt x="901" y="1464"/>
                    <a:pt x="738" y="1404"/>
                    <a:pt x="608" y="1270"/>
                  </a:cubicBezTo>
                  <a:cubicBezTo>
                    <a:pt x="194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2" y="234"/>
                  </a:cubicBezTo>
                  <a:cubicBezTo>
                    <a:pt x="0" y="746"/>
                    <a:pt x="358" y="1591"/>
                    <a:pt x="1072" y="1591"/>
                  </a:cubicBezTo>
                  <a:cubicBezTo>
                    <a:pt x="1512" y="1591"/>
                    <a:pt x="1858" y="1246"/>
                    <a:pt x="1870" y="805"/>
                  </a:cubicBezTo>
                  <a:cubicBezTo>
                    <a:pt x="1870" y="321"/>
                    <a:pt x="1475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21"/>
            <p:cNvSpPr/>
            <p:nvPr/>
          </p:nvSpPr>
          <p:spPr>
            <a:xfrm>
              <a:off x="709600" y="3304525"/>
              <a:ext cx="46450" cy="39800"/>
            </a:xfrm>
            <a:custGeom>
              <a:avLst/>
              <a:gdLst/>
              <a:ahLst/>
              <a:cxnLst/>
              <a:rect l="l" t="t" r="r" b="b"/>
              <a:pathLst>
                <a:path w="1858" h="1592" extrusionOk="0">
                  <a:moveTo>
                    <a:pt x="1046" y="150"/>
                  </a:moveTo>
                  <a:cubicBezTo>
                    <a:pt x="1051" y="150"/>
                    <a:pt x="1055" y="150"/>
                    <a:pt x="1060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19" y="1200"/>
                    <a:pt x="1394" y="1464"/>
                    <a:pt x="1056" y="1464"/>
                  </a:cubicBezTo>
                  <a:cubicBezTo>
                    <a:pt x="895" y="1464"/>
                    <a:pt x="730" y="1404"/>
                    <a:pt x="596" y="1270"/>
                  </a:cubicBezTo>
                  <a:cubicBezTo>
                    <a:pt x="183" y="856"/>
                    <a:pt x="472" y="150"/>
                    <a:pt x="1046" y="150"/>
                  </a:cubicBezTo>
                  <a:close/>
                  <a:moveTo>
                    <a:pt x="1054" y="1"/>
                  </a:moveTo>
                  <a:cubicBezTo>
                    <a:pt x="859" y="1"/>
                    <a:pt x="662" y="73"/>
                    <a:pt x="501" y="234"/>
                  </a:cubicBezTo>
                  <a:cubicBezTo>
                    <a:pt x="1" y="734"/>
                    <a:pt x="358" y="1591"/>
                    <a:pt x="1060" y="1591"/>
                  </a:cubicBezTo>
                  <a:cubicBezTo>
                    <a:pt x="1501" y="1591"/>
                    <a:pt x="1858" y="1246"/>
                    <a:pt x="1858" y="805"/>
                  </a:cubicBezTo>
                  <a:cubicBezTo>
                    <a:pt x="1858" y="321"/>
                    <a:pt x="1464" y="1"/>
                    <a:pt x="1054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21"/>
            <p:cNvSpPr/>
            <p:nvPr/>
          </p:nvSpPr>
          <p:spPr>
            <a:xfrm>
              <a:off x="835800" y="3304525"/>
              <a:ext cx="46775" cy="39800"/>
            </a:xfrm>
            <a:custGeom>
              <a:avLst/>
              <a:gdLst/>
              <a:ahLst/>
              <a:cxnLst/>
              <a:rect l="l" t="t" r="r" b="b"/>
              <a:pathLst>
                <a:path w="1871" h="1592" extrusionOk="0">
                  <a:moveTo>
                    <a:pt x="1058" y="150"/>
                  </a:moveTo>
                  <a:cubicBezTo>
                    <a:pt x="1063" y="150"/>
                    <a:pt x="1068" y="150"/>
                    <a:pt x="1072" y="150"/>
                  </a:cubicBezTo>
                  <a:cubicBezTo>
                    <a:pt x="1430" y="150"/>
                    <a:pt x="1727" y="436"/>
                    <a:pt x="1727" y="805"/>
                  </a:cubicBezTo>
                  <a:cubicBezTo>
                    <a:pt x="1727" y="1200"/>
                    <a:pt x="1400" y="1464"/>
                    <a:pt x="1063" y="1464"/>
                  </a:cubicBezTo>
                  <a:cubicBezTo>
                    <a:pt x="902" y="1464"/>
                    <a:pt x="739" y="1404"/>
                    <a:pt x="608" y="1270"/>
                  </a:cubicBezTo>
                  <a:cubicBezTo>
                    <a:pt x="195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2" y="1"/>
                    <a:pt x="674" y="73"/>
                    <a:pt x="513" y="234"/>
                  </a:cubicBezTo>
                  <a:cubicBezTo>
                    <a:pt x="1" y="746"/>
                    <a:pt x="358" y="1591"/>
                    <a:pt x="1072" y="1591"/>
                  </a:cubicBezTo>
                  <a:cubicBezTo>
                    <a:pt x="1513" y="1591"/>
                    <a:pt x="1858" y="1246"/>
                    <a:pt x="1870" y="805"/>
                  </a:cubicBezTo>
                  <a:cubicBezTo>
                    <a:pt x="1870" y="321"/>
                    <a:pt x="1476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21"/>
            <p:cNvSpPr/>
            <p:nvPr/>
          </p:nvSpPr>
          <p:spPr>
            <a:xfrm>
              <a:off x="962300" y="3304525"/>
              <a:ext cx="46475" cy="39800"/>
            </a:xfrm>
            <a:custGeom>
              <a:avLst/>
              <a:gdLst/>
              <a:ahLst/>
              <a:cxnLst/>
              <a:rect l="l" t="t" r="r" b="b"/>
              <a:pathLst>
                <a:path w="1859" h="1592" extrusionOk="0">
                  <a:moveTo>
                    <a:pt x="1046" y="150"/>
                  </a:moveTo>
                  <a:cubicBezTo>
                    <a:pt x="1051" y="150"/>
                    <a:pt x="1056" y="150"/>
                    <a:pt x="1061" y="150"/>
                  </a:cubicBezTo>
                  <a:cubicBezTo>
                    <a:pt x="1430" y="150"/>
                    <a:pt x="1727" y="436"/>
                    <a:pt x="1727" y="805"/>
                  </a:cubicBezTo>
                  <a:cubicBezTo>
                    <a:pt x="1719" y="1200"/>
                    <a:pt x="1395" y="1464"/>
                    <a:pt x="1056" y="1464"/>
                  </a:cubicBezTo>
                  <a:cubicBezTo>
                    <a:pt x="895" y="1464"/>
                    <a:pt x="731" y="1404"/>
                    <a:pt x="596" y="1270"/>
                  </a:cubicBezTo>
                  <a:cubicBezTo>
                    <a:pt x="183" y="856"/>
                    <a:pt x="472" y="150"/>
                    <a:pt x="1046" y="150"/>
                  </a:cubicBezTo>
                  <a:close/>
                  <a:moveTo>
                    <a:pt x="1054" y="1"/>
                  </a:moveTo>
                  <a:cubicBezTo>
                    <a:pt x="860" y="1"/>
                    <a:pt x="662" y="73"/>
                    <a:pt x="501" y="234"/>
                  </a:cubicBezTo>
                  <a:cubicBezTo>
                    <a:pt x="1" y="746"/>
                    <a:pt x="358" y="1591"/>
                    <a:pt x="1061" y="1591"/>
                  </a:cubicBezTo>
                  <a:cubicBezTo>
                    <a:pt x="1501" y="1591"/>
                    <a:pt x="1858" y="1246"/>
                    <a:pt x="1858" y="805"/>
                  </a:cubicBezTo>
                  <a:cubicBezTo>
                    <a:pt x="1858" y="321"/>
                    <a:pt x="1464" y="1"/>
                    <a:pt x="1054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21"/>
            <p:cNvSpPr/>
            <p:nvPr/>
          </p:nvSpPr>
          <p:spPr>
            <a:xfrm>
              <a:off x="1088525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7" y="150"/>
                  </a:moveTo>
                  <a:cubicBezTo>
                    <a:pt x="1062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399" y="1464"/>
                    <a:pt x="1062" y="1464"/>
                  </a:cubicBezTo>
                  <a:cubicBezTo>
                    <a:pt x="901" y="1464"/>
                    <a:pt x="738" y="1404"/>
                    <a:pt x="607" y="1270"/>
                  </a:cubicBezTo>
                  <a:cubicBezTo>
                    <a:pt x="194" y="856"/>
                    <a:pt x="483" y="150"/>
                    <a:pt x="1057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2" y="234"/>
                  </a:cubicBezTo>
                  <a:cubicBezTo>
                    <a:pt x="0" y="746"/>
                    <a:pt x="357" y="1591"/>
                    <a:pt x="1072" y="1591"/>
                  </a:cubicBezTo>
                  <a:cubicBezTo>
                    <a:pt x="1512" y="1591"/>
                    <a:pt x="1858" y="1246"/>
                    <a:pt x="1869" y="805"/>
                  </a:cubicBezTo>
                  <a:cubicBezTo>
                    <a:pt x="1869" y="321"/>
                    <a:pt x="1475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1"/>
            <p:cNvSpPr/>
            <p:nvPr/>
          </p:nvSpPr>
          <p:spPr>
            <a:xfrm>
              <a:off x="1214800" y="3304625"/>
              <a:ext cx="46675" cy="39700"/>
            </a:xfrm>
            <a:custGeom>
              <a:avLst/>
              <a:gdLst/>
              <a:ahLst/>
              <a:cxnLst/>
              <a:rect l="l" t="t" r="r" b="b"/>
              <a:pathLst>
                <a:path w="1867" h="1588" extrusionOk="0">
                  <a:moveTo>
                    <a:pt x="1055" y="146"/>
                  </a:moveTo>
                  <a:cubicBezTo>
                    <a:pt x="1059" y="146"/>
                    <a:pt x="1064" y="146"/>
                    <a:pt x="1069" y="146"/>
                  </a:cubicBezTo>
                  <a:cubicBezTo>
                    <a:pt x="1438" y="146"/>
                    <a:pt x="1736" y="432"/>
                    <a:pt x="1736" y="801"/>
                  </a:cubicBezTo>
                  <a:cubicBezTo>
                    <a:pt x="1728" y="1196"/>
                    <a:pt x="1403" y="1460"/>
                    <a:pt x="1065" y="1460"/>
                  </a:cubicBezTo>
                  <a:cubicBezTo>
                    <a:pt x="904" y="1460"/>
                    <a:pt x="739" y="1400"/>
                    <a:pt x="605" y="1266"/>
                  </a:cubicBezTo>
                  <a:cubicBezTo>
                    <a:pt x="191" y="852"/>
                    <a:pt x="481" y="146"/>
                    <a:pt x="1055" y="146"/>
                  </a:cubicBezTo>
                  <a:close/>
                  <a:moveTo>
                    <a:pt x="1066" y="0"/>
                  </a:moveTo>
                  <a:cubicBezTo>
                    <a:pt x="868" y="0"/>
                    <a:pt x="664" y="75"/>
                    <a:pt x="497" y="242"/>
                  </a:cubicBezTo>
                  <a:cubicBezTo>
                    <a:pt x="1" y="738"/>
                    <a:pt x="361" y="1587"/>
                    <a:pt x="1055" y="1587"/>
                  </a:cubicBezTo>
                  <a:cubicBezTo>
                    <a:pt x="1059" y="1587"/>
                    <a:pt x="1064" y="1587"/>
                    <a:pt x="1069" y="1587"/>
                  </a:cubicBezTo>
                  <a:cubicBezTo>
                    <a:pt x="1510" y="1587"/>
                    <a:pt x="1855" y="1230"/>
                    <a:pt x="1867" y="801"/>
                  </a:cubicBezTo>
                  <a:cubicBezTo>
                    <a:pt x="1867" y="320"/>
                    <a:pt x="1477" y="0"/>
                    <a:pt x="1066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1"/>
            <p:cNvSpPr/>
            <p:nvPr/>
          </p:nvSpPr>
          <p:spPr>
            <a:xfrm>
              <a:off x="1341225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8" y="150"/>
                  </a:moveTo>
                  <a:cubicBezTo>
                    <a:pt x="1063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400" y="1464"/>
                    <a:pt x="1062" y="1464"/>
                  </a:cubicBezTo>
                  <a:cubicBezTo>
                    <a:pt x="902" y="1464"/>
                    <a:pt x="739" y="1404"/>
                    <a:pt x="608" y="1270"/>
                  </a:cubicBezTo>
                  <a:cubicBezTo>
                    <a:pt x="195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3" y="234"/>
                  </a:cubicBezTo>
                  <a:cubicBezTo>
                    <a:pt x="1" y="734"/>
                    <a:pt x="358" y="1591"/>
                    <a:pt x="1072" y="1591"/>
                  </a:cubicBezTo>
                  <a:cubicBezTo>
                    <a:pt x="1513" y="1591"/>
                    <a:pt x="1858" y="1246"/>
                    <a:pt x="1870" y="805"/>
                  </a:cubicBezTo>
                  <a:cubicBezTo>
                    <a:pt x="1870" y="321"/>
                    <a:pt x="1476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CUSTOM_2_2">
    <p:spTree>
      <p:nvGrpSpPr>
        <p:cNvPr id="1" name="Shape 1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5" name="Google Shape;1855;p24"/>
          <p:cNvGrpSpPr/>
          <p:nvPr/>
        </p:nvGrpSpPr>
        <p:grpSpPr>
          <a:xfrm rot="5400000" flipH="1">
            <a:off x="-655025" y="3459091"/>
            <a:ext cx="1504710" cy="1077926"/>
            <a:chOff x="4309396" y="2691720"/>
            <a:chExt cx="525204" cy="376253"/>
          </a:xfrm>
        </p:grpSpPr>
        <p:sp>
          <p:nvSpPr>
            <p:cNvPr id="1856" name="Google Shape;1856;p24"/>
            <p:cNvSpPr/>
            <p:nvPr/>
          </p:nvSpPr>
          <p:spPr>
            <a:xfrm rot="-5400000">
              <a:off x="4441150" y="2600970"/>
              <a:ext cx="302700" cy="4842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57" name="Google Shape;1857;p24"/>
            <p:cNvGrpSpPr/>
            <p:nvPr/>
          </p:nvGrpSpPr>
          <p:grpSpPr>
            <a:xfrm>
              <a:off x="4309396" y="2848777"/>
              <a:ext cx="445659" cy="219196"/>
              <a:chOff x="583100" y="2948450"/>
              <a:chExt cx="804875" cy="395875"/>
            </a:xfrm>
          </p:grpSpPr>
          <p:sp>
            <p:nvSpPr>
              <p:cNvPr id="1858" name="Google Shape;1858;p24"/>
              <p:cNvSpPr/>
              <p:nvPr/>
            </p:nvSpPr>
            <p:spPr>
              <a:xfrm>
                <a:off x="583100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7" y="1456"/>
                    </a:cubicBezTo>
                    <a:cubicBezTo>
                      <a:pt x="907" y="1456"/>
                      <a:pt x="742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4"/>
                      <a:pt x="512" y="237"/>
                    </a:cubicBezTo>
                    <a:cubicBezTo>
                      <a:pt x="0" y="737"/>
                      <a:pt x="358" y="1594"/>
                      <a:pt x="1072" y="1594"/>
                    </a:cubicBezTo>
                    <a:cubicBezTo>
                      <a:pt x="1512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9" name="Google Shape;1859;p24"/>
              <p:cNvSpPr/>
              <p:nvPr/>
            </p:nvSpPr>
            <p:spPr>
              <a:xfrm>
                <a:off x="709600" y="2948450"/>
                <a:ext cx="464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5" extrusionOk="0">
                    <a:moveTo>
                      <a:pt x="1060" y="142"/>
                    </a:moveTo>
                    <a:cubicBezTo>
                      <a:pt x="1429" y="142"/>
                      <a:pt x="1715" y="427"/>
                      <a:pt x="1727" y="797"/>
                    </a:cubicBezTo>
                    <a:cubicBezTo>
                      <a:pt x="1727" y="1192"/>
                      <a:pt x="1399" y="1456"/>
                      <a:pt x="1059" y="1456"/>
                    </a:cubicBezTo>
                    <a:cubicBezTo>
                      <a:pt x="896" y="1456"/>
                      <a:pt x="730" y="1395"/>
                      <a:pt x="596" y="1261"/>
                    </a:cubicBezTo>
                    <a:cubicBezTo>
                      <a:pt x="179" y="844"/>
                      <a:pt x="477" y="142"/>
                      <a:pt x="1060" y="142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4"/>
                      <a:pt x="501" y="237"/>
                    </a:cubicBezTo>
                    <a:cubicBezTo>
                      <a:pt x="1" y="737"/>
                      <a:pt x="358" y="1594"/>
                      <a:pt x="1060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0" name="Google Shape;1860;p24"/>
              <p:cNvSpPr/>
              <p:nvPr/>
            </p:nvSpPr>
            <p:spPr>
              <a:xfrm>
                <a:off x="835800" y="2948450"/>
                <a:ext cx="46775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5" extrusionOk="0">
                    <a:moveTo>
                      <a:pt x="1072" y="142"/>
                    </a:moveTo>
                    <a:cubicBezTo>
                      <a:pt x="1430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8" y="1456"/>
                    </a:cubicBezTo>
                    <a:cubicBezTo>
                      <a:pt x="907" y="1456"/>
                      <a:pt x="743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6" y="74"/>
                      <a:pt x="513" y="237"/>
                    </a:cubicBezTo>
                    <a:cubicBezTo>
                      <a:pt x="1" y="737"/>
                      <a:pt x="358" y="1594"/>
                      <a:pt x="1072" y="1594"/>
                    </a:cubicBezTo>
                    <a:cubicBezTo>
                      <a:pt x="1513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1" name="Google Shape;1861;p24"/>
              <p:cNvSpPr/>
              <p:nvPr/>
            </p:nvSpPr>
            <p:spPr>
              <a:xfrm>
                <a:off x="962300" y="2948450"/>
                <a:ext cx="46475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5" extrusionOk="0">
                    <a:moveTo>
                      <a:pt x="1061" y="142"/>
                    </a:moveTo>
                    <a:cubicBezTo>
                      <a:pt x="1430" y="142"/>
                      <a:pt x="1715" y="427"/>
                      <a:pt x="1727" y="797"/>
                    </a:cubicBezTo>
                    <a:cubicBezTo>
                      <a:pt x="1727" y="1192"/>
                      <a:pt x="1400" y="1456"/>
                      <a:pt x="1059" y="1456"/>
                    </a:cubicBezTo>
                    <a:cubicBezTo>
                      <a:pt x="896" y="1456"/>
                      <a:pt x="731" y="1395"/>
                      <a:pt x="596" y="1261"/>
                    </a:cubicBezTo>
                    <a:cubicBezTo>
                      <a:pt x="180" y="844"/>
                      <a:pt x="477" y="142"/>
                      <a:pt x="1061" y="142"/>
                    </a:cubicBezTo>
                    <a:close/>
                    <a:moveTo>
                      <a:pt x="1061" y="1"/>
                    </a:moveTo>
                    <a:cubicBezTo>
                      <a:pt x="865" y="1"/>
                      <a:pt x="664" y="74"/>
                      <a:pt x="501" y="237"/>
                    </a:cubicBezTo>
                    <a:cubicBezTo>
                      <a:pt x="1" y="737"/>
                      <a:pt x="358" y="1594"/>
                      <a:pt x="1061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2" name="Google Shape;1862;p24"/>
              <p:cNvSpPr/>
              <p:nvPr/>
            </p:nvSpPr>
            <p:spPr>
              <a:xfrm>
                <a:off x="1088525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7" y="1456"/>
                    </a:cubicBezTo>
                    <a:cubicBezTo>
                      <a:pt x="906" y="1456"/>
                      <a:pt x="742" y="1395"/>
                      <a:pt x="607" y="1261"/>
                    </a:cubicBezTo>
                    <a:cubicBezTo>
                      <a:pt x="191" y="844"/>
                      <a:pt x="488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4" y="1"/>
                      <a:pt x="675" y="74"/>
                      <a:pt x="512" y="237"/>
                    </a:cubicBezTo>
                    <a:cubicBezTo>
                      <a:pt x="0" y="737"/>
                      <a:pt x="357" y="1594"/>
                      <a:pt x="1072" y="1594"/>
                    </a:cubicBezTo>
                    <a:cubicBezTo>
                      <a:pt x="1512" y="1582"/>
                      <a:pt x="1858" y="1237"/>
                      <a:pt x="1869" y="797"/>
                    </a:cubicBezTo>
                    <a:cubicBezTo>
                      <a:pt x="1861" y="315"/>
                      <a:pt x="1474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3" name="Google Shape;1863;p24"/>
              <p:cNvSpPr/>
              <p:nvPr/>
            </p:nvSpPr>
            <p:spPr>
              <a:xfrm>
                <a:off x="1215025" y="2948450"/>
                <a:ext cx="464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5" extrusionOk="0">
                    <a:moveTo>
                      <a:pt x="1060" y="142"/>
                    </a:moveTo>
                    <a:cubicBezTo>
                      <a:pt x="1429" y="142"/>
                      <a:pt x="1715" y="427"/>
                      <a:pt x="1727" y="797"/>
                    </a:cubicBezTo>
                    <a:cubicBezTo>
                      <a:pt x="1727" y="1192"/>
                      <a:pt x="1399" y="1456"/>
                      <a:pt x="1058" y="1456"/>
                    </a:cubicBezTo>
                    <a:cubicBezTo>
                      <a:pt x="896" y="1456"/>
                      <a:pt x="730" y="1395"/>
                      <a:pt x="596" y="1261"/>
                    </a:cubicBezTo>
                    <a:cubicBezTo>
                      <a:pt x="179" y="844"/>
                      <a:pt x="477" y="142"/>
                      <a:pt x="1060" y="142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4"/>
                      <a:pt x="500" y="237"/>
                    </a:cubicBezTo>
                    <a:cubicBezTo>
                      <a:pt x="0" y="737"/>
                      <a:pt x="358" y="1594"/>
                      <a:pt x="1060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4" name="Google Shape;1864;p24"/>
              <p:cNvSpPr/>
              <p:nvPr/>
            </p:nvSpPr>
            <p:spPr>
              <a:xfrm>
                <a:off x="1341225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8" y="1456"/>
                    </a:cubicBezTo>
                    <a:cubicBezTo>
                      <a:pt x="907" y="1456"/>
                      <a:pt x="742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4"/>
                      <a:pt x="513" y="237"/>
                    </a:cubicBezTo>
                    <a:cubicBezTo>
                      <a:pt x="1" y="737"/>
                      <a:pt x="358" y="1594"/>
                      <a:pt x="1072" y="1594"/>
                    </a:cubicBezTo>
                    <a:cubicBezTo>
                      <a:pt x="1513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5" name="Google Shape;1865;p24"/>
              <p:cNvSpPr/>
              <p:nvPr/>
            </p:nvSpPr>
            <p:spPr>
              <a:xfrm>
                <a:off x="583100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399" y="1460"/>
                      <a:pt x="1062" y="1460"/>
                    </a:cubicBezTo>
                    <a:cubicBezTo>
                      <a:pt x="901" y="1460"/>
                      <a:pt x="738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2" y="242"/>
                    </a:cubicBezTo>
                    <a:cubicBezTo>
                      <a:pt x="0" y="742"/>
                      <a:pt x="358" y="1599"/>
                      <a:pt x="1072" y="1599"/>
                    </a:cubicBezTo>
                    <a:cubicBezTo>
                      <a:pt x="1512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6" name="Google Shape;1866;p24"/>
              <p:cNvSpPr/>
              <p:nvPr/>
            </p:nvSpPr>
            <p:spPr>
              <a:xfrm>
                <a:off x="709600" y="3067100"/>
                <a:ext cx="464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9" extrusionOk="0">
                    <a:moveTo>
                      <a:pt x="1060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19" y="1196"/>
                      <a:pt x="1394" y="1460"/>
                      <a:pt x="1056" y="1460"/>
                    </a:cubicBezTo>
                    <a:cubicBezTo>
                      <a:pt x="895" y="1460"/>
                      <a:pt x="730" y="1400"/>
                      <a:pt x="596" y="1265"/>
                    </a:cubicBezTo>
                    <a:cubicBezTo>
                      <a:pt x="179" y="849"/>
                      <a:pt x="477" y="146"/>
                      <a:pt x="1060" y="146"/>
                    </a:cubicBezTo>
                    <a:close/>
                    <a:moveTo>
                      <a:pt x="1061" y="0"/>
                    </a:moveTo>
                    <a:cubicBezTo>
                      <a:pt x="864" y="0"/>
                      <a:pt x="663" y="75"/>
                      <a:pt x="501" y="242"/>
                    </a:cubicBezTo>
                    <a:cubicBezTo>
                      <a:pt x="1" y="742"/>
                      <a:pt x="358" y="1599"/>
                      <a:pt x="1060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8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7" name="Google Shape;1867;p24"/>
              <p:cNvSpPr/>
              <p:nvPr/>
            </p:nvSpPr>
            <p:spPr>
              <a:xfrm>
                <a:off x="835800" y="3067100"/>
                <a:ext cx="46775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9" extrusionOk="0">
                    <a:moveTo>
                      <a:pt x="1072" y="146"/>
                    </a:moveTo>
                    <a:cubicBezTo>
                      <a:pt x="1430" y="146"/>
                      <a:pt x="1727" y="432"/>
                      <a:pt x="1727" y="801"/>
                    </a:cubicBezTo>
                    <a:cubicBezTo>
                      <a:pt x="1727" y="1196"/>
                      <a:pt x="1400" y="1460"/>
                      <a:pt x="1063" y="1460"/>
                    </a:cubicBezTo>
                    <a:cubicBezTo>
                      <a:pt x="902" y="1460"/>
                      <a:pt x="739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6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8" name="Google Shape;1868;p24"/>
              <p:cNvSpPr/>
              <p:nvPr/>
            </p:nvSpPr>
            <p:spPr>
              <a:xfrm>
                <a:off x="962300" y="3067100"/>
                <a:ext cx="46475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9" extrusionOk="0">
                    <a:moveTo>
                      <a:pt x="1061" y="146"/>
                    </a:moveTo>
                    <a:cubicBezTo>
                      <a:pt x="1430" y="146"/>
                      <a:pt x="1727" y="432"/>
                      <a:pt x="1727" y="801"/>
                    </a:cubicBezTo>
                    <a:cubicBezTo>
                      <a:pt x="1719" y="1196"/>
                      <a:pt x="1395" y="1460"/>
                      <a:pt x="1056" y="1460"/>
                    </a:cubicBezTo>
                    <a:cubicBezTo>
                      <a:pt x="895" y="1460"/>
                      <a:pt x="731" y="1400"/>
                      <a:pt x="596" y="1265"/>
                    </a:cubicBezTo>
                    <a:cubicBezTo>
                      <a:pt x="180" y="849"/>
                      <a:pt x="477" y="146"/>
                      <a:pt x="1061" y="146"/>
                    </a:cubicBezTo>
                    <a:close/>
                    <a:moveTo>
                      <a:pt x="1061" y="0"/>
                    </a:moveTo>
                    <a:cubicBezTo>
                      <a:pt x="865" y="0"/>
                      <a:pt x="664" y="75"/>
                      <a:pt x="501" y="242"/>
                    </a:cubicBezTo>
                    <a:cubicBezTo>
                      <a:pt x="1" y="742"/>
                      <a:pt x="358" y="1599"/>
                      <a:pt x="1061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9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9" name="Google Shape;1869;p24"/>
              <p:cNvSpPr/>
              <p:nvPr/>
            </p:nvSpPr>
            <p:spPr>
              <a:xfrm>
                <a:off x="1088525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399" y="1460"/>
                      <a:pt x="1062" y="1460"/>
                    </a:cubicBezTo>
                    <a:cubicBezTo>
                      <a:pt x="901" y="1460"/>
                      <a:pt x="738" y="1400"/>
                      <a:pt x="607" y="1265"/>
                    </a:cubicBezTo>
                    <a:cubicBezTo>
                      <a:pt x="191" y="849"/>
                      <a:pt x="488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2" y="242"/>
                    </a:cubicBezTo>
                    <a:cubicBezTo>
                      <a:pt x="0" y="742"/>
                      <a:pt x="357" y="1599"/>
                      <a:pt x="1072" y="1599"/>
                    </a:cubicBezTo>
                    <a:cubicBezTo>
                      <a:pt x="1512" y="1587"/>
                      <a:pt x="1858" y="1242"/>
                      <a:pt x="1869" y="801"/>
                    </a:cubicBezTo>
                    <a:cubicBezTo>
                      <a:pt x="1869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0" name="Google Shape;1870;p24"/>
              <p:cNvSpPr/>
              <p:nvPr/>
            </p:nvSpPr>
            <p:spPr>
              <a:xfrm>
                <a:off x="1215025" y="3067100"/>
                <a:ext cx="464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9" extrusionOk="0">
                    <a:moveTo>
                      <a:pt x="1060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19" y="1196"/>
                      <a:pt x="1394" y="1460"/>
                      <a:pt x="1056" y="1460"/>
                    </a:cubicBezTo>
                    <a:cubicBezTo>
                      <a:pt x="895" y="1460"/>
                      <a:pt x="730" y="1400"/>
                      <a:pt x="596" y="1265"/>
                    </a:cubicBezTo>
                    <a:cubicBezTo>
                      <a:pt x="179" y="849"/>
                      <a:pt x="477" y="146"/>
                      <a:pt x="1060" y="146"/>
                    </a:cubicBezTo>
                    <a:close/>
                    <a:moveTo>
                      <a:pt x="1061" y="0"/>
                    </a:moveTo>
                    <a:cubicBezTo>
                      <a:pt x="864" y="0"/>
                      <a:pt x="663" y="75"/>
                      <a:pt x="500" y="242"/>
                    </a:cubicBezTo>
                    <a:cubicBezTo>
                      <a:pt x="0" y="742"/>
                      <a:pt x="358" y="1599"/>
                      <a:pt x="1060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8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1" name="Google Shape;1871;p24"/>
              <p:cNvSpPr/>
              <p:nvPr/>
            </p:nvSpPr>
            <p:spPr>
              <a:xfrm>
                <a:off x="1341225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400" y="1460"/>
                      <a:pt x="1062" y="1460"/>
                    </a:cubicBezTo>
                    <a:cubicBezTo>
                      <a:pt x="902" y="1460"/>
                      <a:pt x="739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2" name="Google Shape;1872;p24"/>
              <p:cNvSpPr/>
              <p:nvPr/>
            </p:nvSpPr>
            <p:spPr>
              <a:xfrm>
                <a:off x="583100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7" y="1461"/>
                    </a:cubicBezTo>
                    <a:cubicBezTo>
                      <a:pt x="907" y="1461"/>
                      <a:pt x="742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2" y="242"/>
                    </a:cubicBezTo>
                    <a:cubicBezTo>
                      <a:pt x="0" y="742"/>
                      <a:pt x="358" y="1599"/>
                      <a:pt x="1072" y="1599"/>
                    </a:cubicBezTo>
                    <a:cubicBezTo>
                      <a:pt x="1512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3" name="Google Shape;1873;p24"/>
              <p:cNvSpPr/>
              <p:nvPr/>
            </p:nvSpPr>
            <p:spPr>
              <a:xfrm>
                <a:off x="709600" y="3185850"/>
                <a:ext cx="464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600" extrusionOk="0">
                    <a:moveTo>
                      <a:pt x="1060" y="147"/>
                    </a:moveTo>
                    <a:cubicBezTo>
                      <a:pt x="1429" y="147"/>
                      <a:pt x="1715" y="433"/>
                      <a:pt x="1727" y="802"/>
                    </a:cubicBezTo>
                    <a:cubicBezTo>
                      <a:pt x="1727" y="1197"/>
                      <a:pt x="1399" y="1461"/>
                      <a:pt x="1059" y="1461"/>
                    </a:cubicBezTo>
                    <a:cubicBezTo>
                      <a:pt x="896" y="1461"/>
                      <a:pt x="730" y="1401"/>
                      <a:pt x="596" y="1266"/>
                    </a:cubicBezTo>
                    <a:cubicBezTo>
                      <a:pt x="179" y="849"/>
                      <a:pt x="477" y="147"/>
                      <a:pt x="1060" y="147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5"/>
                      <a:pt x="501" y="242"/>
                    </a:cubicBezTo>
                    <a:cubicBezTo>
                      <a:pt x="1" y="742"/>
                      <a:pt x="358" y="1599"/>
                      <a:pt x="1060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4" name="Google Shape;1874;p24"/>
              <p:cNvSpPr/>
              <p:nvPr/>
            </p:nvSpPr>
            <p:spPr>
              <a:xfrm>
                <a:off x="835800" y="3185850"/>
                <a:ext cx="467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600" extrusionOk="0">
                    <a:moveTo>
                      <a:pt x="1072" y="147"/>
                    </a:moveTo>
                    <a:cubicBezTo>
                      <a:pt x="1430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8" y="1461"/>
                    </a:cubicBezTo>
                    <a:cubicBezTo>
                      <a:pt x="907" y="1461"/>
                      <a:pt x="743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1" y="1"/>
                    </a:moveTo>
                    <a:cubicBezTo>
                      <a:pt x="875" y="1"/>
                      <a:pt x="676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5" name="Google Shape;1875;p24"/>
              <p:cNvSpPr/>
              <p:nvPr/>
            </p:nvSpPr>
            <p:spPr>
              <a:xfrm>
                <a:off x="962300" y="3185850"/>
                <a:ext cx="464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600" extrusionOk="0">
                    <a:moveTo>
                      <a:pt x="1061" y="147"/>
                    </a:moveTo>
                    <a:cubicBezTo>
                      <a:pt x="1430" y="147"/>
                      <a:pt x="1715" y="433"/>
                      <a:pt x="1727" y="802"/>
                    </a:cubicBezTo>
                    <a:cubicBezTo>
                      <a:pt x="1727" y="1197"/>
                      <a:pt x="1400" y="1461"/>
                      <a:pt x="1059" y="1461"/>
                    </a:cubicBezTo>
                    <a:cubicBezTo>
                      <a:pt x="896" y="1461"/>
                      <a:pt x="731" y="1401"/>
                      <a:pt x="596" y="1266"/>
                    </a:cubicBezTo>
                    <a:cubicBezTo>
                      <a:pt x="180" y="849"/>
                      <a:pt x="477" y="147"/>
                      <a:pt x="1061" y="147"/>
                    </a:cubicBezTo>
                    <a:close/>
                    <a:moveTo>
                      <a:pt x="1061" y="1"/>
                    </a:moveTo>
                    <a:cubicBezTo>
                      <a:pt x="865" y="1"/>
                      <a:pt x="664" y="75"/>
                      <a:pt x="501" y="242"/>
                    </a:cubicBezTo>
                    <a:cubicBezTo>
                      <a:pt x="1" y="742"/>
                      <a:pt x="358" y="1599"/>
                      <a:pt x="1061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9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6" name="Google Shape;1876;p24"/>
              <p:cNvSpPr/>
              <p:nvPr/>
            </p:nvSpPr>
            <p:spPr>
              <a:xfrm>
                <a:off x="1088525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7" y="1461"/>
                    </a:cubicBezTo>
                    <a:cubicBezTo>
                      <a:pt x="906" y="1461"/>
                      <a:pt x="742" y="1401"/>
                      <a:pt x="607" y="1266"/>
                    </a:cubicBezTo>
                    <a:cubicBezTo>
                      <a:pt x="191" y="849"/>
                      <a:pt x="488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2" y="242"/>
                    </a:cubicBezTo>
                    <a:cubicBezTo>
                      <a:pt x="0" y="742"/>
                      <a:pt x="357" y="1599"/>
                      <a:pt x="1072" y="1599"/>
                    </a:cubicBezTo>
                    <a:cubicBezTo>
                      <a:pt x="1512" y="1588"/>
                      <a:pt x="1858" y="1242"/>
                      <a:pt x="1869" y="802"/>
                    </a:cubicBezTo>
                    <a:cubicBezTo>
                      <a:pt x="1861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7" name="Google Shape;1877;p24"/>
              <p:cNvSpPr/>
              <p:nvPr/>
            </p:nvSpPr>
            <p:spPr>
              <a:xfrm>
                <a:off x="1215025" y="3185850"/>
                <a:ext cx="464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600" extrusionOk="0">
                    <a:moveTo>
                      <a:pt x="1060" y="147"/>
                    </a:moveTo>
                    <a:cubicBezTo>
                      <a:pt x="1429" y="147"/>
                      <a:pt x="1715" y="433"/>
                      <a:pt x="1727" y="802"/>
                    </a:cubicBezTo>
                    <a:cubicBezTo>
                      <a:pt x="1727" y="1197"/>
                      <a:pt x="1399" y="1461"/>
                      <a:pt x="1058" y="1461"/>
                    </a:cubicBezTo>
                    <a:cubicBezTo>
                      <a:pt x="896" y="1461"/>
                      <a:pt x="730" y="1401"/>
                      <a:pt x="596" y="1266"/>
                    </a:cubicBezTo>
                    <a:cubicBezTo>
                      <a:pt x="179" y="849"/>
                      <a:pt x="477" y="147"/>
                      <a:pt x="1060" y="147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5"/>
                      <a:pt x="500" y="242"/>
                    </a:cubicBezTo>
                    <a:cubicBezTo>
                      <a:pt x="0" y="742"/>
                      <a:pt x="358" y="1599"/>
                      <a:pt x="1060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8" name="Google Shape;1878;p24"/>
              <p:cNvSpPr/>
              <p:nvPr/>
            </p:nvSpPr>
            <p:spPr>
              <a:xfrm>
                <a:off x="1341225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8" y="1461"/>
                    </a:cubicBezTo>
                    <a:cubicBezTo>
                      <a:pt x="907" y="1461"/>
                      <a:pt x="742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9" name="Google Shape;1879;p24"/>
              <p:cNvSpPr/>
              <p:nvPr/>
            </p:nvSpPr>
            <p:spPr>
              <a:xfrm>
                <a:off x="583100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8" y="150"/>
                    </a:moveTo>
                    <a:cubicBezTo>
                      <a:pt x="1062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399" y="1464"/>
                      <a:pt x="1062" y="1464"/>
                    </a:cubicBezTo>
                    <a:cubicBezTo>
                      <a:pt x="901" y="1464"/>
                      <a:pt x="738" y="1404"/>
                      <a:pt x="608" y="1270"/>
                    </a:cubicBezTo>
                    <a:cubicBezTo>
                      <a:pt x="194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2" y="234"/>
                    </a:cubicBezTo>
                    <a:cubicBezTo>
                      <a:pt x="0" y="746"/>
                      <a:pt x="358" y="1591"/>
                      <a:pt x="1072" y="1591"/>
                    </a:cubicBezTo>
                    <a:cubicBezTo>
                      <a:pt x="1512" y="1591"/>
                      <a:pt x="1858" y="1246"/>
                      <a:pt x="1870" y="805"/>
                    </a:cubicBezTo>
                    <a:cubicBezTo>
                      <a:pt x="1870" y="321"/>
                      <a:pt x="1475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0" name="Google Shape;1880;p24"/>
              <p:cNvSpPr/>
              <p:nvPr/>
            </p:nvSpPr>
            <p:spPr>
              <a:xfrm>
                <a:off x="709600" y="3304525"/>
                <a:ext cx="464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2" extrusionOk="0">
                    <a:moveTo>
                      <a:pt x="1046" y="150"/>
                    </a:moveTo>
                    <a:cubicBezTo>
                      <a:pt x="1051" y="150"/>
                      <a:pt x="1055" y="150"/>
                      <a:pt x="1060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19" y="1200"/>
                      <a:pt x="1394" y="1464"/>
                      <a:pt x="1056" y="1464"/>
                    </a:cubicBezTo>
                    <a:cubicBezTo>
                      <a:pt x="895" y="1464"/>
                      <a:pt x="730" y="1404"/>
                      <a:pt x="596" y="1270"/>
                    </a:cubicBezTo>
                    <a:cubicBezTo>
                      <a:pt x="183" y="856"/>
                      <a:pt x="472" y="150"/>
                      <a:pt x="1046" y="150"/>
                    </a:cubicBezTo>
                    <a:close/>
                    <a:moveTo>
                      <a:pt x="1054" y="1"/>
                    </a:moveTo>
                    <a:cubicBezTo>
                      <a:pt x="859" y="1"/>
                      <a:pt x="662" y="73"/>
                      <a:pt x="501" y="234"/>
                    </a:cubicBezTo>
                    <a:cubicBezTo>
                      <a:pt x="1" y="734"/>
                      <a:pt x="358" y="1591"/>
                      <a:pt x="1060" y="1591"/>
                    </a:cubicBezTo>
                    <a:cubicBezTo>
                      <a:pt x="1501" y="1591"/>
                      <a:pt x="1858" y="1246"/>
                      <a:pt x="1858" y="805"/>
                    </a:cubicBezTo>
                    <a:cubicBezTo>
                      <a:pt x="1858" y="321"/>
                      <a:pt x="1464" y="1"/>
                      <a:pt x="1054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1" name="Google Shape;1881;p24"/>
              <p:cNvSpPr/>
              <p:nvPr/>
            </p:nvSpPr>
            <p:spPr>
              <a:xfrm>
                <a:off x="835800" y="3304525"/>
                <a:ext cx="46775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2" extrusionOk="0">
                    <a:moveTo>
                      <a:pt x="1058" y="150"/>
                    </a:moveTo>
                    <a:cubicBezTo>
                      <a:pt x="1063" y="150"/>
                      <a:pt x="1068" y="150"/>
                      <a:pt x="1072" y="150"/>
                    </a:cubicBezTo>
                    <a:cubicBezTo>
                      <a:pt x="1430" y="150"/>
                      <a:pt x="1727" y="436"/>
                      <a:pt x="1727" y="805"/>
                    </a:cubicBezTo>
                    <a:cubicBezTo>
                      <a:pt x="1727" y="1200"/>
                      <a:pt x="1400" y="1464"/>
                      <a:pt x="1063" y="1464"/>
                    </a:cubicBezTo>
                    <a:cubicBezTo>
                      <a:pt x="902" y="1464"/>
                      <a:pt x="739" y="1404"/>
                      <a:pt x="608" y="1270"/>
                    </a:cubicBezTo>
                    <a:cubicBezTo>
                      <a:pt x="195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2" y="1"/>
                      <a:pt x="674" y="73"/>
                      <a:pt x="513" y="234"/>
                    </a:cubicBezTo>
                    <a:cubicBezTo>
                      <a:pt x="1" y="746"/>
                      <a:pt x="358" y="1591"/>
                      <a:pt x="1072" y="1591"/>
                    </a:cubicBezTo>
                    <a:cubicBezTo>
                      <a:pt x="1513" y="1591"/>
                      <a:pt x="1858" y="1246"/>
                      <a:pt x="1870" y="805"/>
                    </a:cubicBezTo>
                    <a:cubicBezTo>
                      <a:pt x="1870" y="321"/>
                      <a:pt x="1476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2" name="Google Shape;1882;p24"/>
              <p:cNvSpPr/>
              <p:nvPr/>
            </p:nvSpPr>
            <p:spPr>
              <a:xfrm>
                <a:off x="962300" y="3304525"/>
                <a:ext cx="46475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2" extrusionOk="0">
                    <a:moveTo>
                      <a:pt x="1046" y="150"/>
                    </a:moveTo>
                    <a:cubicBezTo>
                      <a:pt x="1051" y="150"/>
                      <a:pt x="1056" y="150"/>
                      <a:pt x="1061" y="150"/>
                    </a:cubicBezTo>
                    <a:cubicBezTo>
                      <a:pt x="1430" y="150"/>
                      <a:pt x="1727" y="436"/>
                      <a:pt x="1727" y="805"/>
                    </a:cubicBezTo>
                    <a:cubicBezTo>
                      <a:pt x="1719" y="1200"/>
                      <a:pt x="1395" y="1464"/>
                      <a:pt x="1056" y="1464"/>
                    </a:cubicBezTo>
                    <a:cubicBezTo>
                      <a:pt x="895" y="1464"/>
                      <a:pt x="731" y="1404"/>
                      <a:pt x="596" y="1270"/>
                    </a:cubicBezTo>
                    <a:cubicBezTo>
                      <a:pt x="183" y="856"/>
                      <a:pt x="472" y="150"/>
                      <a:pt x="1046" y="150"/>
                    </a:cubicBezTo>
                    <a:close/>
                    <a:moveTo>
                      <a:pt x="1054" y="1"/>
                    </a:moveTo>
                    <a:cubicBezTo>
                      <a:pt x="860" y="1"/>
                      <a:pt x="662" y="73"/>
                      <a:pt x="501" y="234"/>
                    </a:cubicBezTo>
                    <a:cubicBezTo>
                      <a:pt x="1" y="746"/>
                      <a:pt x="358" y="1591"/>
                      <a:pt x="1061" y="1591"/>
                    </a:cubicBezTo>
                    <a:cubicBezTo>
                      <a:pt x="1501" y="1591"/>
                      <a:pt x="1858" y="1246"/>
                      <a:pt x="1858" y="805"/>
                    </a:cubicBezTo>
                    <a:cubicBezTo>
                      <a:pt x="1858" y="321"/>
                      <a:pt x="1464" y="1"/>
                      <a:pt x="1054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3" name="Google Shape;1883;p24"/>
              <p:cNvSpPr/>
              <p:nvPr/>
            </p:nvSpPr>
            <p:spPr>
              <a:xfrm>
                <a:off x="1088525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7" y="150"/>
                    </a:moveTo>
                    <a:cubicBezTo>
                      <a:pt x="1062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399" y="1464"/>
                      <a:pt x="1062" y="1464"/>
                    </a:cubicBezTo>
                    <a:cubicBezTo>
                      <a:pt x="901" y="1464"/>
                      <a:pt x="738" y="1404"/>
                      <a:pt x="607" y="1270"/>
                    </a:cubicBezTo>
                    <a:cubicBezTo>
                      <a:pt x="194" y="856"/>
                      <a:pt x="483" y="150"/>
                      <a:pt x="1057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2" y="234"/>
                    </a:cubicBezTo>
                    <a:cubicBezTo>
                      <a:pt x="0" y="746"/>
                      <a:pt x="357" y="1591"/>
                      <a:pt x="1072" y="1591"/>
                    </a:cubicBezTo>
                    <a:cubicBezTo>
                      <a:pt x="1512" y="1591"/>
                      <a:pt x="1858" y="1246"/>
                      <a:pt x="1869" y="805"/>
                    </a:cubicBezTo>
                    <a:cubicBezTo>
                      <a:pt x="1869" y="321"/>
                      <a:pt x="1475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4" name="Google Shape;1884;p24"/>
              <p:cNvSpPr/>
              <p:nvPr/>
            </p:nvSpPr>
            <p:spPr>
              <a:xfrm>
                <a:off x="1214800" y="3304625"/>
                <a:ext cx="46675" cy="39700"/>
              </a:xfrm>
              <a:custGeom>
                <a:avLst/>
                <a:gdLst/>
                <a:ahLst/>
                <a:cxnLst/>
                <a:rect l="l" t="t" r="r" b="b"/>
                <a:pathLst>
                  <a:path w="1867" h="1588" extrusionOk="0">
                    <a:moveTo>
                      <a:pt x="1055" y="146"/>
                    </a:moveTo>
                    <a:cubicBezTo>
                      <a:pt x="1059" y="146"/>
                      <a:pt x="1064" y="146"/>
                      <a:pt x="1069" y="146"/>
                    </a:cubicBezTo>
                    <a:cubicBezTo>
                      <a:pt x="1438" y="146"/>
                      <a:pt x="1736" y="432"/>
                      <a:pt x="1736" y="801"/>
                    </a:cubicBezTo>
                    <a:cubicBezTo>
                      <a:pt x="1728" y="1196"/>
                      <a:pt x="1403" y="1460"/>
                      <a:pt x="1065" y="1460"/>
                    </a:cubicBezTo>
                    <a:cubicBezTo>
                      <a:pt x="904" y="1460"/>
                      <a:pt x="739" y="1400"/>
                      <a:pt x="605" y="1266"/>
                    </a:cubicBezTo>
                    <a:cubicBezTo>
                      <a:pt x="191" y="852"/>
                      <a:pt x="481" y="146"/>
                      <a:pt x="1055" y="146"/>
                    </a:cubicBezTo>
                    <a:close/>
                    <a:moveTo>
                      <a:pt x="1066" y="0"/>
                    </a:moveTo>
                    <a:cubicBezTo>
                      <a:pt x="868" y="0"/>
                      <a:pt x="664" y="75"/>
                      <a:pt x="497" y="242"/>
                    </a:cubicBezTo>
                    <a:cubicBezTo>
                      <a:pt x="1" y="738"/>
                      <a:pt x="361" y="1587"/>
                      <a:pt x="1055" y="1587"/>
                    </a:cubicBezTo>
                    <a:cubicBezTo>
                      <a:pt x="1059" y="1587"/>
                      <a:pt x="1064" y="1587"/>
                      <a:pt x="1069" y="1587"/>
                    </a:cubicBezTo>
                    <a:cubicBezTo>
                      <a:pt x="1510" y="1587"/>
                      <a:pt x="1855" y="1230"/>
                      <a:pt x="1867" y="801"/>
                    </a:cubicBezTo>
                    <a:cubicBezTo>
                      <a:pt x="1867" y="320"/>
                      <a:pt x="1477" y="0"/>
                      <a:pt x="1066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5" name="Google Shape;1885;p24"/>
              <p:cNvSpPr/>
              <p:nvPr/>
            </p:nvSpPr>
            <p:spPr>
              <a:xfrm>
                <a:off x="1341225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8" y="150"/>
                    </a:moveTo>
                    <a:cubicBezTo>
                      <a:pt x="1063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400" y="1464"/>
                      <a:pt x="1062" y="1464"/>
                    </a:cubicBezTo>
                    <a:cubicBezTo>
                      <a:pt x="902" y="1464"/>
                      <a:pt x="739" y="1404"/>
                      <a:pt x="608" y="1270"/>
                    </a:cubicBezTo>
                    <a:cubicBezTo>
                      <a:pt x="195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3" y="234"/>
                    </a:cubicBezTo>
                    <a:cubicBezTo>
                      <a:pt x="1" y="734"/>
                      <a:pt x="358" y="1591"/>
                      <a:pt x="1072" y="1591"/>
                    </a:cubicBezTo>
                    <a:cubicBezTo>
                      <a:pt x="1513" y="1591"/>
                      <a:pt x="1858" y="1246"/>
                      <a:pt x="1870" y="805"/>
                    </a:cubicBezTo>
                    <a:cubicBezTo>
                      <a:pt x="1870" y="321"/>
                      <a:pt x="1476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886" name="Google Shape;1886;p24"/>
          <p:cNvSpPr/>
          <p:nvPr/>
        </p:nvSpPr>
        <p:spPr>
          <a:xfrm rot="2152776">
            <a:off x="-588700" y="-466228"/>
            <a:ext cx="980357" cy="1960194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7" name="Google Shape;1887;p24"/>
          <p:cNvSpPr/>
          <p:nvPr/>
        </p:nvSpPr>
        <p:spPr>
          <a:xfrm rot="3388570">
            <a:off x="-588899" y="-291527"/>
            <a:ext cx="980454" cy="1960225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8" name="Google Shape;1888;p24"/>
          <p:cNvGrpSpPr/>
          <p:nvPr/>
        </p:nvGrpSpPr>
        <p:grpSpPr>
          <a:xfrm>
            <a:off x="405617" y="1637768"/>
            <a:ext cx="997535" cy="987886"/>
            <a:chOff x="468200" y="1667900"/>
            <a:chExt cx="1085575" cy="1075075"/>
          </a:xfrm>
        </p:grpSpPr>
        <p:sp>
          <p:nvSpPr>
            <p:cNvPr id="1889" name="Google Shape;1889;p24"/>
            <p:cNvSpPr/>
            <p:nvPr/>
          </p:nvSpPr>
          <p:spPr>
            <a:xfrm>
              <a:off x="989100" y="1667900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7" y="1"/>
                  </a:moveTo>
                  <a:cubicBezTo>
                    <a:pt x="489" y="1"/>
                    <a:pt x="0" y="398"/>
                    <a:pt x="0" y="1000"/>
                  </a:cubicBezTo>
                  <a:cubicBezTo>
                    <a:pt x="0" y="1595"/>
                    <a:pt x="488" y="1988"/>
                    <a:pt x="995" y="1988"/>
                  </a:cubicBezTo>
                  <a:cubicBezTo>
                    <a:pt x="1240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24"/>
            <p:cNvSpPr/>
            <p:nvPr/>
          </p:nvSpPr>
          <p:spPr>
            <a:xfrm>
              <a:off x="1062325" y="1741025"/>
              <a:ext cx="51825" cy="49750"/>
            </a:xfrm>
            <a:custGeom>
              <a:avLst/>
              <a:gdLst/>
              <a:ahLst/>
              <a:cxnLst/>
              <a:rect l="l" t="t" r="r" b="b"/>
              <a:pathLst>
                <a:path w="2073" h="1990" extrusionOk="0">
                  <a:moveTo>
                    <a:pt x="997" y="1"/>
                  </a:moveTo>
                  <a:cubicBezTo>
                    <a:pt x="487" y="1"/>
                    <a:pt x="0" y="396"/>
                    <a:pt x="0" y="992"/>
                  </a:cubicBezTo>
                  <a:cubicBezTo>
                    <a:pt x="0" y="1589"/>
                    <a:pt x="487" y="1989"/>
                    <a:pt x="996" y="1989"/>
                  </a:cubicBezTo>
                  <a:cubicBezTo>
                    <a:pt x="1239" y="1989"/>
                    <a:pt x="1487" y="1899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24"/>
            <p:cNvSpPr/>
            <p:nvPr/>
          </p:nvSpPr>
          <p:spPr>
            <a:xfrm>
              <a:off x="907550" y="174112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34" y="0"/>
                  </a:moveTo>
                  <a:cubicBezTo>
                    <a:pt x="453" y="0"/>
                    <a:pt x="0" y="1072"/>
                    <a:pt x="631" y="1691"/>
                  </a:cubicBezTo>
                  <a:cubicBezTo>
                    <a:pt x="822" y="1887"/>
                    <a:pt x="1075" y="1986"/>
                    <a:pt x="1328" y="1986"/>
                  </a:cubicBezTo>
                  <a:cubicBezTo>
                    <a:pt x="1581" y="1986"/>
                    <a:pt x="1834" y="1887"/>
                    <a:pt x="2024" y="1691"/>
                  </a:cubicBezTo>
                  <a:cubicBezTo>
                    <a:pt x="2655" y="1072"/>
                    <a:pt x="2215" y="0"/>
                    <a:pt x="13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24"/>
            <p:cNvSpPr/>
            <p:nvPr/>
          </p:nvSpPr>
          <p:spPr>
            <a:xfrm>
              <a:off x="1135850" y="18145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24"/>
            <p:cNvSpPr/>
            <p:nvPr/>
          </p:nvSpPr>
          <p:spPr>
            <a:xfrm>
              <a:off x="120907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6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24"/>
            <p:cNvSpPr/>
            <p:nvPr/>
          </p:nvSpPr>
          <p:spPr>
            <a:xfrm>
              <a:off x="1282300" y="1960875"/>
              <a:ext cx="51800" cy="49725"/>
            </a:xfrm>
            <a:custGeom>
              <a:avLst/>
              <a:gdLst/>
              <a:ahLst/>
              <a:cxnLst/>
              <a:rect l="l" t="t" r="r" b="b"/>
              <a:pathLst>
                <a:path w="2072" h="1989" extrusionOk="0">
                  <a:moveTo>
                    <a:pt x="1001" y="0"/>
                  </a:moveTo>
                  <a:cubicBezTo>
                    <a:pt x="492" y="0"/>
                    <a:pt x="0" y="400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91" y="91"/>
                    <a:pt x="1244" y="0"/>
                    <a:pt x="10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24"/>
            <p:cNvSpPr/>
            <p:nvPr/>
          </p:nvSpPr>
          <p:spPr>
            <a:xfrm>
              <a:off x="1355225" y="2034025"/>
              <a:ext cx="52100" cy="49700"/>
            </a:xfrm>
            <a:custGeom>
              <a:avLst/>
              <a:gdLst/>
              <a:ahLst/>
              <a:cxnLst/>
              <a:rect l="l" t="t" r="r" b="b"/>
              <a:pathLst>
                <a:path w="2084" h="1988" extrusionOk="0">
                  <a:moveTo>
                    <a:pt x="996" y="1"/>
                  </a:moveTo>
                  <a:cubicBezTo>
                    <a:pt x="488" y="1"/>
                    <a:pt x="0" y="397"/>
                    <a:pt x="0" y="1000"/>
                  </a:cubicBezTo>
                  <a:cubicBezTo>
                    <a:pt x="0" y="1594"/>
                    <a:pt x="487" y="1988"/>
                    <a:pt x="995" y="1988"/>
                  </a:cubicBezTo>
                  <a:cubicBezTo>
                    <a:pt x="1240" y="1988"/>
                    <a:pt x="1489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24"/>
            <p:cNvSpPr/>
            <p:nvPr/>
          </p:nvSpPr>
          <p:spPr>
            <a:xfrm>
              <a:off x="1428750" y="21075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24"/>
            <p:cNvSpPr/>
            <p:nvPr/>
          </p:nvSpPr>
          <p:spPr>
            <a:xfrm>
              <a:off x="1501950" y="2180750"/>
              <a:ext cx="51825" cy="49650"/>
            </a:xfrm>
            <a:custGeom>
              <a:avLst/>
              <a:gdLst/>
              <a:ahLst/>
              <a:cxnLst/>
              <a:rect l="l" t="t" r="r" b="b"/>
              <a:pathLst>
                <a:path w="2073" h="1986" extrusionOk="0">
                  <a:moveTo>
                    <a:pt x="990" y="1"/>
                  </a:moveTo>
                  <a:cubicBezTo>
                    <a:pt x="483" y="1"/>
                    <a:pt x="1" y="395"/>
                    <a:pt x="1" y="989"/>
                  </a:cubicBezTo>
                  <a:cubicBezTo>
                    <a:pt x="1" y="1586"/>
                    <a:pt x="487" y="1986"/>
                    <a:pt x="997" y="1986"/>
                  </a:cubicBezTo>
                  <a:cubicBezTo>
                    <a:pt x="1240" y="1986"/>
                    <a:pt x="1488" y="1895"/>
                    <a:pt x="1692" y="1691"/>
                  </a:cubicBezTo>
                  <a:cubicBezTo>
                    <a:pt x="2073" y="1310"/>
                    <a:pt x="2073" y="679"/>
                    <a:pt x="1692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24"/>
            <p:cNvSpPr/>
            <p:nvPr/>
          </p:nvSpPr>
          <p:spPr>
            <a:xfrm>
              <a:off x="989100" y="18142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5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24"/>
            <p:cNvSpPr/>
            <p:nvPr/>
          </p:nvSpPr>
          <p:spPr>
            <a:xfrm>
              <a:off x="106292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24"/>
            <p:cNvSpPr/>
            <p:nvPr/>
          </p:nvSpPr>
          <p:spPr>
            <a:xfrm>
              <a:off x="1135850" y="19610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02"/>
                    <a:pt x="2084" y="671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24"/>
            <p:cNvSpPr/>
            <p:nvPr/>
          </p:nvSpPr>
          <p:spPr>
            <a:xfrm>
              <a:off x="1209075" y="2034025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1" y="1"/>
                  </a:moveTo>
                  <a:cubicBezTo>
                    <a:pt x="483" y="1"/>
                    <a:pt x="0" y="397"/>
                    <a:pt x="0" y="1000"/>
                  </a:cubicBezTo>
                  <a:cubicBezTo>
                    <a:pt x="0" y="1594"/>
                    <a:pt x="482" y="1988"/>
                    <a:pt x="989" y="1988"/>
                  </a:cubicBezTo>
                  <a:cubicBezTo>
                    <a:pt x="1234" y="1988"/>
                    <a:pt x="1485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6" y="1"/>
                    <a:pt x="9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24"/>
            <p:cNvSpPr/>
            <p:nvPr/>
          </p:nvSpPr>
          <p:spPr>
            <a:xfrm>
              <a:off x="1282300" y="2107250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5" y="0"/>
                  </a:moveTo>
                  <a:cubicBezTo>
                    <a:pt x="487" y="0"/>
                    <a:pt x="0" y="394"/>
                    <a:pt x="0" y="988"/>
                  </a:cubicBezTo>
                  <a:cubicBezTo>
                    <a:pt x="0" y="1591"/>
                    <a:pt x="488" y="1988"/>
                    <a:pt x="996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9" y="92"/>
                    <a:pt x="1240" y="0"/>
                    <a:pt x="9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24"/>
            <p:cNvSpPr/>
            <p:nvPr/>
          </p:nvSpPr>
          <p:spPr>
            <a:xfrm>
              <a:off x="1355525" y="2180750"/>
              <a:ext cx="52100" cy="49725"/>
            </a:xfrm>
            <a:custGeom>
              <a:avLst/>
              <a:gdLst/>
              <a:ahLst/>
              <a:cxnLst/>
              <a:rect l="l" t="t" r="r" b="b"/>
              <a:pathLst>
                <a:path w="2084" h="1989" extrusionOk="0">
                  <a:moveTo>
                    <a:pt x="998" y="1"/>
                  </a:moveTo>
                  <a:cubicBezTo>
                    <a:pt x="487" y="1"/>
                    <a:pt x="0" y="395"/>
                    <a:pt x="0" y="989"/>
                  </a:cubicBezTo>
                  <a:cubicBezTo>
                    <a:pt x="0" y="1592"/>
                    <a:pt x="488" y="1988"/>
                    <a:pt x="1000" y="1988"/>
                  </a:cubicBezTo>
                  <a:cubicBezTo>
                    <a:pt x="1246" y="1988"/>
                    <a:pt x="1498" y="1896"/>
                    <a:pt x="1703" y="1691"/>
                  </a:cubicBezTo>
                  <a:cubicBezTo>
                    <a:pt x="2084" y="1310"/>
                    <a:pt x="2084" y="679"/>
                    <a:pt x="1703" y="298"/>
                  </a:cubicBezTo>
                  <a:cubicBezTo>
                    <a:pt x="1497" y="93"/>
                    <a:pt x="1245" y="1"/>
                    <a:pt x="9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24"/>
            <p:cNvSpPr/>
            <p:nvPr/>
          </p:nvSpPr>
          <p:spPr>
            <a:xfrm>
              <a:off x="1428750" y="22539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24"/>
            <p:cNvSpPr/>
            <p:nvPr/>
          </p:nvSpPr>
          <p:spPr>
            <a:xfrm>
              <a:off x="842650" y="18145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24"/>
            <p:cNvSpPr/>
            <p:nvPr/>
          </p:nvSpPr>
          <p:spPr>
            <a:xfrm>
              <a:off x="915575" y="1887575"/>
              <a:ext cx="49725" cy="49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53" y="0"/>
                    <a:pt x="1" y="453"/>
                    <a:pt x="1" y="1000"/>
                  </a:cubicBezTo>
                  <a:cubicBezTo>
                    <a:pt x="1" y="1536"/>
                    <a:pt x="453" y="1988"/>
                    <a:pt x="1001" y="1988"/>
                  </a:cubicBezTo>
                  <a:cubicBezTo>
                    <a:pt x="1548" y="1988"/>
                    <a:pt x="1989" y="1536"/>
                    <a:pt x="1989" y="1000"/>
                  </a:cubicBezTo>
                  <a:cubicBezTo>
                    <a:pt x="1989" y="453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24"/>
            <p:cNvSpPr/>
            <p:nvPr/>
          </p:nvSpPr>
          <p:spPr>
            <a:xfrm>
              <a:off x="761100" y="188757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22" y="0"/>
                  </a:moveTo>
                  <a:cubicBezTo>
                    <a:pt x="441" y="0"/>
                    <a:pt x="0" y="1072"/>
                    <a:pt x="619" y="1691"/>
                  </a:cubicBezTo>
                  <a:cubicBezTo>
                    <a:pt x="816" y="1887"/>
                    <a:pt x="1072" y="1985"/>
                    <a:pt x="1326" y="1985"/>
                  </a:cubicBezTo>
                  <a:cubicBezTo>
                    <a:pt x="1581" y="1985"/>
                    <a:pt x="1834" y="1887"/>
                    <a:pt x="2024" y="1691"/>
                  </a:cubicBezTo>
                  <a:cubicBezTo>
                    <a:pt x="2655" y="1072"/>
                    <a:pt x="2203" y="0"/>
                    <a:pt x="13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24"/>
            <p:cNvSpPr/>
            <p:nvPr/>
          </p:nvSpPr>
          <p:spPr>
            <a:xfrm>
              <a:off x="989400" y="19613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24"/>
            <p:cNvSpPr/>
            <p:nvPr/>
          </p:nvSpPr>
          <p:spPr>
            <a:xfrm>
              <a:off x="1062625" y="203432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86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6" y="1985"/>
                    <a:pt x="993" y="1985"/>
                  </a:cubicBezTo>
                  <a:cubicBezTo>
                    <a:pt x="1234" y="1985"/>
                    <a:pt x="1479" y="1894"/>
                    <a:pt x="1679" y="1691"/>
                  </a:cubicBezTo>
                  <a:cubicBezTo>
                    <a:pt x="2072" y="1310"/>
                    <a:pt x="2072" y="678"/>
                    <a:pt x="1679" y="297"/>
                  </a:cubicBezTo>
                  <a:cubicBezTo>
                    <a:pt x="1477" y="92"/>
                    <a:pt x="1229" y="0"/>
                    <a:pt x="9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24"/>
            <p:cNvSpPr/>
            <p:nvPr/>
          </p:nvSpPr>
          <p:spPr>
            <a:xfrm>
              <a:off x="1135550" y="21074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90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24"/>
            <p:cNvSpPr/>
            <p:nvPr/>
          </p:nvSpPr>
          <p:spPr>
            <a:xfrm>
              <a:off x="1208775" y="21806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7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24"/>
            <p:cNvSpPr/>
            <p:nvPr/>
          </p:nvSpPr>
          <p:spPr>
            <a:xfrm>
              <a:off x="1282300" y="22542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24"/>
            <p:cNvSpPr/>
            <p:nvPr/>
          </p:nvSpPr>
          <p:spPr>
            <a:xfrm>
              <a:off x="1355525" y="2327275"/>
              <a:ext cx="51800" cy="49750"/>
            </a:xfrm>
            <a:custGeom>
              <a:avLst/>
              <a:gdLst/>
              <a:ahLst/>
              <a:cxnLst/>
              <a:rect l="l" t="t" r="r" b="b"/>
              <a:pathLst>
                <a:path w="2072" h="1990" extrusionOk="0">
                  <a:moveTo>
                    <a:pt x="996" y="1"/>
                  </a:moveTo>
                  <a:cubicBezTo>
                    <a:pt x="486" y="1"/>
                    <a:pt x="0" y="401"/>
                    <a:pt x="0" y="998"/>
                  </a:cubicBezTo>
                  <a:cubicBezTo>
                    <a:pt x="0" y="1595"/>
                    <a:pt x="486" y="1989"/>
                    <a:pt x="996" y="1989"/>
                  </a:cubicBezTo>
                  <a:cubicBezTo>
                    <a:pt x="1239" y="1989"/>
                    <a:pt x="1487" y="1900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87" y="92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24"/>
            <p:cNvSpPr/>
            <p:nvPr/>
          </p:nvSpPr>
          <p:spPr>
            <a:xfrm>
              <a:off x="842650" y="19607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24"/>
            <p:cNvSpPr/>
            <p:nvPr/>
          </p:nvSpPr>
          <p:spPr>
            <a:xfrm>
              <a:off x="916175" y="2034325"/>
              <a:ext cx="51825" cy="49625"/>
            </a:xfrm>
            <a:custGeom>
              <a:avLst/>
              <a:gdLst/>
              <a:ahLst/>
              <a:cxnLst/>
              <a:rect l="l" t="t" r="r" b="b"/>
              <a:pathLst>
                <a:path w="2073" h="1985" extrusionOk="0">
                  <a:moveTo>
                    <a:pt x="990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7" y="1985"/>
                    <a:pt x="996" y="1985"/>
                  </a:cubicBezTo>
                  <a:cubicBezTo>
                    <a:pt x="1239" y="1985"/>
                    <a:pt x="1488" y="1894"/>
                    <a:pt x="1691" y="1691"/>
                  </a:cubicBezTo>
                  <a:cubicBezTo>
                    <a:pt x="2072" y="1310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24"/>
            <p:cNvSpPr/>
            <p:nvPr/>
          </p:nvSpPr>
          <p:spPr>
            <a:xfrm>
              <a:off x="989400" y="21074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24"/>
            <p:cNvSpPr/>
            <p:nvPr/>
          </p:nvSpPr>
          <p:spPr>
            <a:xfrm>
              <a:off x="1062325" y="21806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24"/>
            <p:cNvSpPr/>
            <p:nvPr/>
          </p:nvSpPr>
          <p:spPr>
            <a:xfrm>
              <a:off x="1135550" y="225370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5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24"/>
            <p:cNvSpPr/>
            <p:nvPr/>
          </p:nvSpPr>
          <p:spPr>
            <a:xfrm>
              <a:off x="1209075" y="232727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1" y="1"/>
                  </a:moveTo>
                  <a:cubicBezTo>
                    <a:pt x="492" y="1"/>
                    <a:pt x="0" y="401"/>
                    <a:pt x="0" y="998"/>
                  </a:cubicBezTo>
                  <a:cubicBezTo>
                    <a:pt x="0" y="1595"/>
                    <a:pt x="492" y="1989"/>
                    <a:pt x="1002" y="1989"/>
                  </a:cubicBezTo>
                  <a:cubicBezTo>
                    <a:pt x="1244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2"/>
                    <a:pt x="1244" y="1"/>
                    <a:pt x="10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24"/>
            <p:cNvSpPr/>
            <p:nvPr/>
          </p:nvSpPr>
          <p:spPr>
            <a:xfrm>
              <a:off x="1282300" y="2400450"/>
              <a:ext cx="51800" cy="49800"/>
            </a:xfrm>
            <a:custGeom>
              <a:avLst/>
              <a:gdLst/>
              <a:ahLst/>
              <a:cxnLst/>
              <a:rect l="l" t="t" r="r" b="b"/>
              <a:pathLst>
                <a:path w="2072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24"/>
            <p:cNvSpPr/>
            <p:nvPr/>
          </p:nvSpPr>
          <p:spPr>
            <a:xfrm>
              <a:off x="696200" y="1960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2" y="1"/>
                  </a:moveTo>
                  <a:cubicBezTo>
                    <a:pt x="493" y="1"/>
                    <a:pt x="1" y="395"/>
                    <a:pt x="1" y="992"/>
                  </a:cubicBezTo>
                  <a:cubicBezTo>
                    <a:pt x="1" y="1595"/>
                    <a:pt x="489" y="1992"/>
                    <a:pt x="997" y="1992"/>
                  </a:cubicBezTo>
                  <a:cubicBezTo>
                    <a:pt x="1241" y="1992"/>
                    <a:pt x="1490" y="1900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24"/>
            <p:cNvSpPr/>
            <p:nvPr/>
          </p:nvSpPr>
          <p:spPr>
            <a:xfrm>
              <a:off x="769425" y="20339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24"/>
            <p:cNvSpPr/>
            <p:nvPr/>
          </p:nvSpPr>
          <p:spPr>
            <a:xfrm>
              <a:off x="614650" y="2034000"/>
              <a:ext cx="66400" cy="49450"/>
            </a:xfrm>
            <a:custGeom>
              <a:avLst/>
              <a:gdLst/>
              <a:ahLst/>
              <a:cxnLst/>
              <a:rect l="l" t="t" r="r" b="b"/>
              <a:pathLst>
                <a:path w="2656" h="1978" extrusionOk="0">
                  <a:moveTo>
                    <a:pt x="1334" y="1"/>
                  </a:moveTo>
                  <a:cubicBezTo>
                    <a:pt x="453" y="1"/>
                    <a:pt x="0" y="1061"/>
                    <a:pt x="631" y="1692"/>
                  </a:cubicBezTo>
                  <a:cubicBezTo>
                    <a:pt x="822" y="1882"/>
                    <a:pt x="1075" y="1977"/>
                    <a:pt x="1329" y="1977"/>
                  </a:cubicBezTo>
                  <a:cubicBezTo>
                    <a:pt x="1584" y="1977"/>
                    <a:pt x="1840" y="1882"/>
                    <a:pt x="2036" y="1692"/>
                  </a:cubicBezTo>
                  <a:cubicBezTo>
                    <a:pt x="2656" y="1061"/>
                    <a:pt x="2215" y="1"/>
                    <a:pt x="13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24"/>
            <p:cNvSpPr/>
            <p:nvPr/>
          </p:nvSpPr>
          <p:spPr>
            <a:xfrm>
              <a:off x="842950" y="21074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4"/>
                  </a:cubicBezTo>
                  <a:cubicBezTo>
                    <a:pt x="2084" y="1302"/>
                    <a:pt x="2084" y="682"/>
                    <a:pt x="1691" y="290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24"/>
            <p:cNvSpPr/>
            <p:nvPr/>
          </p:nvSpPr>
          <p:spPr>
            <a:xfrm>
              <a:off x="916175" y="218067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1"/>
                    <a:pt x="2072" y="670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24"/>
            <p:cNvSpPr/>
            <p:nvPr/>
          </p:nvSpPr>
          <p:spPr>
            <a:xfrm>
              <a:off x="989400" y="2253700"/>
              <a:ext cx="51825" cy="49800"/>
            </a:xfrm>
            <a:custGeom>
              <a:avLst/>
              <a:gdLst/>
              <a:ahLst/>
              <a:cxnLst/>
              <a:rect l="l" t="t" r="r" b="b"/>
              <a:pathLst>
                <a:path w="2073" h="1992" extrusionOk="0">
                  <a:moveTo>
                    <a:pt x="991" y="0"/>
                  </a:moveTo>
                  <a:cubicBezTo>
                    <a:pt x="483" y="0"/>
                    <a:pt x="0" y="397"/>
                    <a:pt x="0" y="1000"/>
                  </a:cubicBezTo>
                  <a:cubicBezTo>
                    <a:pt x="0" y="1597"/>
                    <a:pt x="487" y="1991"/>
                    <a:pt x="997" y="1991"/>
                  </a:cubicBezTo>
                  <a:cubicBezTo>
                    <a:pt x="1239" y="1991"/>
                    <a:pt x="1488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6" y="0"/>
                    <a:pt x="9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24"/>
            <p:cNvSpPr/>
            <p:nvPr/>
          </p:nvSpPr>
          <p:spPr>
            <a:xfrm>
              <a:off x="1062625" y="232682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3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3" y="1983"/>
                  </a:cubicBezTo>
                  <a:cubicBezTo>
                    <a:pt x="1234" y="1983"/>
                    <a:pt x="1479" y="1894"/>
                    <a:pt x="1679" y="1694"/>
                  </a:cubicBezTo>
                  <a:cubicBezTo>
                    <a:pt x="2072" y="1313"/>
                    <a:pt x="2072" y="682"/>
                    <a:pt x="1679" y="289"/>
                  </a:cubicBezTo>
                  <a:cubicBezTo>
                    <a:pt x="1479" y="90"/>
                    <a:pt x="1234" y="0"/>
                    <a:pt x="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24"/>
            <p:cNvSpPr/>
            <p:nvPr/>
          </p:nvSpPr>
          <p:spPr>
            <a:xfrm>
              <a:off x="1135850" y="24004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1000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6" y="1991"/>
                  </a:cubicBezTo>
                  <a:cubicBezTo>
                    <a:pt x="1250" y="1991"/>
                    <a:pt x="1499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6" y="0"/>
                    <a:pt x="10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24"/>
            <p:cNvSpPr/>
            <p:nvPr/>
          </p:nvSpPr>
          <p:spPr>
            <a:xfrm>
              <a:off x="1209075" y="24735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1" y="89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24"/>
            <p:cNvSpPr/>
            <p:nvPr/>
          </p:nvSpPr>
          <p:spPr>
            <a:xfrm>
              <a:off x="696200" y="21070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2" y="0"/>
                  </a:moveTo>
                  <a:cubicBezTo>
                    <a:pt x="492" y="0"/>
                    <a:pt x="1" y="400"/>
                    <a:pt x="1" y="997"/>
                  </a:cubicBezTo>
                  <a:cubicBezTo>
                    <a:pt x="1" y="1594"/>
                    <a:pt x="493" y="1989"/>
                    <a:pt x="1002" y="1989"/>
                  </a:cubicBezTo>
                  <a:cubicBezTo>
                    <a:pt x="1245" y="1989"/>
                    <a:pt x="1492" y="1899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2" y="91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24"/>
            <p:cNvSpPr/>
            <p:nvPr/>
          </p:nvSpPr>
          <p:spPr>
            <a:xfrm>
              <a:off x="769725" y="21806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6" y="1984"/>
                  </a:cubicBezTo>
                  <a:cubicBezTo>
                    <a:pt x="1250" y="1984"/>
                    <a:pt x="1500" y="1894"/>
                    <a:pt x="1703" y="1694"/>
                  </a:cubicBezTo>
                  <a:cubicBezTo>
                    <a:pt x="2084" y="1301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24"/>
            <p:cNvSpPr/>
            <p:nvPr/>
          </p:nvSpPr>
          <p:spPr>
            <a:xfrm>
              <a:off x="842950" y="2253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2" y="1991"/>
                  </a:cubicBezTo>
                  <a:cubicBezTo>
                    <a:pt x="1245" y="1991"/>
                    <a:pt x="1492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24"/>
            <p:cNvSpPr/>
            <p:nvPr/>
          </p:nvSpPr>
          <p:spPr>
            <a:xfrm>
              <a:off x="916175" y="232682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24"/>
            <p:cNvSpPr/>
            <p:nvPr/>
          </p:nvSpPr>
          <p:spPr>
            <a:xfrm>
              <a:off x="989400" y="24000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24"/>
            <p:cNvSpPr/>
            <p:nvPr/>
          </p:nvSpPr>
          <p:spPr>
            <a:xfrm>
              <a:off x="1062925" y="24735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7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7" y="89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24"/>
            <p:cNvSpPr/>
            <p:nvPr/>
          </p:nvSpPr>
          <p:spPr>
            <a:xfrm>
              <a:off x="1136150" y="254677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6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24"/>
            <p:cNvSpPr/>
            <p:nvPr/>
          </p:nvSpPr>
          <p:spPr>
            <a:xfrm>
              <a:off x="549750" y="210725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1"/>
                  </a:moveTo>
                  <a:cubicBezTo>
                    <a:pt x="489" y="1"/>
                    <a:pt x="1" y="397"/>
                    <a:pt x="1" y="1000"/>
                  </a:cubicBezTo>
                  <a:cubicBezTo>
                    <a:pt x="1" y="1597"/>
                    <a:pt x="493" y="1992"/>
                    <a:pt x="1002" y="1992"/>
                  </a:cubicBezTo>
                  <a:cubicBezTo>
                    <a:pt x="1245" y="1992"/>
                    <a:pt x="1492" y="1902"/>
                    <a:pt x="1692" y="1702"/>
                  </a:cubicBezTo>
                  <a:cubicBezTo>
                    <a:pt x="2084" y="1310"/>
                    <a:pt x="2084" y="679"/>
                    <a:pt x="1692" y="298"/>
                  </a:cubicBezTo>
                  <a:cubicBezTo>
                    <a:pt x="1490" y="92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24"/>
            <p:cNvSpPr/>
            <p:nvPr/>
          </p:nvSpPr>
          <p:spPr>
            <a:xfrm>
              <a:off x="622975" y="2180475"/>
              <a:ext cx="51825" cy="49700"/>
            </a:xfrm>
            <a:custGeom>
              <a:avLst/>
              <a:gdLst/>
              <a:ahLst/>
              <a:cxnLst/>
              <a:rect l="l" t="t" r="r" b="b"/>
              <a:pathLst>
                <a:path w="2073" h="1988" extrusionOk="0">
                  <a:moveTo>
                    <a:pt x="990" y="0"/>
                  </a:moveTo>
                  <a:cubicBezTo>
                    <a:pt x="483" y="0"/>
                    <a:pt x="1" y="394"/>
                    <a:pt x="1" y="988"/>
                  </a:cubicBezTo>
                  <a:cubicBezTo>
                    <a:pt x="1" y="1591"/>
                    <a:pt x="484" y="1987"/>
                    <a:pt x="992" y="1987"/>
                  </a:cubicBezTo>
                  <a:cubicBezTo>
                    <a:pt x="1236" y="1987"/>
                    <a:pt x="1486" y="1896"/>
                    <a:pt x="1691" y="1690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24"/>
            <p:cNvSpPr/>
            <p:nvPr/>
          </p:nvSpPr>
          <p:spPr>
            <a:xfrm>
              <a:off x="468200" y="2180450"/>
              <a:ext cx="66400" cy="49675"/>
            </a:xfrm>
            <a:custGeom>
              <a:avLst/>
              <a:gdLst/>
              <a:ahLst/>
              <a:cxnLst/>
              <a:rect l="l" t="t" r="r" b="b"/>
              <a:pathLst>
                <a:path w="2656" h="1987" extrusionOk="0">
                  <a:moveTo>
                    <a:pt x="1322" y="1"/>
                  </a:moveTo>
                  <a:cubicBezTo>
                    <a:pt x="441" y="1"/>
                    <a:pt x="1" y="1072"/>
                    <a:pt x="632" y="1691"/>
                  </a:cubicBezTo>
                  <a:cubicBezTo>
                    <a:pt x="822" y="1888"/>
                    <a:pt x="1075" y="1986"/>
                    <a:pt x="1328" y="1986"/>
                  </a:cubicBezTo>
                  <a:cubicBezTo>
                    <a:pt x="1581" y="1986"/>
                    <a:pt x="1834" y="1888"/>
                    <a:pt x="2025" y="1691"/>
                  </a:cubicBezTo>
                  <a:cubicBezTo>
                    <a:pt x="2656" y="1072"/>
                    <a:pt x="2203" y="1"/>
                    <a:pt x="13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24"/>
            <p:cNvSpPr/>
            <p:nvPr/>
          </p:nvSpPr>
          <p:spPr>
            <a:xfrm>
              <a:off x="696500" y="2253975"/>
              <a:ext cx="51825" cy="49725"/>
            </a:xfrm>
            <a:custGeom>
              <a:avLst/>
              <a:gdLst/>
              <a:ahLst/>
              <a:cxnLst/>
              <a:rect l="l" t="t" r="r" b="b"/>
              <a:pathLst>
                <a:path w="2073" h="1989" extrusionOk="0">
                  <a:moveTo>
                    <a:pt x="990" y="1"/>
                  </a:moveTo>
                  <a:cubicBezTo>
                    <a:pt x="482" y="1"/>
                    <a:pt x="1" y="395"/>
                    <a:pt x="1" y="989"/>
                  </a:cubicBezTo>
                  <a:cubicBezTo>
                    <a:pt x="1" y="1592"/>
                    <a:pt x="484" y="1988"/>
                    <a:pt x="991" y="1988"/>
                  </a:cubicBezTo>
                  <a:cubicBezTo>
                    <a:pt x="1236" y="1988"/>
                    <a:pt x="1486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24"/>
            <p:cNvSpPr/>
            <p:nvPr/>
          </p:nvSpPr>
          <p:spPr>
            <a:xfrm>
              <a:off x="769425" y="23271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9"/>
                    <a:pt x="1006" y="1989"/>
                  </a:cubicBezTo>
                  <a:cubicBezTo>
                    <a:pt x="1250" y="1989"/>
                    <a:pt x="1500" y="1898"/>
                    <a:pt x="1703" y="1694"/>
                  </a:cubicBezTo>
                  <a:cubicBezTo>
                    <a:pt x="2084" y="1313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24"/>
            <p:cNvSpPr/>
            <p:nvPr/>
          </p:nvSpPr>
          <p:spPr>
            <a:xfrm>
              <a:off x="842650" y="24003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24"/>
            <p:cNvSpPr/>
            <p:nvPr/>
          </p:nvSpPr>
          <p:spPr>
            <a:xfrm>
              <a:off x="915875" y="24735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2" y="89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24"/>
            <p:cNvSpPr/>
            <p:nvPr/>
          </p:nvSpPr>
          <p:spPr>
            <a:xfrm>
              <a:off x="989400" y="2546950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401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5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1"/>
                    <a:pt x="1244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24"/>
            <p:cNvSpPr/>
            <p:nvPr/>
          </p:nvSpPr>
          <p:spPr>
            <a:xfrm>
              <a:off x="1062925" y="2620000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7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24"/>
            <p:cNvSpPr/>
            <p:nvPr/>
          </p:nvSpPr>
          <p:spPr>
            <a:xfrm>
              <a:off x="549750" y="225360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4"/>
                    <a:pt x="1002" y="1984"/>
                  </a:cubicBezTo>
                  <a:cubicBezTo>
                    <a:pt x="1245" y="1984"/>
                    <a:pt x="1492" y="1894"/>
                    <a:pt x="1692" y="1694"/>
                  </a:cubicBezTo>
                  <a:cubicBezTo>
                    <a:pt x="2084" y="1302"/>
                    <a:pt x="2084" y="682"/>
                    <a:pt x="1692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24"/>
            <p:cNvSpPr/>
            <p:nvPr/>
          </p:nvSpPr>
          <p:spPr>
            <a:xfrm>
              <a:off x="623275" y="23271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24"/>
            <p:cNvSpPr/>
            <p:nvPr/>
          </p:nvSpPr>
          <p:spPr>
            <a:xfrm>
              <a:off x="696500" y="24003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1" y="395"/>
                    <a:pt x="1" y="992"/>
                  </a:cubicBezTo>
                  <a:cubicBezTo>
                    <a:pt x="1" y="1589"/>
                    <a:pt x="487" y="1983"/>
                    <a:pt x="997" y="1983"/>
                  </a:cubicBezTo>
                  <a:cubicBezTo>
                    <a:pt x="1240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40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24"/>
            <p:cNvSpPr/>
            <p:nvPr/>
          </p:nvSpPr>
          <p:spPr>
            <a:xfrm>
              <a:off x="769425" y="2473375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0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6" y="1991"/>
                  </a:cubicBezTo>
                  <a:cubicBezTo>
                    <a:pt x="1250" y="1991"/>
                    <a:pt x="1500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7" y="0"/>
                    <a:pt x="10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24"/>
            <p:cNvSpPr/>
            <p:nvPr/>
          </p:nvSpPr>
          <p:spPr>
            <a:xfrm>
              <a:off x="842650" y="254657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5" y="1"/>
                  </a:moveTo>
                  <a:cubicBezTo>
                    <a:pt x="488" y="1"/>
                    <a:pt x="1" y="395"/>
                    <a:pt x="1" y="989"/>
                  </a:cubicBezTo>
                  <a:cubicBezTo>
                    <a:pt x="1" y="1591"/>
                    <a:pt x="489" y="1988"/>
                    <a:pt x="997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0" y="1"/>
                    <a:pt x="9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24"/>
            <p:cNvSpPr/>
            <p:nvPr/>
          </p:nvSpPr>
          <p:spPr>
            <a:xfrm>
              <a:off x="916175" y="2620000"/>
              <a:ext cx="52125" cy="49750"/>
            </a:xfrm>
            <a:custGeom>
              <a:avLst/>
              <a:gdLst/>
              <a:ahLst/>
              <a:cxnLst/>
              <a:rect l="l" t="t" r="r" b="b"/>
              <a:pathLst>
                <a:path w="2085" h="1990" extrusionOk="0">
                  <a:moveTo>
                    <a:pt x="1006" y="1"/>
                  </a:moveTo>
                  <a:cubicBezTo>
                    <a:pt x="492" y="1"/>
                    <a:pt x="0" y="396"/>
                    <a:pt x="0" y="993"/>
                  </a:cubicBezTo>
                  <a:cubicBezTo>
                    <a:pt x="0" y="1589"/>
                    <a:pt x="492" y="1989"/>
                    <a:pt x="1005" y="1989"/>
                  </a:cubicBezTo>
                  <a:cubicBezTo>
                    <a:pt x="1250" y="1989"/>
                    <a:pt x="1499" y="1899"/>
                    <a:pt x="1703" y="1695"/>
                  </a:cubicBezTo>
                  <a:cubicBezTo>
                    <a:pt x="2084" y="1314"/>
                    <a:pt x="2084" y="683"/>
                    <a:pt x="1703" y="290"/>
                  </a:cubicBezTo>
                  <a:cubicBezTo>
                    <a:pt x="1500" y="90"/>
                    <a:pt x="1250" y="1"/>
                    <a:pt x="10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24"/>
            <p:cNvSpPr/>
            <p:nvPr/>
          </p:nvSpPr>
          <p:spPr>
            <a:xfrm>
              <a:off x="989400" y="269322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396"/>
                    <a:pt x="0" y="992"/>
                  </a:cubicBezTo>
                  <a:cubicBezTo>
                    <a:pt x="0" y="1589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3" name="Google Shape;1953;p24"/>
          <p:cNvGrpSpPr/>
          <p:nvPr/>
        </p:nvGrpSpPr>
        <p:grpSpPr>
          <a:xfrm>
            <a:off x="8292213" y="3749452"/>
            <a:ext cx="1628905" cy="1613150"/>
            <a:chOff x="468200" y="1667900"/>
            <a:chExt cx="1085575" cy="1075075"/>
          </a:xfrm>
        </p:grpSpPr>
        <p:sp>
          <p:nvSpPr>
            <p:cNvPr id="1954" name="Google Shape;1954;p24"/>
            <p:cNvSpPr/>
            <p:nvPr/>
          </p:nvSpPr>
          <p:spPr>
            <a:xfrm>
              <a:off x="989100" y="1667900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7" y="1"/>
                  </a:moveTo>
                  <a:cubicBezTo>
                    <a:pt x="489" y="1"/>
                    <a:pt x="0" y="398"/>
                    <a:pt x="0" y="1000"/>
                  </a:cubicBezTo>
                  <a:cubicBezTo>
                    <a:pt x="0" y="1595"/>
                    <a:pt x="488" y="1988"/>
                    <a:pt x="995" y="1988"/>
                  </a:cubicBezTo>
                  <a:cubicBezTo>
                    <a:pt x="1240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24"/>
            <p:cNvSpPr/>
            <p:nvPr/>
          </p:nvSpPr>
          <p:spPr>
            <a:xfrm>
              <a:off x="1062325" y="1741025"/>
              <a:ext cx="51825" cy="49750"/>
            </a:xfrm>
            <a:custGeom>
              <a:avLst/>
              <a:gdLst/>
              <a:ahLst/>
              <a:cxnLst/>
              <a:rect l="l" t="t" r="r" b="b"/>
              <a:pathLst>
                <a:path w="2073" h="1990" extrusionOk="0">
                  <a:moveTo>
                    <a:pt x="997" y="1"/>
                  </a:moveTo>
                  <a:cubicBezTo>
                    <a:pt x="487" y="1"/>
                    <a:pt x="0" y="396"/>
                    <a:pt x="0" y="992"/>
                  </a:cubicBezTo>
                  <a:cubicBezTo>
                    <a:pt x="0" y="1589"/>
                    <a:pt x="487" y="1989"/>
                    <a:pt x="996" y="1989"/>
                  </a:cubicBezTo>
                  <a:cubicBezTo>
                    <a:pt x="1239" y="1989"/>
                    <a:pt x="1487" y="1899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24"/>
            <p:cNvSpPr/>
            <p:nvPr/>
          </p:nvSpPr>
          <p:spPr>
            <a:xfrm>
              <a:off x="907550" y="174112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34" y="0"/>
                  </a:moveTo>
                  <a:cubicBezTo>
                    <a:pt x="453" y="0"/>
                    <a:pt x="0" y="1072"/>
                    <a:pt x="631" y="1691"/>
                  </a:cubicBezTo>
                  <a:cubicBezTo>
                    <a:pt x="822" y="1887"/>
                    <a:pt x="1075" y="1986"/>
                    <a:pt x="1328" y="1986"/>
                  </a:cubicBezTo>
                  <a:cubicBezTo>
                    <a:pt x="1581" y="1986"/>
                    <a:pt x="1834" y="1887"/>
                    <a:pt x="2024" y="1691"/>
                  </a:cubicBezTo>
                  <a:cubicBezTo>
                    <a:pt x="2655" y="1072"/>
                    <a:pt x="2215" y="0"/>
                    <a:pt x="1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24"/>
            <p:cNvSpPr/>
            <p:nvPr/>
          </p:nvSpPr>
          <p:spPr>
            <a:xfrm>
              <a:off x="1135850" y="18145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24"/>
            <p:cNvSpPr/>
            <p:nvPr/>
          </p:nvSpPr>
          <p:spPr>
            <a:xfrm>
              <a:off x="120907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6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24"/>
            <p:cNvSpPr/>
            <p:nvPr/>
          </p:nvSpPr>
          <p:spPr>
            <a:xfrm>
              <a:off x="1282300" y="1960875"/>
              <a:ext cx="51800" cy="49725"/>
            </a:xfrm>
            <a:custGeom>
              <a:avLst/>
              <a:gdLst/>
              <a:ahLst/>
              <a:cxnLst/>
              <a:rect l="l" t="t" r="r" b="b"/>
              <a:pathLst>
                <a:path w="2072" h="1989" extrusionOk="0">
                  <a:moveTo>
                    <a:pt x="1001" y="0"/>
                  </a:moveTo>
                  <a:cubicBezTo>
                    <a:pt x="492" y="0"/>
                    <a:pt x="0" y="400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91" y="91"/>
                    <a:pt x="1244" y="0"/>
                    <a:pt x="10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24"/>
            <p:cNvSpPr/>
            <p:nvPr/>
          </p:nvSpPr>
          <p:spPr>
            <a:xfrm>
              <a:off x="1355225" y="2034025"/>
              <a:ext cx="52100" cy="49700"/>
            </a:xfrm>
            <a:custGeom>
              <a:avLst/>
              <a:gdLst/>
              <a:ahLst/>
              <a:cxnLst/>
              <a:rect l="l" t="t" r="r" b="b"/>
              <a:pathLst>
                <a:path w="2084" h="1988" extrusionOk="0">
                  <a:moveTo>
                    <a:pt x="996" y="1"/>
                  </a:moveTo>
                  <a:cubicBezTo>
                    <a:pt x="488" y="1"/>
                    <a:pt x="0" y="397"/>
                    <a:pt x="0" y="1000"/>
                  </a:cubicBezTo>
                  <a:cubicBezTo>
                    <a:pt x="0" y="1594"/>
                    <a:pt x="487" y="1988"/>
                    <a:pt x="995" y="1988"/>
                  </a:cubicBezTo>
                  <a:cubicBezTo>
                    <a:pt x="1240" y="1988"/>
                    <a:pt x="1489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24"/>
            <p:cNvSpPr/>
            <p:nvPr/>
          </p:nvSpPr>
          <p:spPr>
            <a:xfrm>
              <a:off x="1428750" y="21075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24"/>
            <p:cNvSpPr/>
            <p:nvPr/>
          </p:nvSpPr>
          <p:spPr>
            <a:xfrm>
              <a:off x="1501950" y="2180750"/>
              <a:ext cx="51825" cy="49650"/>
            </a:xfrm>
            <a:custGeom>
              <a:avLst/>
              <a:gdLst/>
              <a:ahLst/>
              <a:cxnLst/>
              <a:rect l="l" t="t" r="r" b="b"/>
              <a:pathLst>
                <a:path w="2073" h="1986" extrusionOk="0">
                  <a:moveTo>
                    <a:pt x="990" y="1"/>
                  </a:moveTo>
                  <a:cubicBezTo>
                    <a:pt x="483" y="1"/>
                    <a:pt x="1" y="395"/>
                    <a:pt x="1" y="989"/>
                  </a:cubicBezTo>
                  <a:cubicBezTo>
                    <a:pt x="1" y="1586"/>
                    <a:pt x="487" y="1986"/>
                    <a:pt x="997" y="1986"/>
                  </a:cubicBezTo>
                  <a:cubicBezTo>
                    <a:pt x="1240" y="1986"/>
                    <a:pt x="1488" y="1895"/>
                    <a:pt x="1692" y="1691"/>
                  </a:cubicBezTo>
                  <a:cubicBezTo>
                    <a:pt x="2073" y="1310"/>
                    <a:pt x="2073" y="679"/>
                    <a:pt x="1692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24"/>
            <p:cNvSpPr/>
            <p:nvPr/>
          </p:nvSpPr>
          <p:spPr>
            <a:xfrm>
              <a:off x="989100" y="18142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5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24"/>
            <p:cNvSpPr/>
            <p:nvPr/>
          </p:nvSpPr>
          <p:spPr>
            <a:xfrm>
              <a:off x="106292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24"/>
            <p:cNvSpPr/>
            <p:nvPr/>
          </p:nvSpPr>
          <p:spPr>
            <a:xfrm>
              <a:off x="1135850" y="19610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02"/>
                    <a:pt x="2084" y="671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24"/>
            <p:cNvSpPr/>
            <p:nvPr/>
          </p:nvSpPr>
          <p:spPr>
            <a:xfrm>
              <a:off x="1209075" y="2034025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1" y="1"/>
                  </a:moveTo>
                  <a:cubicBezTo>
                    <a:pt x="483" y="1"/>
                    <a:pt x="0" y="397"/>
                    <a:pt x="0" y="1000"/>
                  </a:cubicBezTo>
                  <a:cubicBezTo>
                    <a:pt x="0" y="1594"/>
                    <a:pt x="482" y="1988"/>
                    <a:pt x="989" y="1988"/>
                  </a:cubicBezTo>
                  <a:cubicBezTo>
                    <a:pt x="1234" y="1988"/>
                    <a:pt x="1485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6" y="1"/>
                    <a:pt x="9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24"/>
            <p:cNvSpPr/>
            <p:nvPr/>
          </p:nvSpPr>
          <p:spPr>
            <a:xfrm>
              <a:off x="1282300" y="2107250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5" y="0"/>
                  </a:moveTo>
                  <a:cubicBezTo>
                    <a:pt x="487" y="0"/>
                    <a:pt x="0" y="394"/>
                    <a:pt x="0" y="988"/>
                  </a:cubicBezTo>
                  <a:cubicBezTo>
                    <a:pt x="0" y="1591"/>
                    <a:pt x="488" y="1988"/>
                    <a:pt x="996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9" y="92"/>
                    <a:pt x="1240" y="0"/>
                    <a:pt x="9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24"/>
            <p:cNvSpPr/>
            <p:nvPr/>
          </p:nvSpPr>
          <p:spPr>
            <a:xfrm>
              <a:off x="1355525" y="2180750"/>
              <a:ext cx="52100" cy="49725"/>
            </a:xfrm>
            <a:custGeom>
              <a:avLst/>
              <a:gdLst/>
              <a:ahLst/>
              <a:cxnLst/>
              <a:rect l="l" t="t" r="r" b="b"/>
              <a:pathLst>
                <a:path w="2084" h="1989" extrusionOk="0">
                  <a:moveTo>
                    <a:pt x="998" y="1"/>
                  </a:moveTo>
                  <a:cubicBezTo>
                    <a:pt x="487" y="1"/>
                    <a:pt x="0" y="395"/>
                    <a:pt x="0" y="989"/>
                  </a:cubicBezTo>
                  <a:cubicBezTo>
                    <a:pt x="0" y="1592"/>
                    <a:pt x="488" y="1988"/>
                    <a:pt x="1000" y="1988"/>
                  </a:cubicBezTo>
                  <a:cubicBezTo>
                    <a:pt x="1246" y="1988"/>
                    <a:pt x="1498" y="1896"/>
                    <a:pt x="1703" y="1691"/>
                  </a:cubicBezTo>
                  <a:cubicBezTo>
                    <a:pt x="2084" y="1310"/>
                    <a:pt x="2084" y="679"/>
                    <a:pt x="1703" y="298"/>
                  </a:cubicBezTo>
                  <a:cubicBezTo>
                    <a:pt x="1497" y="93"/>
                    <a:pt x="1245" y="1"/>
                    <a:pt x="9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24"/>
            <p:cNvSpPr/>
            <p:nvPr/>
          </p:nvSpPr>
          <p:spPr>
            <a:xfrm>
              <a:off x="1428750" y="22539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24"/>
            <p:cNvSpPr/>
            <p:nvPr/>
          </p:nvSpPr>
          <p:spPr>
            <a:xfrm>
              <a:off x="842650" y="18145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24"/>
            <p:cNvSpPr/>
            <p:nvPr/>
          </p:nvSpPr>
          <p:spPr>
            <a:xfrm>
              <a:off x="915575" y="1887575"/>
              <a:ext cx="49725" cy="49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53" y="0"/>
                    <a:pt x="1" y="453"/>
                    <a:pt x="1" y="1000"/>
                  </a:cubicBezTo>
                  <a:cubicBezTo>
                    <a:pt x="1" y="1536"/>
                    <a:pt x="453" y="1988"/>
                    <a:pt x="1001" y="1988"/>
                  </a:cubicBezTo>
                  <a:cubicBezTo>
                    <a:pt x="1548" y="1988"/>
                    <a:pt x="1989" y="1536"/>
                    <a:pt x="1989" y="1000"/>
                  </a:cubicBezTo>
                  <a:cubicBezTo>
                    <a:pt x="1989" y="453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24"/>
            <p:cNvSpPr/>
            <p:nvPr/>
          </p:nvSpPr>
          <p:spPr>
            <a:xfrm>
              <a:off x="761100" y="188757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22" y="0"/>
                  </a:moveTo>
                  <a:cubicBezTo>
                    <a:pt x="441" y="0"/>
                    <a:pt x="0" y="1072"/>
                    <a:pt x="619" y="1691"/>
                  </a:cubicBezTo>
                  <a:cubicBezTo>
                    <a:pt x="816" y="1887"/>
                    <a:pt x="1072" y="1985"/>
                    <a:pt x="1326" y="1985"/>
                  </a:cubicBezTo>
                  <a:cubicBezTo>
                    <a:pt x="1581" y="1985"/>
                    <a:pt x="1834" y="1887"/>
                    <a:pt x="2024" y="1691"/>
                  </a:cubicBezTo>
                  <a:cubicBezTo>
                    <a:pt x="2655" y="1072"/>
                    <a:pt x="2203" y="0"/>
                    <a:pt x="1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24"/>
            <p:cNvSpPr/>
            <p:nvPr/>
          </p:nvSpPr>
          <p:spPr>
            <a:xfrm>
              <a:off x="989400" y="19613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24"/>
            <p:cNvSpPr/>
            <p:nvPr/>
          </p:nvSpPr>
          <p:spPr>
            <a:xfrm>
              <a:off x="1062625" y="203432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86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6" y="1985"/>
                    <a:pt x="993" y="1985"/>
                  </a:cubicBezTo>
                  <a:cubicBezTo>
                    <a:pt x="1234" y="1985"/>
                    <a:pt x="1479" y="1894"/>
                    <a:pt x="1679" y="1691"/>
                  </a:cubicBezTo>
                  <a:cubicBezTo>
                    <a:pt x="2072" y="1310"/>
                    <a:pt x="2072" y="678"/>
                    <a:pt x="1679" y="297"/>
                  </a:cubicBezTo>
                  <a:cubicBezTo>
                    <a:pt x="1477" y="92"/>
                    <a:pt x="1229" y="0"/>
                    <a:pt x="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24"/>
            <p:cNvSpPr/>
            <p:nvPr/>
          </p:nvSpPr>
          <p:spPr>
            <a:xfrm>
              <a:off x="1135550" y="21074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90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24"/>
            <p:cNvSpPr/>
            <p:nvPr/>
          </p:nvSpPr>
          <p:spPr>
            <a:xfrm>
              <a:off x="1208775" y="21806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7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24"/>
            <p:cNvSpPr/>
            <p:nvPr/>
          </p:nvSpPr>
          <p:spPr>
            <a:xfrm>
              <a:off x="1282300" y="22542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24"/>
            <p:cNvSpPr/>
            <p:nvPr/>
          </p:nvSpPr>
          <p:spPr>
            <a:xfrm>
              <a:off x="1355525" y="2327275"/>
              <a:ext cx="51800" cy="49750"/>
            </a:xfrm>
            <a:custGeom>
              <a:avLst/>
              <a:gdLst/>
              <a:ahLst/>
              <a:cxnLst/>
              <a:rect l="l" t="t" r="r" b="b"/>
              <a:pathLst>
                <a:path w="2072" h="1990" extrusionOk="0">
                  <a:moveTo>
                    <a:pt x="996" y="1"/>
                  </a:moveTo>
                  <a:cubicBezTo>
                    <a:pt x="486" y="1"/>
                    <a:pt x="0" y="401"/>
                    <a:pt x="0" y="998"/>
                  </a:cubicBezTo>
                  <a:cubicBezTo>
                    <a:pt x="0" y="1595"/>
                    <a:pt x="486" y="1989"/>
                    <a:pt x="996" y="1989"/>
                  </a:cubicBezTo>
                  <a:cubicBezTo>
                    <a:pt x="1239" y="1989"/>
                    <a:pt x="1487" y="1900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87" y="92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24"/>
            <p:cNvSpPr/>
            <p:nvPr/>
          </p:nvSpPr>
          <p:spPr>
            <a:xfrm>
              <a:off x="842650" y="19607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24"/>
            <p:cNvSpPr/>
            <p:nvPr/>
          </p:nvSpPr>
          <p:spPr>
            <a:xfrm>
              <a:off x="916175" y="2034325"/>
              <a:ext cx="51825" cy="49625"/>
            </a:xfrm>
            <a:custGeom>
              <a:avLst/>
              <a:gdLst/>
              <a:ahLst/>
              <a:cxnLst/>
              <a:rect l="l" t="t" r="r" b="b"/>
              <a:pathLst>
                <a:path w="2073" h="1985" extrusionOk="0">
                  <a:moveTo>
                    <a:pt x="990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7" y="1985"/>
                    <a:pt x="996" y="1985"/>
                  </a:cubicBezTo>
                  <a:cubicBezTo>
                    <a:pt x="1239" y="1985"/>
                    <a:pt x="1488" y="1894"/>
                    <a:pt x="1691" y="1691"/>
                  </a:cubicBezTo>
                  <a:cubicBezTo>
                    <a:pt x="2072" y="1310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24"/>
            <p:cNvSpPr/>
            <p:nvPr/>
          </p:nvSpPr>
          <p:spPr>
            <a:xfrm>
              <a:off x="989400" y="21074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24"/>
            <p:cNvSpPr/>
            <p:nvPr/>
          </p:nvSpPr>
          <p:spPr>
            <a:xfrm>
              <a:off x="1062325" y="21806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24"/>
            <p:cNvSpPr/>
            <p:nvPr/>
          </p:nvSpPr>
          <p:spPr>
            <a:xfrm>
              <a:off x="1135550" y="225370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5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24"/>
            <p:cNvSpPr/>
            <p:nvPr/>
          </p:nvSpPr>
          <p:spPr>
            <a:xfrm>
              <a:off x="1209075" y="232727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1" y="1"/>
                  </a:moveTo>
                  <a:cubicBezTo>
                    <a:pt x="492" y="1"/>
                    <a:pt x="0" y="401"/>
                    <a:pt x="0" y="998"/>
                  </a:cubicBezTo>
                  <a:cubicBezTo>
                    <a:pt x="0" y="1595"/>
                    <a:pt x="492" y="1989"/>
                    <a:pt x="1002" y="1989"/>
                  </a:cubicBezTo>
                  <a:cubicBezTo>
                    <a:pt x="1244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2"/>
                    <a:pt x="1244" y="1"/>
                    <a:pt x="10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24"/>
            <p:cNvSpPr/>
            <p:nvPr/>
          </p:nvSpPr>
          <p:spPr>
            <a:xfrm>
              <a:off x="1282300" y="2400450"/>
              <a:ext cx="51800" cy="49800"/>
            </a:xfrm>
            <a:custGeom>
              <a:avLst/>
              <a:gdLst/>
              <a:ahLst/>
              <a:cxnLst/>
              <a:rect l="l" t="t" r="r" b="b"/>
              <a:pathLst>
                <a:path w="2072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24"/>
            <p:cNvSpPr/>
            <p:nvPr/>
          </p:nvSpPr>
          <p:spPr>
            <a:xfrm>
              <a:off x="696200" y="1960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2" y="1"/>
                  </a:moveTo>
                  <a:cubicBezTo>
                    <a:pt x="493" y="1"/>
                    <a:pt x="1" y="395"/>
                    <a:pt x="1" y="992"/>
                  </a:cubicBezTo>
                  <a:cubicBezTo>
                    <a:pt x="1" y="1595"/>
                    <a:pt x="489" y="1992"/>
                    <a:pt x="997" y="1992"/>
                  </a:cubicBezTo>
                  <a:cubicBezTo>
                    <a:pt x="1241" y="1992"/>
                    <a:pt x="1490" y="1900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24"/>
            <p:cNvSpPr/>
            <p:nvPr/>
          </p:nvSpPr>
          <p:spPr>
            <a:xfrm>
              <a:off x="769425" y="20339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24"/>
            <p:cNvSpPr/>
            <p:nvPr/>
          </p:nvSpPr>
          <p:spPr>
            <a:xfrm>
              <a:off x="614650" y="2034000"/>
              <a:ext cx="66400" cy="49450"/>
            </a:xfrm>
            <a:custGeom>
              <a:avLst/>
              <a:gdLst/>
              <a:ahLst/>
              <a:cxnLst/>
              <a:rect l="l" t="t" r="r" b="b"/>
              <a:pathLst>
                <a:path w="2656" h="1978" extrusionOk="0">
                  <a:moveTo>
                    <a:pt x="1334" y="1"/>
                  </a:moveTo>
                  <a:cubicBezTo>
                    <a:pt x="453" y="1"/>
                    <a:pt x="0" y="1061"/>
                    <a:pt x="631" y="1692"/>
                  </a:cubicBezTo>
                  <a:cubicBezTo>
                    <a:pt x="822" y="1882"/>
                    <a:pt x="1075" y="1977"/>
                    <a:pt x="1329" y="1977"/>
                  </a:cubicBezTo>
                  <a:cubicBezTo>
                    <a:pt x="1584" y="1977"/>
                    <a:pt x="1840" y="1882"/>
                    <a:pt x="2036" y="1692"/>
                  </a:cubicBezTo>
                  <a:cubicBezTo>
                    <a:pt x="2656" y="1061"/>
                    <a:pt x="2215" y="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24"/>
            <p:cNvSpPr/>
            <p:nvPr/>
          </p:nvSpPr>
          <p:spPr>
            <a:xfrm>
              <a:off x="842950" y="21074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4"/>
                  </a:cubicBezTo>
                  <a:cubicBezTo>
                    <a:pt x="2084" y="1302"/>
                    <a:pt x="2084" y="682"/>
                    <a:pt x="1691" y="290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24"/>
            <p:cNvSpPr/>
            <p:nvPr/>
          </p:nvSpPr>
          <p:spPr>
            <a:xfrm>
              <a:off x="916175" y="218067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1"/>
                    <a:pt x="2072" y="670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24"/>
            <p:cNvSpPr/>
            <p:nvPr/>
          </p:nvSpPr>
          <p:spPr>
            <a:xfrm>
              <a:off x="989400" y="2253700"/>
              <a:ext cx="51825" cy="49800"/>
            </a:xfrm>
            <a:custGeom>
              <a:avLst/>
              <a:gdLst/>
              <a:ahLst/>
              <a:cxnLst/>
              <a:rect l="l" t="t" r="r" b="b"/>
              <a:pathLst>
                <a:path w="2073" h="1992" extrusionOk="0">
                  <a:moveTo>
                    <a:pt x="991" y="0"/>
                  </a:moveTo>
                  <a:cubicBezTo>
                    <a:pt x="483" y="0"/>
                    <a:pt x="0" y="397"/>
                    <a:pt x="0" y="1000"/>
                  </a:cubicBezTo>
                  <a:cubicBezTo>
                    <a:pt x="0" y="1597"/>
                    <a:pt x="487" y="1991"/>
                    <a:pt x="997" y="1991"/>
                  </a:cubicBezTo>
                  <a:cubicBezTo>
                    <a:pt x="1239" y="1991"/>
                    <a:pt x="1488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6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24"/>
            <p:cNvSpPr/>
            <p:nvPr/>
          </p:nvSpPr>
          <p:spPr>
            <a:xfrm>
              <a:off x="1062625" y="232682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3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3" y="1983"/>
                  </a:cubicBezTo>
                  <a:cubicBezTo>
                    <a:pt x="1234" y="1983"/>
                    <a:pt x="1479" y="1894"/>
                    <a:pt x="1679" y="1694"/>
                  </a:cubicBezTo>
                  <a:cubicBezTo>
                    <a:pt x="2072" y="1313"/>
                    <a:pt x="2072" y="682"/>
                    <a:pt x="1679" y="289"/>
                  </a:cubicBezTo>
                  <a:cubicBezTo>
                    <a:pt x="1479" y="90"/>
                    <a:pt x="1234" y="0"/>
                    <a:pt x="9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24"/>
            <p:cNvSpPr/>
            <p:nvPr/>
          </p:nvSpPr>
          <p:spPr>
            <a:xfrm>
              <a:off x="1135850" y="24004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1000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6" y="1991"/>
                  </a:cubicBezTo>
                  <a:cubicBezTo>
                    <a:pt x="1250" y="1991"/>
                    <a:pt x="1499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6" y="0"/>
                    <a:pt x="1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24"/>
            <p:cNvSpPr/>
            <p:nvPr/>
          </p:nvSpPr>
          <p:spPr>
            <a:xfrm>
              <a:off x="1209075" y="24735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1" y="89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24"/>
            <p:cNvSpPr/>
            <p:nvPr/>
          </p:nvSpPr>
          <p:spPr>
            <a:xfrm>
              <a:off x="696200" y="21070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2" y="0"/>
                  </a:moveTo>
                  <a:cubicBezTo>
                    <a:pt x="492" y="0"/>
                    <a:pt x="1" y="400"/>
                    <a:pt x="1" y="997"/>
                  </a:cubicBezTo>
                  <a:cubicBezTo>
                    <a:pt x="1" y="1594"/>
                    <a:pt x="493" y="1989"/>
                    <a:pt x="1002" y="1989"/>
                  </a:cubicBezTo>
                  <a:cubicBezTo>
                    <a:pt x="1245" y="1989"/>
                    <a:pt x="1492" y="1899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2" y="91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24"/>
            <p:cNvSpPr/>
            <p:nvPr/>
          </p:nvSpPr>
          <p:spPr>
            <a:xfrm>
              <a:off x="769725" y="21806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6" y="1984"/>
                  </a:cubicBezTo>
                  <a:cubicBezTo>
                    <a:pt x="1250" y="1984"/>
                    <a:pt x="1500" y="1894"/>
                    <a:pt x="1703" y="1694"/>
                  </a:cubicBezTo>
                  <a:cubicBezTo>
                    <a:pt x="2084" y="1301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24"/>
            <p:cNvSpPr/>
            <p:nvPr/>
          </p:nvSpPr>
          <p:spPr>
            <a:xfrm>
              <a:off x="842950" y="2253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2" y="1991"/>
                  </a:cubicBezTo>
                  <a:cubicBezTo>
                    <a:pt x="1245" y="1991"/>
                    <a:pt x="1492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24"/>
            <p:cNvSpPr/>
            <p:nvPr/>
          </p:nvSpPr>
          <p:spPr>
            <a:xfrm>
              <a:off x="916175" y="232682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24"/>
            <p:cNvSpPr/>
            <p:nvPr/>
          </p:nvSpPr>
          <p:spPr>
            <a:xfrm>
              <a:off x="989400" y="24000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24"/>
            <p:cNvSpPr/>
            <p:nvPr/>
          </p:nvSpPr>
          <p:spPr>
            <a:xfrm>
              <a:off x="1062925" y="24735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7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7" y="89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24"/>
            <p:cNvSpPr/>
            <p:nvPr/>
          </p:nvSpPr>
          <p:spPr>
            <a:xfrm>
              <a:off x="1136150" y="254677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6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24"/>
            <p:cNvSpPr/>
            <p:nvPr/>
          </p:nvSpPr>
          <p:spPr>
            <a:xfrm>
              <a:off x="549750" y="210725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1"/>
                  </a:moveTo>
                  <a:cubicBezTo>
                    <a:pt x="489" y="1"/>
                    <a:pt x="1" y="397"/>
                    <a:pt x="1" y="1000"/>
                  </a:cubicBezTo>
                  <a:cubicBezTo>
                    <a:pt x="1" y="1597"/>
                    <a:pt x="493" y="1992"/>
                    <a:pt x="1002" y="1992"/>
                  </a:cubicBezTo>
                  <a:cubicBezTo>
                    <a:pt x="1245" y="1992"/>
                    <a:pt x="1492" y="1902"/>
                    <a:pt x="1692" y="1702"/>
                  </a:cubicBezTo>
                  <a:cubicBezTo>
                    <a:pt x="2084" y="1310"/>
                    <a:pt x="2084" y="679"/>
                    <a:pt x="1692" y="298"/>
                  </a:cubicBezTo>
                  <a:cubicBezTo>
                    <a:pt x="1490" y="92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24"/>
            <p:cNvSpPr/>
            <p:nvPr/>
          </p:nvSpPr>
          <p:spPr>
            <a:xfrm>
              <a:off x="622975" y="2180475"/>
              <a:ext cx="51825" cy="49700"/>
            </a:xfrm>
            <a:custGeom>
              <a:avLst/>
              <a:gdLst/>
              <a:ahLst/>
              <a:cxnLst/>
              <a:rect l="l" t="t" r="r" b="b"/>
              <a:pathLst>
                <a:path w="2073" h="1988" extrusionOk="0">
                  <a:moveTo>
                    <a:pt x="990" y="0"/>
                  </a:moveTo>
                  <a:cubicBezTo>
                    <a:pt x="483" y="0"/>
                    <a:pt x="1" y="394"/>
                    <a:pt x="1" y="988"/>
                  </a:cubicBezTo>
                  <a:cubicBezTo>
                    <a:pt x="1" y="1591"/>
                    <a:pt x="484" y="1987"/>
                    <a:pt x="992" y="1987"/>
                  </a:cubicBezTo>
                  <a:cubicBezTo>
                    <a:pt x="1236" y="1987"/>
                    <a:pt x="1486" y="1896"/>
                    <a:pt x="1691" y="1690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24"/>
            <p:cNvSpPr/>
            <p:nvPr/>
          </p:nvSpPr>
          <p:spPr>
            <a:xfrm>
              <a:off x="468200" y="2180450"/>
              <a:ext cx="66400" cy="49675"/>
            </a:xfrm>
            <a:custGeom>
              <a:avLst/>
              <a:gdLst/>
              <a:ahLst/>
              <a:cxnLst/>
              <a:rect l="l" t="t" r="r" b="b"/>
              <a:pathLst>
                <a:path w="2656" h="1987" extrusionOk="0">
                  <a:moveTo>
                    <a:pt x="1322" y="1"/>
                  </a:moveTo>
                  <a:cubicBezTo>
                    <a:pt x="441" y="1"/>
                    <a:pt x="1" y="1072"/>
                    <a:pt x="632" y="1691"/>
                  </a:cubicBezTo>
                  <a:cubicBezTo>
                    <a:pt x="822" y="1888"/>
                    <a:pt x="1075" y="1986"/>
                    <a:pt x="1328" y="1986"/>
                  </a:cubicBezTo>
                  <a:cubicBezTo>
                    <a:pt x="1581" y="1986"/>
                    <a:pt x="1834" y="1888"/>
                    <a:pt x="2025" y="1691"/>
                  </a:cubicBezTo>
                  <a:cubicBezTo>
                    <a:pt x="2656" y="1072"/>
                    <a:pt x="2203" y="1"/>
                    <a:pt x="1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24"/>
            <p:cNvSpPr/>
            <p:nvPr/>
          </p:nvSpPr>
          <p:spPr>
            <a:xfrm>
              <a:off x="696500" y="2253975"/>
              <a:ext cx="51825" cy="49725"/>
            </a:xfrm>
            <a:custGeom>
              <a:avLst/>
              <a:gdLst/>
              <a:ahLst/>
              <a:cxnLst/>
              <a:rect l="l" t="t" r="r" b="b"/>
              <a:pathLst>
                <a:path w="2073" h="1989" extrusionOk="0">
                  <a:moveTo>
                    <a:pt x="990" y="1"/>
                  </a:moveTo>
                  <a:cubicBezTo>
                    <a:pt x="482" y="1"/>
                    <a:pt x="1" y="395"/>
                    <a:pt x="1" y="989"/>
                  </a:cubicBezTo>
                  <a:cubicBezTo>
                    <a:pt x="1" y="1592"/>
                    <a:pt x="484" y="1988"/>
                    <a:pt x="991" y="1988"/>
                  </a:cubicBezTo>
                  <a:cubicBezTo>
                    <a:pt x="1236" y="1988"/>
                    <a:pt x="1486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24"/>
            <p:cNvSpPr/>
            <p:nvPr/>
          </p:nvSpPr>
          <p:spPr>
            <a:xfrm>
              <a:off x="769425" y="23271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9"/>
                    <a:pt x="1006" y="1989"/>
                  </a:cubicBezTo>
                  <a:cubicBezTo>
                    <a:pt x="1250" y="1989"/>
                    <a:pt x="1500" y="1898"/>
                    <a:pt x="1703" y="1694"/>
                  </a:cubicBezTo>
                  <a:cubicBezTo>
                    <a:pt x="2084" y="1313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24"/>
            <p:cNvSpPr/>
            <p:nvPr/>
          </p:nvSpPr>
          <p:spPr>
            <a:xfrm>
              <a:off x="842650" y="24003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24"/>
            <p:cNvSpPr/>
            <p:nvPr/>
          </p:nvSpPr>
          <p:spPr>
            <a:xfrm>
              <a:off x="915875" y="24735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2" y="89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24"/>
            <p:cNvSpPr/>
            <p:nvPr/>
          </p:nvSpPr>
          <p:spPr>
            <a:xfrm>
              <a:off x="989400" y="2546950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401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5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1"/>
                    <a:pt x="1244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24"/>
            <p:cNvSpPr/>
            <p:nvPr/>
          </p:nvSpPr>
          <p:spPr>
            <a:xfrm>
              <a:off x="1062925" y="2620000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7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24"/>
            <p:cNvSpPr/>
            <p:nvPr/>
          </p:nvSpPr>
          <p:spPr>
            <a:xfrm>
              <a:off x="549750" y="225360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4"/>
                    <a:pt x="1002" y="1984"/>
                  </a:cubicBezTo>
                  <a:cubicBezTo>
                    <a:pt x="1245" y="1984"/>
                    <a:pt x="1492" y="1894"/>
                    <a:pt x="1692" y="1694"/>
                  </a:cubicBezTo>
                  <a:cubicBezTo>
                    <a:pt x="2084" y="1302"/>
                    <a:pt x="2084" y="682"/>
                    <a:pt x="1692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24"/>
            <p:cNvSpPr/>
            <p:nvPr/>
          </p:nvSpPr>
          <p:spPr>
            <a:xfrm>
              <a:off x="623275" y="23271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24"/>
            <p:cNvSpPr/>
            <p:nvPr/>
          </p:nvSpPr>
          <p:spPr>
            <a:xfrm>
              <a:off x="696500" y="24003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1" y="395"/>
                    <a:pt x="1" y="992"/>
                  </a:cubicBezTo>
                  <a:cubicBezTo>
                    <a:pt x="1" y="1589"/>
                    <a:pt x="487" y="1983"/>
                    <a:pt x="997" y="1983"/>
                  </a:cubicBezTo>
                  <a:cubicBezTo>
                    <a:pt x="1240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40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24"/>
            <p:cNvSpPr/>
            <p:nvPr/>
          </p:nvSpPr>
          <p:spPr>
            <a:xfrm>
              <a:off x="769425" y="2473375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0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6" y="1991"/>
                  </a:cubicBezTo>
                  <a:cubicBezTo>
                    <a:pt x="1250" y="1991"/>
                    <a:pt x="1500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7" y="0"/>
                    <a:pt x="1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24"/>
            <p:cNvSpPr/>
            <p:nvPr/>
          </p:nvSpPr>
          <p:spPr>
            <a:xfrm>
              <a:off x="842650" y="254657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5" y="1"/>
                  </a:moveTo>
                  <a:cubicBezTo>
                    <a:pt x="488" y="1"/>
                    <a:pt x="1" y="395"/>
                    <a:pt x="1" y="989"/>
                  </a:cubicBezTo>
                  <a:cubicBezTo>
                    <a:pt x="1" y="1591"/>
                    <a:pt x="489" y="1988"/>
                    <a:pt x="997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0" y="1"/>
                    <a:pt x="9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24"/>
            <p:cNvSpPr/>
            <p:nvPr/>
          </p:nvSpPr>
          <p:spPr>
            <a:xfrm>
              <a:off x="916175" y="2620000"/>
              <a:ext cx="52125" cy="49750"/>
            </a:xfrm>
            <a:custGeom>
              <a:avLst/>
              <a:gdLst/>
              <a:ahLst/>
              <a:cxnLst/>
              <a:rect l="l" t="t" r="r" b="b"/>
              <a:pathLst>
                <a:path w="2085" h="1990" extrusionOk="0">
                  <a:moveTo>
                    <a:pt x="1006" y="1"/>
                  </a:moveTo>
                  <a:cubicBezTo>
                    <a:pt x="492" y="1"/>
                    <a:pt x="0" y="396"/>
                    <a:pt x="0" y="993"/>
                  </a:cubicBezTo>
                  <a:cubicBezTo>
                    <a:pt x="0" y="1589"/>
                    <a:pt x="492" y="1989"/>
                    <a:pt x="1005" y="1989"/>
                  </a:cubicBezTo>
                  <a:cubicBezTo>
                    <a:pt x="1250" y="1989"/>
                    <a:pt x="1499" y="1899"/>
                    <a:pt x="1703" y="1695"/>
                  </a:cubicBezTo>
                  <a:cubicBezTo>
                    <a:pt x="2084" y="1314"/>
                    <a:pt x="2084" y="683"/>
                    <a:pt x="1703" y="290"/>
                  </a:cubicBezTo>
                  <a:cubicBezTo>
                    <a:pt x="1500" y="90"/>
                    <a:pt x="1250" y="1"/>
                    <a:pt x="10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24"/>
            <p:cNvSpPr/>
            <p:nvPr/>
          </p:nvSpPr>
          <p:spPr>
            <a:xfrm>
              <a:off x="989400" y="269322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396"/>
                    <a:pt x="0" y="992"/>
                  </a:cubicBezTo>
                  <a:cubicBezTo>
                    <a:pt x="0" y="1589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18" name="Google Shape;2018;p24"/>
          <p:cNvGrpSpPr/>
          <p:nvPr/>
        </p:nvGrpSpPr>
        <p:grpSpPr>
          <a:xfrm>
            <a:off x="8422280" y="672985"/>
            <a:ext cx="1368801" cy="1368801"/>
            <a:chOff x="1653302" y="685777"/>
            <a:chExt cx="824828" cy="824828"/>
          </a:xfrm>
        </p:grpSpPr>
        <p:sp>
          <p:nvSpPr>
            <p:cNvPr id="2019" name="Google Shape;2019;p24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24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21" name="Google Shape;2021;p24"/>
          <p:cNvSpPr txBox="1">
            <a:spLocks noGrp="1"/>
          </p:cNvSpPr>
          <p:nvPr>
            <p:ph type="subTitle" idx="1"/>
          </p:nvPr>
        </p:nvSpPr>
        <p:spPr>
          <a:xfrm>
            <a:off x="1402200" y="1532500"/>
            <a:ext cx="2665500" cy="10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2" name="Google Shape;2022;p24"/>
          <p:cNvSpPr txBox="1">
            <a:spLocks noGrp="1"/>
          </p:cNvSpPr>
          <p:nvPr>
            <p:ph type="subTitle" idx="2"/>
          </p:nvPr>
        </p:nvSpPr>
        <p:spPr>
          <a:xfrm>
            <a:off x="1402252" y="1302732"/>
            <a:ext cx="2665500" cy="3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>
                <a:highlight>
                  <a:schemeClr val="accent5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2023" name="Google Shape;2023;p24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2024" name="Google Shape;2024;p24"/>
          <p:cNvSpPr txBox="1">
            <a:spLocks noGrp="1"/>
          </p:cNvSpPr>
          <p:nvPr>
            <p:ph type="subTitle" idx="3"/>
          </p:nvPr>
        </p:nvSpPr>
        <p:spPr>
          <a:xfrm>
            <a:off x="1402200" y="3219601"/>
            <a:ext cx="2665500" cy="10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5" name="Google Shape;2025;p24"/>
          <p:cNvSpPr txBox="1">
            <a:spLocks noGrp="1"/>
          </p:cNvSpPr>
          <p:nvPr>
            <p:ph type="subTitle" idx="4"/>
          </p:nvPr>
        </p:nvSpPr>
        <p:spPr>
          <a:xfrm>
            <a:off x="1402252" y="2989834"/>
            <a:ext cx="2665500" cy="3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>
                <a:highlight>
                  <a:schemeClr val="accent5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2026" name="Google Shape;2026;p24"/>
          <p:cNvSpPr txBox="1">
            <a:spLocks noGrp="1"/>
          </p:cNvSpPr>
          <p:nvPr>
            <p:ph type="subTitle" idx="5"/>
          </p:nvPr>
        </p:nvSpPr>
        <p:spPr>
          <a:xfrm>
            <a:off x="5076324" y="1532500"/>
            <a:ext cx="2665500" cy="10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7" name="Google Shape;2027;p24"/>
          <p:cNvSpPr txBox="1">
            <a:spLocks noGrp="1"/>
          </p:cNvSpPr>
          <p:nvPr>
            <p:ph type="subTitle" idx="6"/>
          </p:nvPr>
        </p:nvSpPr>
        <p:spPr>
          <a:xfrm>
            <a:off x="5076374" y="1302732"/>
            <a:ext cx="2665500" cy="3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>
                <a:highlight>
                  <a:schemeClr val="accent5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2028" name="Google Shape;2028;p24"/>
          <p:cNvSpPr txBox="1">
            <a:spLocks noGrp="1"/>
          </p:cNvSpPr>
          <p:nvPr>
            <p:ph type="subTitle" idx="7"/>
          </p:nvPr>
        </p:nvSpPr>
        <p:spPr>
          <a:xfrm>
            <a:off x="5076324" y="3219601"/>
            <a:ext cx="2665500" cy="10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9" name="Google Shape;2029;p24"/>
          <p:cNvSpPr txBox="1">
            <a:spLocks noGrp="1"/>
          </p:cNvSpPr>
          <p:nvPr>
            <p:ph type="subTitle" idx="8"/>
          </p:nvPr>
        </p:nvSpPr>
        <p:spPr>
          <a:xfrm>
            <a:off x="5076374" y="2989834"/>
            <a:ext cx="2665500" cy="3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1">
                <a:highlight>
                  <a:schemeClr val="accent5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long text">
  <p:cSld name="CUSTOM_3">
    <p:spTree>
      <p:nvGrpSpPr>
        <p:cNvPr id="1" name="Shape 2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1" name="Google Shape;2031;p25"/>
          <p:cNvGrpSpPr/>
          <p:nvPr/>
        </p:nvGrpSpPr>
        <p:grpSpPr>
          <a:xfrm>
            <a:off x="-739350" y="-112252"/>
            <a:ext cx="10581472" cy="5378697"/>
            <a:chOff x="-739350" y="-112252"/>
            <a:chExt cx="10581472" cy="5378697"/>
          </a:xfrm>
        </p:grpSpPr>
        <p:sp>
          <p:nvSpPr>
            <p:cNvPr id="2032" name="Google Shape;2032;p25"/>
            <p:cNvSpPr/>
            <p:nvPr/>
          </p:nvSpPr>
          <p:spPr>
            <a:xfrm rot="5400000">
              <a:off x="597598" y="-156800"/>
              <a:ext cx="367200" cy="161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033" name="Google Shape;2033;p25"/>
            <p:cNvGrpSpPr/>
            <p:nvPr/>
          </p:nvGrpSpPr>
          <p:grpSpPr>
            <a:xfrm rot="10800000">
              <a:off x="622908" y="261687"/>
              <a:ext cx="746602" cy="367214"/>
              <a:chOff x="583100" y="2948450"/>
              <a:chExt cx="804875" cy="395875"/>
            </a:xfrm>
          </p:grpSpPr>
          <p:sp>
            <p:nvSpPr>
              <p:cNvPr id="2034" name="Google Shape;2034;p25"/>
              <p:cNvSpPr/>
              <p:nvPr/>
            </p:nvSpPr>
            <p:spPr>
              <a:xfrm>
                <a:off x="583100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7" y="1456"/>
                    </a:cubicBezTo>
                    <a:cubicBezTo>
                      <a:pt x="907" y="1456"/>
                      <a:pt x="742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4"/>
                      <a:pt x="512" y="237"/>
                    </a:cubicBezTo>
                    <a:cubicBezTo>
                      <a:pt x="0" y="737"/>
                      <a:pt x="358" y="1594"/>
                      <a:pt x="1072" y="1594"/>
                    </a:cubicBezTo>
                    <a:cubicBezTo>
                      <a:pt x="1512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5" name="Google Shape;2035;p25"/>
              <p:cNvSpPr/>
              <p:nvPr/>
            </p:nvSpPr>
            <p:spPr>
              <a:xfrm>
                <a:off x="709600" y="2948450"/>
                <a:ext cx="464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5" extrusionOk="0">
                    <a:moveTo>
                      <a:pt x="1060" y="142"/>
                    </a:moveTo>
                    <a:cubicBezTo>
                      <a:pt x="1429" y="142"/>
                      <a:pt x="1715" y="427"/>
                      <a:pt x="1727" y="797"/>
                    </a:cubicBezTo>
                    <a:cubicBezTo>
                      <a:pt x="1727" y="1192"/>
                      <a:pt x="1399" y="1456"/>
                      <a:pt x="1059" y="1456"/>
                    </a:cubicBezTo>
                    <a:cubicBezTo>
                      <a:pt x="896" y="1456"/>
                      <a:pt x="730" y="1395"/>
                      <a:pt x="596" y="1261"/>
                    </a:cubicBezTo>
                    <a:cubicBezTo>
                      <a:pt x="179" y="844"/>
                      <a:pt x="477" y="142"/>
                      <a:pt x="1060" y="142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4"/>
                      <a:pt x="501" y="237"/>
                    </a:cubicBezTo>
                    <a:cubicBezTo>
                      <a:pt x="1" y="737"/>
                      <a:pt x="358" y="1594"/>
                      <a:pt x="1060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6" name="Google Shape;2036;p25"/>
              <p:cNvSpPr/>
              <p:nvPr/>
            </p:nvSpPr>
            <p:spPr>
              <a:xfrm>
                <a:off x="835800" y="2948450"/>
                <a:ext cx="46775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5" extrusionOk="0">
                    <a:moveTo>
                      <a:pt x="1072" y="142"/>
                    </a:moveTo>
                    <a:cubicBezTo>
                      <a:pt x="1430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8" y="1456"/>
                    </a:cubicBezTo>
                    <a:cubicBezTo>
                      <a:pt x="907" y="1456"/>
                      <a:pt x="743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6" y="74"/>
                      <a:pt x="513" y="237"/>
                    </a:cubicBezTo>
                    <a:cubicBezTo>
                      <a:pt x="1" y="737"/>
                      <a:pt x="358" y="1594"/>
                      <a:pt x="1072" y="1594"/>
                    </a:cubicBezTo>
                    <a:cubicBezTo>
                      <a:pt x="1513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7" name="Google Shape;2037;p25"/>
              <p:cNvSpPr/>
              <p:nvPr/>
            </p:nvSpPr>
            <p:spPr>
              <a:xfrm>
                <a:off x="962300" y="2948450"/>
                <a:ext cx="46475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5" extrusionOk="0">
                    <a:moveTo>
                      <a:pt x="1061" y="142"/>
                    </a:moveTo>
                    <a:cubicBezTo>
                      <a:pt x="1430" y="142"/>
                      <a:pt x="1715" y="427"/>
                      <a:pt x="1727" y="797"/>
                    </a:cubicBezTo>
                    <a:cubicBezTo>
                      <a:pt x="1727" y="1192"/>
                      <a:pt x="1400" y="1456"/>
                      <a:pt x="1059" y="1456"/>
                    </a:cubicBezTo>
                    <a:cubicBezTo>
                      <a:pt x="896" y="1456"/>
                      <a:pt x="731" y="1395"/>
                      <a:pt x="596" y="1261"/>
                    </a:cubicBezTo>
                    <a:cubicBezTo>
                      <a:pt x="180" y="844"/>
                      <a:pt x="477" y="142"/>
                      <a:pt x="1061" y="142"/>
                    </a:cubicBezTo>
                    <a:close/>
                    <a:moveTo>
                      <a:pt x="1061" y="1"/>
                    </a:moveTo>
                    <a:cubicBezTo>
                      <a:pt x="865" y="1"/>
                      <a:pt x="664" y="74"/>
                      <a:pt x="501" y="237"/>
                    </a:cubicBezTo>
                    <a:cubicBezTo>
                      <a:pt x="1" y="737"/>
                      <a:pt x="358" y="1594"/>
                      <a:pt x="1061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8" name="Google Shape;2038;p25"/>
              <p:cNvSpPr/>
              <p:nvPr/>
            </p:nvSpPr>
            <p:spPr>
              <a:xfrm>
                <a:off x="1088525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7" y="1456"/>
                    </a:cubicBezTo>
                    <a:cubicBezTo>
                      <a:pt x="906" y="1456"/>
                      <a:pt x="742" y="1395"/>
                      <a:pt x="607" y="1261"/>
                    </a:cubicBezTo>
                    <a:cubicBezTo>
                      <a:pt x="191" y="844"/>
                      <a:pt x="488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4" y="1"/>
                      <a:pt x="675" y="74"/>
                      <a:pt x="512" y="237"/>
                    </a:cubicBezTo>
                    <a:cubicBezTo>
                      <a:pt x="0" y="737"/>
                      <a:pt x="357" y="1594"/>
                      <a:pt x="1072" y="1594"/>
                    </a:cubicBezTo>
                    <a:cubicBezTo>
                      <a:pt x="1512" y="1582"/>
                      <a:pt x="1858" y="1237"/>
                      <a:pt x="1869" y="797"/>
                    </a:cubicBezTo>
                    <a:cubicBezTo>
                      <a:pt x="1861" y="315"/>
                      <a:pt x="1474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9" name="Google Shape;2039;p25"/>
              <p:cNvSpPr/>
              <p:nvPr/>
            </p:nvSpPr>
            <p:spPr>
              <a:xfrm>
                <a:off x="1215025" y="2948450"/>
                <a:ext cx="464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5" extrusionOk="0">
                    <a:moveTo>
                      <a:pt x="1060" y="142"/>
                    </a:moveTo>
                    <a:cubicBezTo>
                      <a:pt x="1429" y="142"/>
                      <a:pt x="1715" y="427"/>
                      <a:pt x="1727" y="797"/>
                    </a:cubicBezTo>
                    <a:cubicBezTo>
                      <a:pt x="1727" y="1192"/>
                      <a:pt x="1399" y="1456"/>
                      <a:pt x="1058" y="1456"/>
                    </a:cubicBezTo>
                    <a:cubicBezTo>
                      <a:pt x="896" y="1456"/>
                      <a:pt x="730" y="1395"/>
                      <a:pt x="596" y="1261"/>
                    </a:cubicBezTo>
                    <a:cubicBezTo>
                      <a:pt x="179" y="844"/>
                      <a:pt x="477" y="142"/>
                      <a:pt x="1060" y="142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4"/>
                      <a:pt x="500" y="237"/>
                    </a:cubicBezTo>
                    <a:cubicBezTo>
                      <a:pt x="0" y="737"/>
                      <a:pt x="358" y="1594"/>
                      <a:pt x="1060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0" name="Google Shape;2040;p25"/>
              <p:cNvSpPr/>
              <p:nvPr/>
            </p:nvSpPr>
            <p:spPr>
              <a:xfrm>
                <a:off x="1341225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8" y="1456"/>
                    </a:cubicBezTo>
                    <a:cubicBezTo>
                      <a:pt x="907" y="1456"/>
                      <a:pt x="742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4"/>
                      <a:pt x="513" y="237"/>
                    </a:cubicBezTo>
                    <a:cubicBezTo>
                      <a:pt x="1" y="737"/>
                      <a:pt x="358" y="1594"/>
                      <a:pt x="1072" y="1594"/>
                    </a:cubicBezTo>
                    <a:cubicBezTo>
                      <a:pt x="1513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1" name="Google Shape;2041;p25"/>
              <p:cNvSpPr/>
              <p:nvPr/>
            </p:nvSpPr>
            <p:spPr>
              <a:xfrm>
                <a:off x="583100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399" y="1460"/>
                      <a:pt x="1062" y="1460"/>
                    </a:cubicBezTo>
                    <a:cubicBezTo>
                      <a:pt x="901" y="1460"/>
                      <a:pt x="738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2" y="242"/>
                    </a:cubicBezTo>
                    <a:cubicBezTo>
                      <a:pt x="0" y="742"/>
                      <a:pt x="358" y="1599"/>
                      <a:pt x="1072" y="1599"/>
                    </a:cubicBezTo>
                    <a:cubicBezTo>
                      <a:pt x="1512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2" name="Google Shape;2042;p25"/>
              <p:cNvSpPr/>
              <p:nvPr/>
            </p:nvSpPr>
            <p:spPr>
              <a:xfrm>
                <a:off x="709600" y="3067100"/>
                <a:ext cx="464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9" extrusionOk="0">
                    <a:moveTo>
                      <a:pt x="1060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19" y="1196"/>
                      <a:pt x="1394" y="1460"/>
                      <a:pt x="1056" y="1460"/>
                    </a:cubicBezTo>
                    <a:cubicBezTo>
                      <a:pt x="895" y="1460"/>
                      <a:pt x="730" y="1400"/>
                      <a:pt x="596" y="1265"/>
                    </a:cubicBezTo>
                    <a:cubicBezTo>
                      <a:pt x="179" y="849"/>
                      <a:pt x="477" y="146"/>
                      <a:pt x="1060" y="146"/>
                    </a:cubicBezTo>
                    <a:close/>
                    <a:moveTo>
                      <a:pt x="1061" y="0"/>
                    </a:moveTo>
                    <a:cubicBezTo>
                      <a:pt x="864" y="0"/>
                      <a:pt x="663" y="75"/>
                      <a:pt x="501" y="242"/>
                    </a:cubicBezTo>
                    <a:cubicBezTo>
                      <a:pt x="1" y="742"/>
                      <a:pt x="358" y="1599"/>
                      <a:pt x="1060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8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3" name="Google Shape;2043;p25"/>
              <p:cNvSpPr/>
              <p:nvPr/>
            </p:nvSpPr>
            <p:spPr>
              <a:xfrm>
                <a:off x="835800" y="3067100"/>
                <a:ext cx="46775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9" extrusionOk="0">
                    <a:moveTo>
                      <a:pt x="1072" y="146"/>
                    </a:moveTo>
                    <a:cubicBezTo>
                      <a:pt x="1430" y="146"/>
                      <a:pt x="1727" y="432"/>
                      <a:pt x="1727" y="801"/>
                    </a:cubicBezTo>
                    <a:cubicBezTo>
                      <a:pt x="1727" y="1196"/>
                      <a:pt x="1400" y="1460"/>
                      <a:pt x="1063" y="1460"/>
                    </a:cubicBezTo>
                    <a:cubicBezTo>
                      <a:pt x="902" y="1460"/>
                      <a:pt x="739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6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4" name="Google Shape;2044;p25"/>
              <p:cNvSpPr/>
              <p:nvPr/>
            </p:nvSpPr>
            <p:spPr>
              <a:xfrm>
                <a:off x="962300" y="3067100"/>
                <a:ext cx="46475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9" extrusionOk="0">
                    <a:moveTo>
                      <a:pt x="1061" y="146"/>
                    </a:moveTo>
                    <a:cubicBezTo>
                      <a:pt x="1430" y="146"/>
                      <a:pt x="1727" y="432"/>
                      <a:pt x="1727" y="801"/>
                    </a:cubicBezTo>
                    <a:cubicBezTo>
                      <a:pt x="1719" y="1196"/>
                      <a:pt x="1395" y="1460"/>
                      <a:pt x="1056" y="1460"/>
                    </a:cubicBezTo>
                    <a:cubicBezTo>
                      <a:pt x="895" y="1460"/>
                      <a:pt x="731" y="1400"/>
                      <a:pt x="596" y="1265"/>
                    </a:cubicBezTo>
                    <a:cubicBezTo>
                      <a:pt x="180" y="849"/>
                      <a:pt x="477" y="146"/>
                      <a:pt x="1061" y="146"/>
                    </a:cubicBezTo>
                    <a:close/>
                    <a:moveTo>
                      <a:pt x="1061" y="0"/>
                    </a:moveTo>
                    <a:cubicBezTo>
                      <a:pt x="865" y="0"/>
                      <a:pt x="664" y="75"/>
                      <a:pt x="501" y="242"/>
                    </a:cubicBezTo>
                    <a:cubicBezTo>
                      <a:pt x="1" y="742"/>
                      <a:pt x="358" y="1599"/>
                      <a:pt x="1061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9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5" name="Google Shape;2045;p25"/>
              <p:cNvSpPr/>
              <p:nvPr/>
            </p:nvSpPr>
            <p:spPr>
              <a:xfrm>
                <a:off x="1088525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399" y="1460"/>
                      <a:pt x="1062" y="1460"/>
                    </a:cubicBezTo>
                    <a:cubicBezTo>
                      <a:pt x="901" y="1460"/>
                      <a:pt x="738" y="1400"/>
                      <a:pt x="607" y="1265"/>
                    </a:cubicBezTo>
                    <a:cubicBezTo>
                      <a:pt x="191" y="849"/>
                      <a:pt x="488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2" y="242"/>
                    </a:cubicBezTo>
                    <a:cubicBezTo>
                      <a:pt x="0" y="742"/>
                      <a:pt x="357" y="1599"/>
                      <a:pt x="1072" y="1599"/>
                    </a:cubicBezTo>
                    <a:cubicBezTo>
                      <a:pt x="1512" y="1587"/>
                      <a:pt x="1858" y="1242"/>
                      <a:pt x="1869" y="801"/>
                    </a:cubicBezTo>
                    <a:cubicBezTo>
                      <a:pt x="1869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6" name="Google Shape;2046;p25"/>
              <p:cNvSpPr/>
              <p:nvPr/>
            </p:nvSpPr>
            <p:spPr>
              <a:xfrm>
                <a:off x="1215025" y="3067100"/>
                <a:ext cx="464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9" extrusionOk="0">
                    <a:moveTo>
                      <a:pt x="1060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19" y="1196"/>
                      <a:pt x="1394" y="1460"/>
                      <a:pt x="1056" y="1460"/>
                    </a:cubicBezTo>
                    <a:cubicBezTo>
                      <a:pt x="895" y="1460"/>
                      <a:pt x="730" y="1400"/>
                      <a:pt x="596" y="1265"/>
                    </a:cubicBezTo>
                    <a:cubicBezTo>
                      <a:pt x="179" y="849"/>
                      <a:pt x="477" y="146"/>
                      <a:pt x="1060" y="146"/>
                    </a:cubicBezTo>
                    <a:close/>
                    <a:moveTo>
                      <a:pt x="1061" y="0"/>
                    </a:moveTo>
                    <a:cubicBezTo>
                      <a:pt x="864" y="0"/>
                      <a:pt x="663" y="75"/>
                      <a:pt x="500" y="242"/>
                    </a:cubicBezTo>
                    <a:cubicBezTo>
                      <a:pt x="0" y="742"/>
                      <a:pt x="358" y="1599"/>
                      <a:pt x="1060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8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7" name="Google Shape;2047;p25"/>
              <p:cNvSpPr/>
              <p:nvPr/>
            </p:nvSpPr>
            <p:spPr>
              <a:xfrm>
                <a:off x="1341225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400" y="1460"/>
                      <a:pt x="1062" y="1460"/>
                    </a:cubicBezTo>
                    <a:cubicBezTo>
                      <a:pt x="902" y="1460"/>
                      <a:pt x="739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8" name="Google Shape;2048;p25"/>
              <p:cNvSpPr/>
              <p:nvPr/>
            </p:nvSpPr>
            <p:spPr>
              <a:xfrm>
                <a:off x="583100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7" y="1461"/>
                    </a:cubicBezTo>
                    <a:cubicBezTo>
                      <a:pt x="907" y="1461"/>
                      <a:pt x="742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2" y="242"/>
                    </a:cubicBezTo>
                    <a:cubicBezTo>
                      <a:pt x="0" y="742"/>
                      <a:pt x="358" y="1599"/>
                      <a:pt x="1072" y="1599"/>
                    </a:cubicBezTo>
                    <a:cubicBezTo>
                      <a:pt x="1512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9" name="Google Shape;2049;p25"/>
              <p:cNvSpPr/>
              <p:nvPr/>
            </p:nvSpPr>
            <p:spPr>
              <a:xfrm>
                <a:off x="709600" y="3185850"/>
                <a:ext cx="464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600" extrusionOk="0">
                    <a:moveTo>
                      <a:pt x="1060" y="147"/>
                    </a:moveTo>
                    <a:cubicBezTo>
                      <a:pt x="1429" y="147"/>
                      <a:pt x="1715" y="433"/>
                      <a:pt x="1727" y="802"/>
                    </a:cubicBezTo>
                    <a:cubicBezTo>
                      <a:pt x="1727" y="1197"/>
                      <a:pt x="1399" y="1461"/>
                      <a:pt x="1059" y="1461"/>
                    </a:cubicBezTo>
                    <a:cubicBezTo>
                      <a:pt x="896" y="1461"/>
                      <a:pt x="730" y="1401"/>
                      <a:pt x="596" y="1266"/>
                    </a:cubicBezTo>
                    <a:cubicBezTo>
                      <a:pt x="179" y="849"/>
                      <a:pt x="477" y="147"/>
                      <a:pt x="1060" y="147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5"/>
                      <a:pt x="501" y="242"/>
                    </a:cubicBezTo>
                    <a:cubicBezTo>
                      <a:pt x="1" y="742"/>
                      <a:pt x="358" y="1599"/>
                      <a:pt x="1060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0" name="Google Shape;2050;p25"/>
              <p:cNvSpPr/>
              <p:nvPr/>
            </p:nvSpPr>
            <p:spPr>
              <a:xfrm>
                <a:off x="835800" y="3185850"/>
                <a:ext cx="467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600" extrusionOk="0">
                    <a:moveTo>
                      <a:pt x="1072" y="147"/>
                    </a:moveTo>
                    <a:cubicBezTo>
                      <a:pt x="1430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8" y="1461"/>
                    </a:cubicBezTo>
                    <a:cubicBezTo>
                      <a:pt x="907" y="1461"/>
                      <a:pt x="743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1" y="1"/>
                    </a:moveTo>
                    <a:cubicBezTo>
                      <a:pt x="875" y="1"/>
                      <a:pt x="676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1" name="Google Shape;2051;p25"/>
              <p:cNvSpPr/>
              <p:nvPr/>
            </p:nvSpPr>
            <p:spPr>
              <a:xfrm>
                <a:off x="962300" y="3185850"/>
                <a:ext cx="464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600" extrusionOk="0">
                    <a:moveTo>
                      <a:pt x="1061" y="147"/>
                    </a:moveTo>
                    <a:cubicBezTo>
                      <a:pt x="1430" y="147"/>
                      <a:pt x="1715" y="433"/>
                      <a:pt x="1727" y="802"/>
                    </a:cubicBezTo>
                    <a:cubicBezTo>
                      <a:pt x="1727" y="1197"/>
                      <a:pt x="1400" y="1461"/>
                      <a:pt x="1059" y="1461"/>
                    </a:cubicBezTo>
                    <a:cubicBezTo>
                      <a:pt x="896" y="1461"/>
                      <a:pt x="731" y="1401"/>
                      <a:pt x="596" y="1266"/>
                    </a:cubicBezTo>
                    <a:cubicBezTo>
                      <a:pt x="180" y="849"/>
                      <a:pt x="477" y="147"/>
                      <a:pt x="1061" y="147"/>
                    </a:cubicBezTo>
                    <a:close/>
                    <a:moveTo>
                      <a:pt x="1061" y="1"/>
                    </a:moveTo>
                    <a:cubicBezTo>
                      <a:pt x="865" y="1"/>
                      <a:pt x="664" y="75"/>
                      <a:pt x="501" y="242"/>
                    </a:cubicBezTo>
                    <a:cubicBezTo>
                      <a:pt x="1" y="742"/>
                      <a:pt x="358" y="1599"/>
                      <a:pt x="1061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9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2" name="Google Shape;2052;p25"/>
              <p:cNvSpPr/>
              <p:nvPr/>
            </p:nvSpPr>
            <p:spPr>
              <a:xfrm>
                <a:off x="1088525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7" y="1461"/>
                    </a:cubicBezTo>
                    <a:cubicBezTo>
                      <a:pt x="906" y="1461"/>
                      <a:pt x="742" y="1401"/>
                      <a:pt x="607" y="1266"/>
                    </a:cubicBezTo>
                    <a:cubicBezTo>
                      <a:pt x="191" y="849"/>
                      <a:pt x="488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2" y="242"/>
                    </a:cubicBezTo>
                    <a:cubicBezTo>
                      <a:pt x="0" y="742"/>
                      <a:pt x="357" y="1599"/>
                      <a:pt x="1072" y="1599"/>
                    </a:cubicBezTo>
                    <a:cubicBezTo>
                      <a:pt x="1512" y="1588"/>
                      <a:pt x="1858" y="1242"/>
                      <a:pt x="1869" y="802"/>
                    </a:cubicBezTo>
                    <a:cubicBezTo>
                      <a:pt x="1861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3" name="Google Shape;2053;p25"/>
              <p:cNvSpPr/>
              <p:nvPr/>
            </p:nvSpPr>
            <p:spPr>
              <a:xfrm>
                <a:off x="1215025" y="3185850"/>
                <a:ext cx="464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600" extrusionOk="0">
                    <a:moveTo>
                      <a:pt x="1060" y="147"/>
                    </a:moveTo>
                    <a:cubicBezTo>
                      <a:pt x="1429" y="147"/>
                      <a:pt x="1715" y="433"/>
                      <a:pt x="1727" y="802"/>
                    </a:cubicBezTo>
                    <a:cubicBezTo>
                      <a:pt x="1727" y="1197"/>
                      <a:pt x="1399" y="1461"/>
                      <a:pt x="1058" y="1461"/>
                    </a:cubicBezTo>
                    <a:cubicBezTo>
                      <a:pt x="896" y="1461"/>
                      <a:pt x="730" y="1401"/>
                      <a:pt x="596" y="1266"/>
                    </a:cubicBezTo>
                    <a:cubicBezTo>
                      <a:pt x="179" y="849"/>
                      <a:pt x="477" y="147"/>
                      <a:pt x="1060" y="147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5"/>
                      <a:pt x="500" y="242"/>
                    </a:cubicBezTo>
                    <a:cubicBezTo>
                      <a:pt x="0" y="742"/>
                      <a:pt x="358" y="1599"/>
                      <a:pt x="1060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4" name="Google Shape;2054;p25"/>
              <p:cNvSpPr/>
              <p:nvPr/>
            </p:nvSpPr>
            <p:spPr>
              <a:xfrm>
                <a:off x="1341225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8" y="1461"/>
                    </a:cubicBezTo>
                    <a:cubicBezTo>
                      <a:pt x="907" y="1461"/>
                      <a:pt x="742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5" name="Google Shape;2055;p25"/>
              <p:cNvSpPr/>
              <p:nvPr/>
            </p:nvSpPr>
            <p:spPr>
              <a:xfrm>
                <a:off x="583100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8" y="150"/>
                    </a:moveTo>
                    <a:cubicBezTo>
                      <a:pt x="1062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399" y="1464"/>
                      <a:pt x="1062" y="1464"/>
                    </a:cubicBezTo>
                    <a:cubicBezTo>
                      <a:pt x="901" y="1464"/>
                      <a:pt x="738" y="1404"/>
                      <a:pt x="608" y="1270"/>
                    </a:cubicBezTo>
                    <a:cubicBezTo>
                      <a:pt x="194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2" y="234"/>
                    </a:cubicBezTo>
                    <a:cubicBezTo>
                      <a:pt x="0" y="746"/>
                      <a:pt x="358" y="1591"/>
                      <a:pt x="1072" y="1591"/>
                    </a:cubicBezTo>
                    <a:cubicBezTo>
                      <a:pt x="1512" y="1591"/>
                      <a:pt x="1858" y="1246"/>
                      <a:pt x="1870" y="805"/>
                    </a:cubicBezTo>
                    <a:cubicBezTo>
                      <a:pt x="1870" y="321"/>
                      <a:pt x="1475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6" name="Google Shape;2056;p25"/>
              <p:cNvSpPr/>
              <p:nvPr/>
            </p:nvSpPr>
            <p:spPr>
              <a:xfrm>
                <a:off x="709600" y="3304525"/>
                <a:ext cx="464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2" extrusionOk="0">
                    <a:moveTo>
                      <a:pt x="1046" y="150"/>
                    </a:moveTo>
                    <a:cubicBezTo>
                      <a:pt x="1051" y="150"/>
                      <a:pt x="1055" y="150"/>
                      <a:pt x="1060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19" y="1200"/>
                      <a:pt x="1394" y="1464"/>
                      <a:pt x="1056" y="1464"/>
                    </a:cubicBezTo>
                    <a:cubicBezTo>
                      <a:pt x="895" y="1464"/>
                      <a:pt x="730" y="1404"/>
                      <a:pt x="596" y="1270"/>
                    </a:cubicBezTo>
                    <a:cubicBezTo>
                      <a:pt x="183" y="856"/>
                      <a:pt x="472" y="150"/>
                      <a:pt x="1046" y="150"/>
                    </a:cubicBezTo>
                    <a:close/>
                    <a:moveTo>
                      <a:pt x="1054" y="1"/>
                    </a:moveTo>
                    <a:cubicBezTo>
                      <a:pt x="859" y="1"/>
                      <a:pt x="662" y="73"/>
                      <a:pt x="501" y="234"/>
                    </a:cubicBezTo>
                    <a:cubicBezTo>
                      <a:pt x="1" y="734"/>
                      <a:pt x="358" y="1591"/>
                      <a:pt x="1060" y="1591"/>
                    </a:cubicBezTo>
                    <a:cubicBezTo>
                      <a:pt x="1501" y="1591"/>
                      <a:pt x="1858" y="1246"/>
                      <a:pt x="1858" y="805"/>
                    </a:cubicBezTo>
                    <a:cubicBezTo>
                      <a:pt x="1858" y="321"/>
                      <a:pt x="1464" y="1"/>
                      <a:pt x="1054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7" name="Google Shape;2057;p25"/>
              <p:cNvSpPr/>
              <p:nvPr/>
            </p:nvSpPr>
            <p:spPr>
              <a:xfrm>
                <a:off x="835800" y="3304525"/>
                <a:ext cx="46775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2" extrusionOk="0">
                    <a:moveTo>
                      <a:pt x="1058" y="150"/>
                    </a:moveTo>
                    <a:cubicBezTo>
                      <a:pt x="1063" y="150"/>
                      <a:pt x="1068" y="150"/>
                      <a:pt x="1072" y="150"/>
                    </a:cubicBezTo>
                    <a:cubicBezTo>
                      <a:pt x="1430" y="150"/>
                      <a:pt x="1727" y="436"/>
                      <a:pt x="1727" y="805"/>
                    </a:cubicBezTo>
                    <a:cubicBezTo>
                      <a:pt x="1727" y="1200"/>
                      <a:pt x="1400" y="1464"/>
                      <a:pt x="1063" y="1464"/>
                    </a:cubicBezTo>
                    <a:cubicBezTo>
                      <a:pt x="902" y="1464"/>
                      <a:pt x="739" y="1404"/>
                      <a:pt x="608" y="1270"/>
                    </a:cubicBezTo>
                    <a:cubicBezTo>
                      <a:pt x="195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2" y="1"/>
                      <a:pt x="674" y="73"/>
                      <a:pt x="513" y="234"/>
                    </a:cubicBezTo>
                    <a:cubicBezTo>
                      <a:pt x="1" y="746"/>
                      <a:pt x="358" y="1591"/>
                      <a:pt x="1072" y="1591"/>
                    </a:cubicBezTo>
                    <a:cubicBezTo>
                      <a:pt x="1513" y="1591"/>
                      <a:pt x="1858" y="1246"/>
                      <a:pt x="1870" y="805"/>
                    </a:cubicBezTo>
                    <a:cubicBezTo>
                      <a:pt x="1870" y="321"/>
                      <a:pt x="1476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8" name="Google Shape;2058;p25"/>
              <p:cNvSpPr/>
              <p:nvPr/>
            </p:nvSpPr>
            <p:spPr>
              <a:xfrm>
                <a:off x="962300" y="3304525"/>
                <a:ext cx="46475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2" extrusionOk="0">
                    <a:moveTo>
                      <a:pt x="1046" y="150"/>
                    </a:moveTo>
                    <a:cubicBezTo>
                      <a:pt x="1051" y="150"/>
                      <a:pt x="1056" y="150"/>
                      <a:pt x="1061" y="150"/>
                    </a:cubicBezTo>
                    <a:cubicBezTo>
                      <a:pt x="1430" y="150"/>
                      <a:pt x="1727" y="436"/>
                      <a:pt x="1727" y="805"/>
                    </a:cubicBezTo>
                    <a:cubicBezTo>
                      <a:pt x="1719" y="1200"/>
                      <a:pt x="1395" y="1464"/>
                      <a:pt x="1056" y="1464"/>
                    </a:cubicBezTo>
                    <a:cubicBezTo>
                      <a:pt x="895" y="1464"/>
                      <a:pt x="731" y="1404"/>
                      <a:pt x="596" y="1270"/>
                    </a:cubicBezTo>
                    <a:cubicBezTo>
                      <a:pt x="183" y="856"/>
                      <a:pt x="472" y="150"/>
                      <a:pt x="1046" y="150"/>
                    </a:cubicBezTo>
                    <a:close/>
                    <a:moveTo>
                      <a:pt x="1054" y="1"/>
                    </a:moveTo>
                    <a:cubicBezTo>
                      <a:pt x="860" y="1"/>
                      <a:pt x="662" y="73"/>
                      <a:pt x="501" y="234"/>
                    </a:cubicBezTo>
                    <a:cubicBezTo>
                      <a:pt x="1" y="746"/>
                      <a:pt x="358" y="1591"/>
                      <a:pt x="1061" y="1591"/>
                    </a:cubicBezTo>
                    <a:cubicBezTo>
                      <a:pt x="1501" y="1591"/>
                      <a:pt x="1858" y="1246"/>
                      <a:pt x="1858" y="805"/>
                    </a:cubicBezTo>
                    <a:cubicBezTo>
                      <a:pt x="1858" y="321"/>
                      <a:pt x="1464" y="1"/>
                      <a:pt x="1054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9" name="Google Shape;2059;p25"/>
              <p:cNvSpPr/>
              <p:nvPr/>
            </p:nvSpPr>
            <p:spPr>
              <a:xfrm>
                <a:off x="1088525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7" y="150"/>
                    </a:moveTo>
                    <a:cubicBezTo>
                      <a:pt x="1062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399" y="1464"/>
                      <a:pt x="1062" y="1464"/>
                    </a:cubicBezTo>
                    <a:cubicBezTo>
                      <a:pt x="901" y="1464"/>
                      <a:pt x="738" y="1404"/>
                      <a:pt x="607" y="1270"/>
                    </a:cubicBezTo>
                    <a:cubicBezTo>
                      <a:pt x="194" y="856"/>
                      <a:pt x="483" y="150"/>
                      <a:pt x="1057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2" y="234"/>
                    </a:cubicBezTo>
                    <a:cubicBezTo>
                      <a:pt x="0" y="746"/>
                      <a:pt x="357" y="1591"/>
                      <a:pt x="1072" y="1591"/>
                    </a:cubicBezTo>
                    <a:cubicBezTo>
                      <a:pt x="1512" y="1591"/>
                      <a:pt x="1858" y="1246"/>
                      <a:pt x="1869" y="805"/>
                    </a:cubicBezTo>
                    <a:cubicBezTo>
                      <a:pt x="1869" y="321"/>
                      <a:pt x="1475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0" name="Google Shape;2060;p25"/>
              <p:cNvSpPr/>
              <p:nvPr/>
            </p:nvSpPr>
            <p:spPr>
              <a:xfrm>
                <a:off x="1214800" y="3304625"/>
                <a:ext cx="46675" cy="39700"/>
              </a:xfrm>
              <a:custGeom>
                <a:avLst/>
                <a:gdLst/>
                <a:ahLst/>
                <a:cxnLst/>
                <a:rect l="l" t="t" r="r" b="b"/>
                <a:pathLst>
                  <a:path w="1867" h="1588" extrusionOk="0">
                    <a:moveTo>
                      <a:pt x="1055" y="146"/>
                    </a:moveTo>
                    <a:cubicBezTo>
                      <a:pt x="1059" y="146"/>
                      <a:pt x="1064" y="146"/>
                      <a:pt x="1069" y="146"/>
                    </a:cubicBezTo>
                    <a:cubicBezTo>
                      <a:pt x="1438" y="146"/>
                      <a:pt x="1736" y="432"/>
                      <a:pt x="1736" y="801"/>
                    </a:cubicBezTo>
                    <a:cubicBezTo>
                      <a:pt x="1728" y="1196"/>
                      <a:pt x="1403" y="1460"/>
                      <a:pt x="1065" y="1460"/>
                    </a:cubicBezTo>
                    <a:cubicBezTo>
                      <a:pt x="904" y="1460"/>
                      <a:pt x="739" y="1400"/>
                      <a:pt x="605" y="1266"/>
                    </a:cubicBezTo>
                    <a:cubicBezTo>
                      <a:pt x="191" y="852"/>
                      <a:pt x="481" y="146"/>
                      <a:pt x="1055" y="146"/>
                    </a:cubicBezTo>
                    <a:close/>
                    <a:moveTo>
                      <a:pt x="1066" y="0"/>
                    </a:moveTo>
                    <a:cubicBezTo>
                      <a:pt x="868" y="0"/>
                      <a:pt x="664" y="75"/>
                      <a:pt x="497" y="242"/>
                    </a:cubicBezTo>
                    <a:cubicBezTo>
                      <a:pt x="1" y="738"/>
                      <a:pt x="361" y="1587"/>
                      <a:pt x="1055" y="1587"/>
                    </a:cubicBezTo>
                    <a:cubicBezTo>
                      <a:pt x="1059" y="1587"/>
                      <a:pt x="1064" y="1587"/>
                      <a:pt x="1069" y="1587"/>
                    </a:cubicBezTo>
                    <a:cubicBezTo>
                      <a:pt x="1510" y="1587"/>
                      <a:pt x="1855" y="1230"/>
                      <a:pt x="1867" y="801"/>
                    </a:cubicBezTo>
                    <a:cubicBezTo>
                      <a:pt x="1867" y="320"/>
                      <a:pt x="1477" y="0"/>
                      <a:pt x="1066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1" name="Google Shape;2061;p25"/>
              <p:cNvSpPr/>
              <p:nvPr/>
            </p:nvSpPr>
            <p:spPr>
              <a:xfrm>
                <a:off x="1341225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8" y="150"/>
                    </a:moveTo>
                    <a:cubicBezTo>
                      <a:pt x="1063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400" y="1464"/>
                      <a:pt x="1062" y="1464"/>
                    </a:cubicBezTo>
                    <a:cubicBezTo>
                      <a:pt x="902" y="1464"/>
                      <a:pt x="739" y="1404"/>
                      <a:pt x="608" y="1270"/>
                    </a:cubicBezTo>
                    <a:cubicBezTo>
                      <a:pt x="195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3" y="234"/>
                    </a:cubicBezTo>
                    <a:cubicBezTo>
                      <a:pt x="1" y="734"/>
                      <a:pt x="358" y="1591"/>
                      <a:pt x="1072" y="1591"/>
                    </a:cubicBezTo>
                    <a:cubicBezTo>
                      <a:pt x="1513" y="1591"/>
                      <a:pt x="1858" y="1246"/>
                      <a:pt x="1870" y="805"/>
                    </a:cubicBezTo>
                    <a:cubicBezTo>
                      <a:pt x="1870" y="321"/>
                      <a:pt x="1476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62" name="Google Shape;2062;p25"/>
            <p:cNvGrpSpPr/>
            <p:nvPr/>
          </p:nvGrpSpPr>
          <p:grpSpPr>
            <a:xfrm>
              <a:off x="-739350" y="4698675"/>
              <a:ext cx="1541875" cy="301175"/>
              <a:chOff x="8177200" y="4623825"/>
              <a:chExt cx="1541875" cy="301175"/>
            </a:xfrm>
          </p:grpSpPr>
          <p:sp>
            <p:nvSpPr>
              <p:cNvPr id="2063" name="Google Shape;2063;p25"/>
              <p:cNvSpPr/>
              <p:nvPr/>
            </p:nvSpPr>
            <p:spPr>
              <a:xfrm>
                <a:off x="8177200" y="4813050"/>
                <a:ext cx="154187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61675" h="4478" fill="none" extrusionOk="0">
                    <a:moveTo>
                      <a:pt x="0" y="1858"/>
                    </a:moveTo>
                    <a:cubicBezTo>
                      <a:pt x="2929" y="12"/>
                      <a:pt x="6727" y="310"/>
                      <a:pt x="9335" y="2608"/>
                    </a:cubicBezTo>
                    <a:cubicBezTo>
                      <a:pt x="11466" y="4477"/>
                      <a:pt x="14657" y="4477"/>
                      <a:pt x="16788" y="2608"/>
                    </a:cubicBezTo>
                    <a:cubicBezTo>
                      <a:pt x="19741" y="0"/>
                      <a:pt x="24158" y="0"/>
                      <a:pt x="27111" y="2608"/>
                    </a:cubicBezTo>
                    <a:cubicBezTo>
                      <a:pt x="29242" y="4477"/>
                      <a:pt x="32433" y="4477"/>
                      <a:pt x="34564" y="2608"/>
                    </a:cubicBezTo>
                    <a:cubicBezTo>
                      <a:pt x="37517" y="0"/>
                      <a:pt x="41934" y="0"/>
                      <a:pt x="44887" y="2608"/>
                    </a:cubicBezTo>
                    <a:cubicBezTo>
                      <a:pt x="47018" y="4477"/>
                      <a:pt x="50209" y="4477"/>
                      <a:pt x="52352" y="2608"/>
                    </a:cubicBezTo>
                    <a:cubicBezTo>
                      <a:pt x="54948" y="310"/>
                      <a:pt x="58746" y="12"/>
                      <a:pt x="61675" y="1858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4" name="Google Shape;2064;p25"/>
              <p:cNvSpPr/>
              <p:nvPr/>
            </p:nvSpPr>
            <p:spPr>
              <a:xfrm>
                <a:off x="8177200" y="4718438"/>
                <a:ext cx="154187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61675" h="4478" fill="none" extrusionOk="0">
                    <a:moveTo>
                      <a:pt x="0" y="1858"/>
                    </a:moveTo>
                    <a:cubicBezTo>
                      <a:pt x="2929" y="12"/>
                      <a:pt x="6727" y="310"/>
                      <a:pt x="9335" y="2608"/>
                    </a:cubicBezTo>
                    <a:cubicBezTo>
                      <a:pt x="11466" y="4477"/>
                      <a:pt x="14657" y="4477"/>
                      <a:pt x="16788" y="2608"/>
                    </a:cubicBezTo>
                    <a:cubicBezTo>
                      <a:pt x="19741" y="0"/>
                      <a:pt x="24158" y="0"/>
                      <a:pt x="27111" y="2608"/>
                    </a:cubicBezTo>
                    <a:cubicBezTo>
                      <a:pt x="29242" y="4477"/>
                      <a:pt x="32433" y="4477"/>
                      <a:pt x="34564" y="2608"/>
                    </a:cubicBezTo>
                    <a:cubicBezTo>
                      <a:pt x="37517" y="0"/>
                      <a:pt x="41934" y="0"/>
                      <a:pt x="44887" y="2608"/>
                    </a:cubicBezTo>
                    <a:cubicBezTo>
                      <a:pt x="47018" y="4477"/>
                      <a:pt x="50209" y="4477"/>
                      <a:pt x="52352" y="2608"/>
                    </a:cubicBezTo>
                    <a:cubicBezTo>
                      <a:pt x="54948" y="310"/>
                      <a:pt x="58746" y="12"/>
                      <a:pt x="61675" y="1858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5" name="Google Shape;2065;p25"/>
              <p:cNvSpPr/>
              <p:nvPr/>
            </p:nvSpPr>
            <p:spPr>
              <a:xfrm>
                <a:off x="8177200" y="4623825"/>
                <a:ext cx="154187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61675" h="4478" fill="none" extrusionOk="0">
                    <a:moveTo>
                      <a:pt x="0" y="1858"/>
                    </a:moveTo>
                    <a:cubicBezTo>
                      <a:pt x="2929" y="12"/>
                      <a:pt x="6727" y="310"/>
                      <a:pt x="9335" y="2608"/>
                    </a:cubicBezTo>
                    <a:cubicBezTo>
                      <a:pt x="11466" y="4477"/>
                      <a:pt x="14657" y="4477"/>
                      <a:pt x="16788" y="2608"/>
                    </a:cubicBezTo>
                    <a:cubicBezTo>
                      <a:pt x="19741" y="0"/>
                      <a:pt x="24158" y="0"/>
                      <a:pt x="27111" y="2608"/>
                    </a:cubicBezTo>
                    <a:cubicBezTo>
                      <a:pt x="29242" y="4477"/>
                      <a:pt x="32433" y="4477"/>
                      <a:pt x="34564" y="2608"/>
                    </a:cubicBezTo>
                    <a:cubicBezTo>
                      <a:pt x="37517" y="0"/>
                      <a:pt x="41934" y="0"/>
                      <a:pt x="44887" y="2608"/>
                    </a:cubicBezTo>
                    <a:cubicBezTo>
                      <a:pt x="47018" y="4477"/>
                      <a:pt x="50209" y="4477"/>
                      <a:pt x="52352" y="2608"/>
                    </a:cubicBezTo>
                    <a:cubicBezTo>
                      <a:pt x="54948" y="310"/>
                      <a:pt x="58746" y="12"/>
                      <a:pt x="61675" y="1858"/>
                    </a:cubicBezTo>
                  </a:path>
                </a:pathLst>
              </a:custGeom>
              <a:noFill/>
              <a:ln w="19050" cap="flat" cmpd="sng">
                <a:solidFill>
                  <a:schemeClr val="dk2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66" name="Google Shape;2066;p25"/>
            <p:cNvGrpSpPr/>
            <p:nvPr/>
          </p:nvGrpSpPr>
          <p:grpSpPr>
            <a:xfrm>
              <a:off x="8163063" y="3603626"/>
              <a:ext cx="1679059" cy="1662819"/>
              <a:chOff x="468200" y="1667900"/>
              <a:chExt cx="1085575" cy="1075075"/>
            </a:xfrm>
          </p:grpSpPr>
          <p:sp>
            <p:nvSpPr>
              <p:cNvPr id="2067" name="Google Shape;2067;p25"/>
              <p:cNvSpPr/>
              <p:nvPr/>
            </p:nvSpPr>
            <p:spPr>
              <a:xfrm>
                <a:off x="989100" y="1667900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997" y="1"/>
                    </a:moveTo>
                    <a:cubicBezTo>
                      <a:pt x="489" y="1"/>
                      <a:pt x="0" y="398"/>
                      <a:pt x="0" y="1000"/>
                    </a:cubicBezTo>
                    <a:cubicBezTo>
                      <a:pt x="0" y="1595"/>
                      <a:pt x="488" y="1988"/>
                      <a:pt x="995" y="1988"/>
                    </a:cubicBezTo>
                    <a:cubicBezTo>
                      <a:pt x="1240" y="1988"/>
                      <a:pt x="1490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1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8" name="Google Shape;2068;p25"/>
              <p:cNvSpPr/>
              <p:nvPr/>
            </p:nvSpPr>
            <p:spPr>
              <a:xfrm>
                <a:off x="1062325" y="1741025"/>
                <a:ext cx="51825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90" extrusionOk="0">
                    <a:moveTo>
                      <a:pt x="997" y="1"/>
                    </a:moveTo>
                    <a:cubicBezTo>
                      <a:pt x="487" y="1"/>
                      <a:pt x="0" y="396"/>
                      <a:pt x="0" y="992"/>
                    </a:cubicBezTo>
                    <a:cubicBezTo>
                      <a:pt x="0" y="1589"/>
                      <a:pt x="487" y="1989"/>
                      <a:pt x="996" y="1989"/>
                    </a:cubicBezTo>
                    <a:cubicBezTo>
                      <a:pt x="1239" y="1989"/>
                      <a:pt x="1487" y="1899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8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9" name="Google Shape;2069;p25"/>
              <p:cNvSpPr/>
              <p:nvPr/>
            </p:nvSpPr>
            <p:spPr>
              <a:xfrm>
                <a:off x="907550" y="1741125"/>
                <a:ext cx="66400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6" extrusionOk="0">
                    <a:moveTo>
                      <a:pt x="1334" y="0"/>
                    </a:moveTo>
                    <a:cubicBezTo>
                      <a:pt x="453" y="0"/>
                      <a:pt x="0" y="1072"/>
                      <a:pt x="631" y="1691"/>
                    </a:cubicBezTo>
                    <a:cubicBezTo>
                      <a:pt x="822" y="1887"/>
                      <a:pt x="1075" y="1986"/>
                      <a:pt x="1328" y="1986"/>
                    </a:cubicBezTo>
                    <a:cubicBezTo>
                      <a:pt x="1581" y="1986"/>
                      <a:pt x="1834" y="1887"/>
                      <a:pt x="2024" y="1691"/>
                    </a:cubicBezTo>
                    <a:cubicBezTo>
                      <a:pt x="2655" y="1072"/>
                      <a:pt x="2215" y="0"/>
                      <a:pt x="133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0" name="Google Shape;2070;p25"/>
              <p:cNvSpPr/>
              <p:nvPr/>
            </p:nvSpPr>
            <p:spPr>
              <a:xfrm>
                <a:off x="1135850" y="181455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1" name="Google Shape;2071;p25"/>
              <p:cNvSpPr/>
              <p:nvPr/>
            </p:nvSpPr>
            <p:spPr>
              <a:xfrm>
                <a:off x="1209075" y="18877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6" y="1"/>
                    </a:moveTo>
                    <a:cubicBezTo>
                      <a:pt x="487" y="1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6" y="1984"/>
                    </a:cubicBezTo>
                    <a:cubicBezTo>
                      <a:pt x="1239" y="1984"/>
                      <a:pt x="1487" y="1894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2" name="Google Shape;2072;p25"/>
              <p:cNvSpPr/>
              <p:nvPr/>
            </p:nvSpPr>
            <p:spPr>
              <a:xfrm>
                <a:off x="1282300" y="1960875"/>
                <a:ext cx="51800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9" extrusionOk="0">
                    <a:moveTo>
                      <a:pt x="1001" y="0"/>
                    </a:moveTo>
                    <a:cubicBezTo>
                      <a:pt x="492" y="0"/>
                      <a:pt x="0" y="400"/>
                      <a:pt x="0" y="997"/>
                    </a:cubicBezTo>
                    <a:cubicBezTo>
                      <a:pt x="0" y="1594"/>
                      <a:pt x="492" y="1989"/>
                      <a:pt x="1002" y="1989"/>
                    </a:cubicBezTo>
                    <a:cubicBezTo>
                      <a:pt x="1244" y="1989"/>
                      <a:pt x="1491" y="1899"/>
                      <a:pt x="1691" y="1700"/>
                    </a:cubicBezTo>
                    <a:cubicBezTo>
                      <a:pt x="2072" y="1307"/>
                      <a:pt x="2072" y="676"/>
                      <a:pt x="1691" y="295"/>
                    </a:cubicBezTo>
                    <a:cubicBezTo>
                      <a:pt x="1491" y="91"/>
                      <a:pt x="1244" y="0"/>
                      <a:pt x="10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3" name="Google Shape;2073;p25"/>
              <p:cNvSpPr/>
              <p:nvPr/>
            </p:nvSpPr>
            <p:spPr>
              <a:xfrm>
                <a:off x="1355225" y="2034025"/>
                <a:ext cx="521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8" extrusionOk="0">
                    <a:moveTo>
                      <a:pt x="996" y="1"/>
                    </a:moveTo>
                    <a:cubicBezTo>
                      <a:pt x="488" y="1"/>
                      <a:pt x="0" y="397"/>
                      <a:pt x="0" y="1000"/>
                    </a:cubicBezTo>
                    <a:cubicBezTo>
                      <a:pt x="0" y="1594"/>
                      <a:pt x="487" y="1988"/>
                      <a:pt x="995" y="1988"/>
                    </a:cubicBezTo>
                    <a:cubicBezTo>
                      <a:pt x="1240" y="1988"/>
                      <a:pt x="1489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1" y="1"/>
                      <a:pt x="9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4" name="Google Shape;2074;p25"/>
              <p:cNvSpPr/>
              <p:nvPr/>
            </p:nvSpPr>
            <p:spPr>
              <a:xfrm>
                <a:off x="1428750" y="210755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996" y="0"/>
                    </a:moveTo>
                    <a:cubicBezTo>
                      <a:pt x="488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4" y="1991"/>
                      <a:pt x="1491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5" name="Google Shape;2075;p25"/>
              <p:cNvSpPr/>
              <p:nvPr/>
            </p:nvSpPr>
            <p:spPr>
              <a:xfrm>
                <a:off x="1501950" y="2180750"/>
                <a:ext cx="51825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6" extrusionOk="0">
                    <a:moveTo>
                      <a:pt x="990" y="1"/>
                    </a:moveTo>
                    <a:cubicBezTo>
                      <a:pt x="483" y="1"/>
                      <a:pt x="1" y="395"/>
                      <a:pt x="1" y="989"/>
                    </a:cubicBezTo>
                    <a:cubicBezTo>
                      <a:pt x="1" y="1586"/>
                      <a:pt x="487" y="1986"/>
                      <a:pt x="997" y="1986"/>
                    </a:cubicBezTo>
                    <a:cubicBezTo>
                      <a:pt x="1240" y="1986"/>
                      <a:pt x="1488" y="1895"/>
                      <a:pt x="1692" y="1691"/>
                    </a:cubicBezTo>
                    <a:cubicBezTo>
                      <a:pt x="2073" y="1310"/>
                      <a:pt x="2073" y="679"/>
                      <a:pt x="1692" y="298"/>
                    </a:cubicBezTo>
                    <a:cubicBezTo>
                      <a:pt x="1486" y="93"/>
                      <a:pt x="1235" y="1"/>
                      <a:pt x="9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6" name="Google Shape;2076;p25"/>
              <p:cNvSpPr/>
              <p:nvPr/>
            </p:nvSpPr>
            <p:spPr>
              <a:xfrm>
                <a:off x="989100" y="18142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5"/>
                      <a:pt x="1691" y="1695"/>
                    </a:cubicBezTo>
                    <a:cubicBezTo>
                      <a:pt x="2084" y="1302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7" name="Google Shape;2077;p25"/>
              <p:cNvSpPr/>
              <p:nvPr/>
            </p:nvSpPr>
            <p:spPr>
              <a:xfrm>
                <a:off x="1062925" y="18877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1"/>
                    </a:moveTo>
                    <a:cubicBezTo>
                      <a:pt x="487" y="1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4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8" name="Google Shape;2078;p25"/>
              <p:cNvSpPr/>
              <p:nvPr/>
            </p:nvSpPr>
            <p:spPr>
              <a:xfrm>
                <a:off x="1135850" y="19610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5"/>
                    </a:cubicBezTo>
                    <a:cubicBezTo>
                      <a:pt x="2084" y="1302"/>
                      <a:pt x="2084" y="671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9" name="Google Shape;2079;p25"/>
              <p:cNvSpPr/>
              <p:nvPr/>
            </p:nvSpPr>
            <p:spPr>
              <a:xfrm>
                <a:off x="1209075" y="2034025"/>
                <a:ext cx="518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8" extrusionOk="0">
                    <a:moveTo>
                      <a:pt x="991" y="1"/>
                    </a:moveTo>
                    <a:cubicBezTo>
                      <a:pt x="483" y="1"/>
                      <a:pt x="0" y="397"/>
                      <a:pt x="0" y="1000"/>
                    </a:cubicBezTo>
                    <a:cubicBezTo>
                      <a:pt x="0" y="1594"/>
                      <a:pt x="482" y="1988"/>
                      <a:pt x="989" y="1988"/>
                    </a:cubicBezTo>
                    <a:cubicBezTo>
                      <a:pt x="1234" y="1988"/>
                      <a:pt x="1485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6" y="93"/>
                      <a:pt x="1236" y="1"/>
                      <a:pt x="99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0" name="Google Shape;2080;p25"/>
              <p:cNvSpPr/>
              <p:nvPr/>
            </p:nvSpPr>
            <p:spPr>
              <a:xfrm>
                <a:off x="1282300" y="2107250"/>
                <a:ext cx="518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8" extrusionOk="0">
                    <a:moveTo>
                      <a:pt x="995" y="0"/>
                    </a:moveTo>
                    <a:cubicBezTo>
                      <a:pt x="487" y="0"/>
                      <a:pt x="0" y="394"/>
                      <a:pt x="0" y="988"/>
                    </a:cubicBezTo>
                    <a:cubicBezTo>
                      <a:pt x="0" y="1591"/>
                      <a:pt x="488" y="1988"/>
                      <a:pt x="996" y="1988"/>
                    </a:cubicBezTo>
                    <a:cubicBezTo>
                      <a:pt x="1241" y="1988"/>
                      <a:pt x="1490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9" y="92"/>
                      <a:pt x="1240" y="0"/>
                      <a:pt x="99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1" name="Google Shape;2081;p25"/>
              <p:cNvSpPr/>
              <p:nvPr/>
            </p:nvSpPr>
            <p:spPr>
              <a:xfrm>
                <a:off x="1355525" y="2180750"/>
                <a:ext cx="52100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9" extrusionOk="0">
                    <a:moveTo>
                      <a:pt x="998" y="1"/>
                    </a:moveTo>
                    <a:cubicBezTo>
                      <a:pt x="487" y="1"/>
                      <a:pt x="0" y="395"/>
                      <a:pt x="0" y="989"/>
                    </a:cubicBezTo>
                    <a:cubicBezTo>
                      <a:pt x="0" y="1592"/>
                      <a:pt x="488" y="1988"/>
                      <a:pt x="1000" y="1988"/>
                    </a:cubicBezTo>
                    <a:cubicBezTo>
                      <a:pt x="1246" y="1988"/>
                      <a:pt x="1498" y="1896"/>
                      <a:pt x="1703" y="1691"/>
                    </a:cubicBezTo>
                    <a:cubicBezTo>
                      <a:pt x="2084" y="1310"/>
                      <a:pt x="2084" y="679"/>
                      <a:pt x="1703" y="298"/>
                    </a:cubicBezTo>
                    <a:cubicBezTo>
                      <a:pt x="1497" y="93"/>
                      <a:pt x="1245" y="1"/>
                      <a:pt x="99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2" name="Google Shape;2082;p25"/>
              <p:cNvSpPr/>
              <p:nvPr/>
            </p:nvSpPr>
            <p:spPr>
              <a:xfrm>
                <a:off x="1428750" y="22539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1" y="90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3" name="Google Shape;2083;p25"/>
              <p:cNvSpPr/>
              <p:nvPr/>
            </p:nvSpPr>
            <p:spPr>
              <a:xfrm>
                <a:off x="842650" y="18145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1"/>
                    </a:moveTo>
                    <a:cubicBezTo>
                      <a:pt x="487" y="1"/>
                      <a:pt x="1" y="395"/>
                      <a:pt x="1" y="992"/>
                    </a:cubicBezTo>
                    <a:cubicBezTo>
                      <a:pt x="1" y="1589"/>
                      <a:pt x="487" y="1984"/>
                      <a:pt x="997" y="1984"/>
                    </a:cubicBezTo>
                    <a:cubicBezTo>
                      <a:pt x="1240" y="1984"/>
                      <a:pt x="1488" y="1894"/>
                      <a:pt x="1691" y="1695"/>
                    </a:cubicBezTo>
                    <a:cubicBezTo>
                      <a:pt x="2072" y="1302"/>
                      <a:pt x="2072" y="671"/>
                      <a:pt x="1691" y="290"/>
                    </a:cubicBezTo>
                    <a:cubicBezTo>
                      <a:pt x="1488" y="90"/>
                      <a:pt x="1240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4" name="Google Shape;2084;p25"/>
              <p:cNvSpPr/>
              <p:nvPr/>
            </p:nvSpPr>
            <p:spPr>
              <a:xfrm>
                <a:off x="915575" y="1887575"/>
                <a:ext cx="497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1989" extrusionOk="0">
                    <a:moveTo>
                      <a:pt x="1001" y="0"/>
                    </a:moveTo>
                    <a:cubicBezTo>
                      <a:pt x="453" y="0"/>
                      <a:pt x="1" y="453"/>
                      <a:pt x="1" y="1000"/>
                    </a:cubicBezTo>
                    <a:cubicBezTo>
                      <a:pt x="1" y="1536"/>
                      <a:pt x="453" y="1988"/>
                      <a:pt x="1001" y="1988"/>
                    </a:cubicBezTo>
                    <a:cubicBezTo>
                      <a:pt x="1548" y="1988"/>
                      <a:pt x="1989" y="1536"/>
                      <a:pt x="1989" y="1000"/>
                    </a:cubicBezTo>
                    <a:cubicBezTo>
                      <a:pt x="1989" y="453"/>
                      <a:pt x="1548" y="0"/>
                      <a:pt x="10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5" name="Google Shape;2085;p25"/>
              <p:cNvSpPr/>
              <p:nvPr/>
            </p:nvSpPr>
            <p:spPr>
              <a:xfrm>
                <a:off x="761100" y="1887575"/>
                <a:ext cx="66400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6" extrusionOk="0">
                    <a:moveTo>
                      <a:pt x="1322" y="0"/>
                    </a:moveTo>
                    <a:cubicBezTo>
                      <a:pt x="441" y="0"/>
                      <a:pt x="0" y="1072"/>
                      <a:pt x="619" y="1691"/>
                    </a:cubicBezTo>
                    <a:cubicBezTo>
                      <a:pt x="816" y="1887"/>
                      <a:pt x="1072" y="1985"/>
                      <a:pt x="1326" y="1985"/>
                    </a:cubicBezTo>
                    <a:cubicBezTo>
                      <a:pt x="1581" y="1985"/>
                      <a:pt x="1834" y="1887"/>
                      <a:pt x="2024" y="1691"/>
                    </a:cubicBezTo>
                    <a:cubicBezTo>
                      <a:pt x="2655" y="1072"/>
                      <a:pt x="2203" y="0"/>
                      <a:pt x="13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6" name="Google Shape;2086;p25"/>
              <p:cNvSpPr/>
              <p:nvPr/>
            </p:nvSpPr>
            <p:spPr>
              <a:xfrm>
                <a:off x="989400" y="196130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02"/>
                      <a:pt x="2072" y="671"/>
                      <a:pt x="1691" y="290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7" name="Google Shape;2087;p25"/>
              <p:cNvSpPr/>
              <p:nvPr/>
            </p:nvSpPr>
            <p:spPr>
              <a:xfrm>
                <a:off x="1062625" y="2034325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86" y="0"/>
                    </a:moveTo>
                    <a:cubicBezTo>
                      <a:pt x="482" y="0"/>
                      <a:pt x="0" y="394"/>
                      <a:pt x="0" y="988"/>
                    </a:cubicBezTo>
                    <a:cubicBezTo>
                      <a:pt x="0" y="1585"/>
                      <a:pt x="486" y="1985"/>
                      <a:pt x="993" y="1985"/>
                    </a:cubicBezTo>
                    <a:cubicBezTo>
                      <a:pt x="1234" y="1985"/>
                      <a:pt x="1479" y="1894"/>
                      <a:pt x="1679" y="1691"/>
                    </a:cubicBezTo>
                    <a:cubicBezTo>
                      <a:pt x="2072" y="1310"/>
                      <a:pt x="2072" y="678"/>
                      <a:pt x="1679" y="297"/>
                    </a:cubicBezTo>
                    <a:cubicBezTo>
                      <a:pt x="1477" y="92"/>
                      <a:pt x="1229" y="0"/>
                      <a:pt x="9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8" name="Google Shape;2088;p25"/>
              <p:cNvSpPr/>
              <p:nvPr/>
            </p:nvSpPr>
            <p:spPr>
              <a:xfrm>
                <a:off x="1135550" y="210745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4"/>
                    </a:cubicBezTo>
                    <a:cubicBezTo>
                      <a:pt x="2084" y="1313"/>
                      <a:pt x="2084" y="682"/>
                      <a:pt x="1691" y="290"/>
                    </a:cubicBezTo>
                    <a:cubicBezTo>
                      <a:pt x="1491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9" name="Google Shape;2089;p25"/>
              <p:cNvSpPr/>
              <p:nvPr/>
            </p:nvSpPr>
            <p:spPr>
              <a:xfrm>
                <a:off x="1208775" y="21806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7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0" name="Google Shape;2090;p25"/>
              <p:cNvSpPr/>
              <p:nvPr/>
            </p:nvSpPr>
            <p:spPr>
              <a:xfrm>
                <a:off x="1282300" y="22542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1" y="90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1" name="Google Shape;2091;p25"/>
              <p:cNvSpPr/>
              <p:nvPr/>
            </p:nvSpPr>
            <p:spPr>
              <a:xfrm>
                <a:off x="1355525" y="2327275"/>
                <a:ext cx="518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90" extrusionOk="0">
                    <a:moveTo>
                      <a:pt x="996" y="1"/>
                    </a:moveTo>
                    <a:cubicBezTo>
                      <a:pt x="486" y="1"/>
                      <a:pt x="0" y="401"/>
                      <a:pt x="0" y="998"/>
                    </a:cubicBezTo>
                    <a:cubicBezTo>
                      <a:pt x="0" y="1595"/>
                      <a:pt x="486" y="1989"/>
                      <a:pt x="996" y="1989"/>
                    </a:cubicBezTo>
                    <a:cubicBezTo>
                      <a:pt x="1239" y="1989"/>
                      <a:pt x="1487" y="1900"/>
                      <a:pt x="1691" y="1700"/>
                    </a:cubicBezTo>
                    <a:cubicBezTo>
                      <a:pt x="2072" y="1307"/>
                      <a:pt x="2072" y="676"/>
                      <a:pt x="1691" y="295"/>
                    </a:cubicBezTo>
                    <a:cubicBezTo>
                      <a:pt x="1487" y="92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2" name="Google Shape;2092;p25"/>
              <p:cNvSpPr/>
              <p:nvPr/>
            </p:nvSpPr>
            <p:spPr>
              <a:xfrm>
                <a:off x="842650" y="196070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1"/>
                    </a:moveTo>
                    <a:cubicBezTo>
                      <a:pt x="487" y="1"/>
                      <a:pt x="1" y="395"/>
                      <a:pt x="1" y="992"/>
                    </a:cubicBezTo>
                    <a:cubicBezTo>
                      <a:pt x="1" y="1589"/>
                      <a:pt x="487" y="1984"/>
                      <a:pt x="997" y="1984"/>
                    </a:cubicBezTo>
                    <a:cubicBezTo>
                      <a:pt x="1240" y="1984"/>
                      <a:pt x="1488" y="1894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8" y="90"/>
                      <a:pt x="1240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3" name="Google Shape;2093;p25"/>
              <p:cNvSpPr/>
              <p:nvPr/>
            </p:nvSpPr>
            <p:spPr>
              <a:xfrm>
                <a:off x="916175" y="2034325"/>
                <a:ext cx="51825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5" extrusionOk="0">
                    <a:moveTo>
                      <a:pt x="990" y="0"/>
                    </a:moveTo>
                    <a:cubicBezTo>
                      <a:pt x="482" y="0"/>
                      <a:pt x="0" y="394"/>
                      <a:pt x="0" y="988"/>
                    </a:cubicBezTo>
                    <a:cubicBezTo>
                      <a:pt x="0" y="1585"/>
                      <a:pt x="487" y="1985"/>
                      <a:pt x="996" y="1985"/>
                    </a:cubicBezTo>
                    <a:cubicBezTo>
                      <a:pt x="1239" y="1985"/>
                      <a:pt x="1488" y="1894"/>
                      <a:pt x="1691" y="1691"/>
                    </a:cubicBezTo>
                    <a:cubicBezTo>
                      <a:pt x="2072" y="1310"/>
                      <a:pt x="2072" y="678"/>
                      <a:pt x="1691" y="297"/>
                    </a:cubicBezTo>
                    <a:cubicBezTo>
                      <a:pt x="1486" y="92"/>
                      <a:pt x="1235" y="0"/>
                      <a:pt x="99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4" name="Google Shape;2094;p25"/>
              <p:cNvSpPr/>
              <p:nvPr/>
            </p:nvSpPr>
            <p:spPr>
              <a:xfrm>
                <a:off x="989400" y="21074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13"/>
                      <a:pt x="2072" y="682"/>
                      <a:pt x="1691" y="290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5" name="Google Shape;2095;p25"/>
              <p:cNvSpPr/>
              <p:nvPr/>
            </p:nvSpPr>
            <p:spPr>
              <a:xfrm>
                <a:off x="1062325" y="2180675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4"/>
                    </a:cubicBezTo>
                    <a:cubicBezTo>
                      <a:pt x="2084" y="1301"/>
                      <a:pt x="2084" y="670"/>
                      <a:pt x="1691" y="289"/>
                    </a:cubicBezTo>
                    <a:cubicBezTo>
                      <a:pt x="1491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6" name="Google Shape;2096;p25"/>
              <p:cNvSpPr/>
              <p:nvPr/>
            </p:nvSpPr>
            <p:spPr>
              <a:xfrm>
                <a:off x="1135550" y="225370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996" y="0"/>
                    </a:moveTo>
                    <a:cubicBezTo>
                      <a:pt x="489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5" y="1991"/>
                      <a:pt x="1491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7" name="Google Shape;2097;p25"/>
              <p:cNvSpPr/>
              <p:nvPr/>
            </p:nvSpPr>
            <p:spPr>
              <a:xfrm>
                <a:off x="1209075" y="2327275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1" y="1"/>
                    </a:moveTo>
                    <a:cubicBezTo>
                      <a:pt x="492" y="1"/>
                      <a:pt x="0" y="401"/>
                      <a:pt x="0" y="998"/>
                    </a:cubicBezTo>
                    <a:cubicBezTo>
                      <a:pt x="0" y="1595"/>
                      <a:pt x="492" y="1989"/>
                      <a:pt x="1002" y="1989"/>
                    </a:cubicBezTo>
                    <a:cubicBezTo>
                      <a:pt x="1244" y="1989"/>
                      <a:pt x="1491" y="1900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1" y="92"/>
                      <a:pt x="1244" y="1"/>
                      <a:pt x="100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8" name="Google Shape;2098;p25"/>
              <p:cNvSpPr/>
              <p:nvPr/>
            </p:nvSpPr>
            <p:spPr>
              <a:xfrm>
                <a:off x="1282300" y="2400450"/>
                <a:ext cx="518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92" extrusionOk="0">
                    <a:moveTo>
                      <a:pt x="996" y="0"/>
                    </a:moveTo>
                    <a:cubicBezTo>
                      <a:pt x="488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4" y="1991"/>
                      <a:pt x="1491" y="1902"/>
                      <a:pt x="1691" y="1702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9" name="Google Shape;2099;p25"/>
              <p:cNvSpPr/>
              <p:nvPr/>
            </p:nvSpPr>
            <p:spPr>
              <a:xfrm>
                <a:off x="696200" y="196070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1002" y="1"/>
                    </a:moveTo>
                    <a:cubicBezTo>
                      <a:pt x="493" y="1"/>
                      <a:pt x="1" y="395"/>
                      <a:pt x="1" y="992"/>
                    </a:cubicBezTo>
                    <a:cubicBezTo>
                      <a:pt x="1" y="1595"/>
                      <a:pt x="489" y="1992"/>
                      <a:pt x="997" y="1992"/>
                    </a:cubicBezTo>
                    <a:cubicBezTo>
                      <a:pt x="1241" y="1992"/>
                      <a:pt x="1490" y="1900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2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0" name="Google Shape;2100;p25"/>
              <p:cNvSpPr/>
              <p:nvPr/>
            </p:nvSpPr>
            <p:spPr>
              <a:xfrm>
                <a:off x="769425" y="203392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1"/>
                    </a:moveTo>
                    <a:cubicBezTo>
                      <a:pt x="492" y="1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2" y="1984"/>
                    </a:cubicBezTo>
                    <a:cubicBezTo>
                      <a:pt x="1245" y="1984"/>
                      <a:pt x="1492" y="1894"/>
                      <a:pt x="1691" y="1695"/>
                    </a:cubicBezTo>
                    <a:cubicBezTo>
                      <a:pt x="2084" y="1302"/>
                      <a:pt x="2084" y="683"/>
                      <a:pt x="1691" y="290"/>
                    </a:cubicBezTo>
                    <a:cubicBezTo>
                      <a:pt x="1492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1" name="Google Shape;2101;p25"/>
              <p:cNvSpPr/>
              <p:nvPr/>
            </p:nvSpPr>
            <p:spPr>
              <a:xfrm>
                <a:off x="614650" y="2034000"/>
                <a:ext cx="66400" cy="494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78" extrusionOk="0">
                    <a:moveTo>
                      <a:pt x="1334" y="1"/>
                    </a:moveTo>
                    <a:cubicBezTo>
                      <a:pt x="453" y="1"/>
                      <a:pt x="0" y="1061"/>
                      <a:pt x="631" y="1692"/>
                    </a:cubicBezTo>
                    <a:cubicBezTo>
                      <a:pt x="822" y="1882"/>
                      <a:pt x="1075" y="1977"/>
                      <a:pt x="1329" y="1977"/>
                    </a:cubicBezTo>
                    <a:cubicBezTo>
                      <a:pt x="1584" y="1977"/>
                      <a:pt x="1840" y="1882"/>
                      <a:pt x="2036" y="1692"/>
                    </a:cubicBezTo>
                    <a:cubicBezTo>
                      <a:pt x="2656" y="1061"/>
                      <a:pt x="2215" y="1"/>
                      <a:pt x="13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2" name="Google Shape;2102;p25"/>
              <p:cNvSpPr/>
              <p:nvPr/>
            </p:nvSpPr>
            <p:spPr>
              <a:xfrm>
                <a:off x="842950" y="21074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2" y="1984"/>
                    </a:cubicBezTo>
                    <a:cubicBezTo>
                      <a:pt x="1245" y="1984"/>
                      <a:pt x="1492" y="1894"/>
                      <a:pt x="1691" y="1694"/>
                    </a:cubicBezTo>
                    <a:cubicBezTo>
                      <a:pt x="2084" y="1302"/>
                      <a:pt x="2084" y="682"/>
                      <a:pt x="1691" y="290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3" name="Google Shape;2103;p25"/>
              <p:cNvSpPr/>
              <p:nvPr/>
            </p:nvSpPr>
            <p:spPr>
              <a:xfrm>
                <a:off x="916175" y="2180675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01"/>
                      <a:pt x="2072" y="670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4" name="Google Shape;2104;p25"/>
              <p:cNvSpPr/>
              <p:nvPr/>
            </p:nvSpPr>
            <p:spPr>
              <a:xfrm>
                <a:off x="989400" y="2253700"/>
                <a:ext cx="518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92" extrusionOk="0">
                    <a:moveTo>
                      <a:pt x="991" y="0"/>
                    </a:moveTo>
                    <a:cubicBezTo>
                      <a:pt x="483" y="0"/>
                      <a:pt x="0" y="397"/>
                      <a:pt x="0" y="1000"/>
                    </a:cubicBezTo>
                    <a:cubicBezTo>
                      <a:pt x="0" y="1597"/>
                      <a:pt x="487" y="1991"/>
                      <a:pt x="997" y="1991"/>
                    </a:cubicBezTo>
                    <a:cubicBezTo>
                      <a:pt x="1239" y="1991"/>
                      <a:pt x="1488" y="1902"/>
                      <a:pt x="1691" y="1702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86" y="92"/>
                      <a:pt x="1236" y="0"/>
                      <a:pt x="99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5" name="Google Shape;2105;p25"/>
              <p:cNvSpPr/>
              <p:nvPr/>
            </p:nvSpPr>
            <p:spPr>
              <a:xfrm>
                <a:off x="1062625" y="232682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3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3" y="1983"/>
                    </a:cubicBezTo>
                    <a:cubicBezTo>
                      <a:pt x="1234" y="1983"/>
                      <a:pt x="1479" y="1894"/>
                      <a:pt x="1679" y="1694"/>
                    </a:cubicBezTo>
                    <a:cubicBezTo>
                      <a:pt x="2072" y="1313"/>
                      <a:pt x="2072" y="682"/>
                      <a:pt x="1679" y="289"/>
                    </a:cubicBezTo>
                    <a:cubicBezTo>
                      <a:pt x="1479" y="90"/>
                      <a:pt x="1234" y="0"/>
                      <a:pt x="9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6" name="Google Shape;2106;p25"/>
              <p:cNvSpPr/>
              <p:nvPr/>
            </p:nvSpPr>
            <p:spPr>
              <a:xfrm>
                <a:off x="1135850" y="240045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1000" y="0"/>
                    </a:moveTo>
                    <a:cubicBezTo>
                      <a:pt x="489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6" y="1991"/>
                    </a:cubicBezTo>
                    <a:cubicBezTo>
                      <a:pt x="1250" y="1991"/>
                      <a:pt x="1499" y="1902"/>
                      <a:pt x="1703" y="1702"/>
                    </a:cubicBezTo>
                    <a:cubicBezTo>
                      <a:pt x="2084" y="1309"/>
                      <a:pt x="2084" y="678"/>
                      <a:pt x="1703" y="297"/>
                    </a:cubicBezTo>
                    <a:cubicBezTo>
                      <a:pt x="1498" y="92"/>
                      <a:pt x="1246" y="0"/>
                      <a:pt x="100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7" name="Google Shape;2107;p25"/>
              <p:cNvSpPr/>
              <p:nvPr/>
            </p:nvSpPr>
            <p:spPr>
              <a:xfrm>
                <a:off x="1209075" y="2473575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13"/>
                      <a:pt x="2084" y="682"/>
                      <a:pt x="1691" y="289"/>
                    </a:cubicBezTo>
                    <a:cubicBezTo>
                      <a:pt x="1491" y="89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8" name="Google Shape;2108;p25"/>
              <p:cNvSpPr/>
              <p:nvPr/>
            </p:nvSpPr>
            <p:spPr>
              <a:xfrm>
                <a:off x="696200" y="210702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1002" y="0"/>
                    </a:moveTo>
                    <a:cubicBezTo>
                      <a:pt x="492" y="0"/>
                      <a:pt x="1" y="400"/>
                      <a:pt x="1" y="997"/>
                    </a:cubicBezTo>
                    <a:cubicBezTo>
                      <a:pt x="1" y="1594"/>
                      <a:pt x="493" y="1989"/>
                      <a:pt x="1002" y="1989"/>
                    </a:cubicBezTo>
                    <a:cubicBezTo>
                      <a:pt x="1245" y="1989"/>
                      <a:pt x="1492" y="1899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2" y="91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9" name="Google Shape;2109;p25"/>
              <p:cNvSpPr/>
              <p:nvPr/>
            </p:nvSpPr>
            <p:spPr>
              <a:xfrm>
                <a:off x="769725" y="218067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6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6" y="1984"/>
                    </a:cubicBezTo>
                    <a:cubicBezTo>
                      <a:pt x="1250" y="1984"/>
                      <a:pt x="1500" y="1894"/>
                      <a:pt x="1703" y="1694"/>
                    </a:cubicBezTo>
                    <a:cubicBezTo>
                      <a:pt x="2084" y="1301"/>
                      <a:pt x="2084" y="682"/>
                      <a:pt x="1703" y="289"/>
                    </a:cubicBezTo>
                    <a:cubicBezTo>
                      <a:pt x="1500" y="90"/>
                      <a:pt x="1250" y="0"/>
                      <a:pt x="10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0" name="Google Shape;2110;p25"/>
              <p:cNvSpPr/>
              <p:nvPr/>
            </p:nvSpPr>
            <p:spPr>
              <a:xfrm>
                <a:off x="842950" y="225370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997" y="0"/>
                    </a:moveTo>
                    <a:cubicBezTo>
                      <a:pt x="489" y="0"/>
                      <a:pt x="1" y="397"/>
                      <a:pt x="1" y="1000"/>
                    </a:cubicBezTo>
                    <a:cubicBezTo>
                      <a:pt x="1" y="1597"/>
                      <a:pt x="492" y="1991"/>
                      <a:pt x="1002" y="1991"/>
                    </a:cubicBezTo>
                    <a:cubicBezTo>
                      <a:pt x="1245" y="1991"/>
                      <a:pt x="1492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1" name="Google Shape;2111;p25"/>
              <p:cNvSpPr/>
              <p:nvPr/>
            </p:nvSpPr>
            <p:spPr>
              <a:xfrm>
                <a:off x="916175" y="2326825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8" y="1894"/>
                      <a:pt x="1691" y="1694"/>
                    </a:cubicBezTo>
                    <a:cubicBezTo>
                      <a:pt x="2072" y="1313"/>
                      <a:pt x="2072" y="682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2" name="Google Shape;2112;p25"/>
              <p:cNvSpPr/>
              <p:nvPr/>
            </p:nvSpPr>
            <p:spPr>
              <a:xfrm>
                <a:off x="989400" y="24000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8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3" name="Google Shape;2113;p25"/>
              <p:cNvSpPr/>
              <p:nvPr/>
            </p:nvSpPr>
            <p:spPr>
              <a:xfrm>
                <a:off x="1062925" y="24735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7" y="1894"/>
                      <a:pt x="1691" y="1694"/>
                    </a:cubicBezTo>
                    <a:cubicBezTo>
                      <a:pt x="2072" y="1313"/>
                      <a:pt x="2072" y="682"/>
                      <a:pt x="1691" y="289"/>
                    </a:cubicBezTo>
                    <a:cubicBezTo>
                      <a:pt x="1487" y="89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4" name="Google Shape;2114;p25"/>
              <p:cNvSpPr/>
              <p:nvPr/>
            </p:nvSpPr>
            <p:spPr>
              <a:xfrm>
                <a:off x="1136150" y="2546775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96" y="1"/>
                    </a:moveTo>
                    <a:cubicBezTo>
                      <a:pt x="487" y="1"/>
                      <a:pt x="0" y="396"/>
                      <a:pt x="0" y="993"/>
                    </a:cubicBezTo>
                    <a:cubicBezTo>
                      <a:pt x="0" y="1589"/>
                      <a:pt x="487" y="1984"/>
                      <a:pt x="996" y="1984"/>
                    </a:cubicBezTo>
                    <a:cubicBezTo>
                      <a:pt x="1239" y="1984"/>
                      <a:pt x="1487" y="1895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5" name="Google Shape;2115;p25"/>
              <p:cNvSpPr/>
              <p:nvPr/>
            </p:nvSpPr>
            <p:spPr>
              <a:xfrm>
                <a:off x="549750" y="210725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997" y="1"/>
                    </a:moveTo>
                    <a:cubicBezTo>
                      <a:pt x="489" y="1"/>
                      <a:pt x="1" y="397"/>
                      <a:pt x="1" y="1000"/>
                    </a:cubicBezTo>
                    <a:cubicBezTo>
                      <a:pt x="1" y="1597"/>
                      <a:pt x="493" y="1992"/>
                      <a:pt x="1002" y="1992"/>
                    </a:cubicBezTo>
                    <a:cubicBezTo>
                      <a:pt x="1245" y="1992"/>
                      <a:pt x="1492" y="1902"/>
                      <a:pt x="1692" y="1702"/>
                    </a:cubicBezTo>
                    <a:cubicBezTo>
                      <a:pt x="2084" y="1310"/>
                      <a:pt x="2084" y="679"/>
                      <a:pt x="1692" y="298"/>
                    </a:cubicBezTo>
                    <a:cubicBezTo>
                      <a:pt x="1490" y="92"/>
                      <a:pt x="1241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6" name="Google Shape;2116;p25"/>
              <p:cNvSpPr/>
              <p:nvPr/>
            </p:nvSpPr>
            <p:spPr>
              <a:xfrm>
                <a:off x="622975" y="2180475"/>
                <a:ext cx="51825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8" extrusionOk="0">
                    <a:moveTo>
                      <a:pt x="990" y="0"/>
                    </a:moveTo>
                    <a:cubicBezTo>
                      <a:pt x="483" y="0"/>
                      <a:pt x="1" y="394"/>
                      <a:pt x="1" y="988"/>
                    </a:cubicBezTo>
                    <a:cubicBezTo>
                      <a:pt x="1" y="1591"/>
                      <a:pt x="484" y="1987"/>
                      <a:pt x="992" y="1987"/>
                    </a:cubicBezTo>
                    <a:cubicBezTo>
                      <a:pt x="1236" y="1987"/>
                      <a:pt x="1486" y="1896"/>
                      <a:pt x="1691" y="1690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86" y="92"/>
                      <a:pt x="1235" y="0"/>
                      <a:pt x="99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7" name="Google Shape;2117;p25"/>
              <p:cNvSpPr/>
              <p:nvPr/>
            </p:nvSpPr>
            <p:spPr>
              <a:xfrm>
                <a:off x="468200" y="2180450"/>
                <a:ext cx="66400" cy="49675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7" extrusionOk="0">
                    <a:moveTo>
                      <a:pt x="1322" y="1"/>
                    </a:moveTo>
                    <a:cubicBezTo>
                      <a:pt x="441" y="1"/>
                      <a:pt x="1" y="1072"/>
                      <a:pt x="632" y="1691"/>
                    </a:cubicBezTo>
                    <a:cubicBezTo>
                      <a:pt x="822" y="1888"/>
                      <a:pt x="1075" y="1986"/>
                      <a:pt x="1328" y="1986"/>
                    </a:cubicBezTo>
                    <a:cubicBezTo>
                      <a:pt x="1581" y="1986"/>
                      <a:pt x="1834" y="1888"/>
                      <a:pt x="2025" y="1691"/>
                    </a:cubicBezTo>
                    <a:cubicBezTo>
                      <a:pt x="2656" y="1072"/>
                      <a:pt x="2203" y="1"/>
                      <a:pt x="132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8" name="Google Shape;2118;p25"/>
              <p:cNvSpPr/>
              <p:nvPr/>
            </p:nvSpPr>
            <p:spPr>
              <a:xfrm>
                <a:off x="696500" y="2253975"/>
                <a:ext cx="518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9" extrusionOk="0">
                    <a:moveTo>
                      <a:pt x="990" y="1"/>
                    </a:moveTo>
                    <a:cubicBezTo>
                      <a:pt x="482" y="1"/>
                      <a:pt x="1" y="395"/>
                      <a:pt x="1" y="989"/>
                    </a:cubicBezTo>
                    <a:cubicBezTo>
                      <a:pt x="1" y="1592"/>
                      <a:pt x="484" y="1988"/>
                      <a:pt x="991" y="1988"/>
                    </a:cubicBezTo>
                    <a:cubicBezTo>
                      <a:pt x="1236" y="1988"/>
                      <a:pt x="1486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6" y="93"/>
                      <a:pt x="1235" y="1"/>
                      <a:pt x="9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9" name="Google Shape;2119;p25"/>
              <p:cNvSpPr/>
              <p:nvPr/>
            </p:nvSpPr>
            <p:spPr>
              <a:xfrm>
                <a:off x="769425" y="232712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1006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9"/>
                      <a:pt x="1006" y="1989"/>
                    </a:cubicBezTo>
                    <a:cubicBezTo>
                      <a:pt x="1250" y="1989"/>
                      <a:pt x="1500" y="1898"/>
                      <a:pt x="1703" y="1694"/>
                    </a:cubicBezTo>
                    <a:cubicBezTo>
                      <a:pt x="2084" y="1313"/>
                      <a:pt x="2084" y="682"/>
                      <a:pt x="1703" y="289"/>
                    </a:cubicBezTo>
                    <a:cubicBezTo>
                      <a:pt x="1500" y="90"/>
                      <a:pt x="1250" y="0"/>
                      <a:pt x="10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0" name="Google Shape;2120;p25"/>
              <p:cNvSpPr/>
              <p:nvPr/>
            </p:nvSpPr>
            <p:spPr>
              <a:xfrm>
                <a:off x="842650" y="24003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1" name="Google Shape;2121;p25"/>
              <p:cNvSpPr/>
              <p:nvPr/>
            </p:nvSpPr>
            <p:spPr>
              <a:xfrm>
                <a:off x="915875" y="247357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01"/>
                      <a:pt x="2084" y="670"/>
                      <a:pt x="1691" y="289"/>
                    </a:cubicBezTo>
                    <a:cubicBezTo>
                      <a:pt x="1492" y="89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2" name="Google Shape;2122;p25"/>
              <p:cNvSpPr/>
              <p:nvPr/>
            </p:nvSpPr>
            <p:spPr>
              <a:xfrm>
                <a:off x="989400" y="2546950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2" y="1"/>
                    </a:moveTo>
                    <a:cubicBezTo>
                      <a:pt x="492" y="1"/>
                      <a:pt x="0" y="401"/>
                      <a:pt x="0" y="997"/>
                    </a:cubicBezTo>
                    <a:cubicBezTo>
                      <a:pt x="0" y="1594"/>
                      <a:pt x="492" y="1989"/>
                      <a:pt x="1002" y="1989"/>
                    </a:cubicBezTo>
                    <a:cubicBezTo>
                      <a:pt x="1245" y="1989"/>
                      <a:pt x="1491" y="1900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1" y="91"/>
                      <a:pt x="1244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3" name="Google Shape;2123;p25"/>
              <p:cNvSpPr/>
              <p:nvPr/>
            </p:nvSpPr>
            <p:spPr>
              <a:xfrm>
                <a:off x="1062925" y="2620000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97" y="1"/>
                    </a:moveTo>
                    <a:cubicBezTo>
                      <a:pt x="487" y="1"/>
                      <a:pt x="0" y="396"/>
                      <a:pt x="0" y="993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5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4" name="Google Shape;2124;p25"/>
              <p:cNvSpPr/>
              <p:nvPr/>
            </p:nvSpPr>
            <p:spPr>
              <a:xfrm>
                <a:off x="549750" y="225360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3" y="0"/>
                      <a:pt x="1" y="395"/>
                      <a:pt x="1" y="992"/>
                    </a:cubicBezTo>
                    <a:cubicBezTo>
                      <a:pt x="1" y="1589"/>
                      <a:pt x="493" y="1984"/>
                      <a:pt x="1002" y="1984"/>
                    </a:cubicBezTo>
                    <a:cubicBezTo>
                      <a:pt x="1245" y="1984"/>
                      <a:pt x="1492" y="1894"/>
                      <a:pt x="1692" y="1694"/>
                    </a:cubicBezTo>
                    <a:cubicBezTo>
                      <a:pt x="2084" y="1302"/>
                      <a:pt x="2084" y="682"/>
                      <a:pt x="1692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5" name="Google Shape;2125;p25"/>
              <p:cNvSpPr/>
              <p:nvPr/>
            </p:nvSpPr>
            <p:spPr>
              <a:xfrm>
                <a:off x="623275" y="232712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3" y="0"/>
                      <a:pt x="1" y="395"/>
                      <a:pt x="1" y="992"/>
                    </a:cubicBezTo>
                    <a:cubicBezTo>
                      <a:pt x="1" y="1589"/>
                      <a:pt x="493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13"/>
                      <a:pt x="2084" y="682"/>
                      <a:pt x="1691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6" name="Google Shape;2126;p25"/>
              <p:cNvSpPr/>
              <p:nvPr/>
            </p:nvSpPr>
            <p:spPr>
              <a:xfrm>
                <a:off x="696500" y="24003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1" y="395"/>
                      <a:pt x="1" y="992"/>
                    </a:cubicBezTo>
                    <a:cubicBezTo>
                      <a:pt x="1" y="1589"/>
                      <a:pt x="487" y="1983"/>
                      <a:pt x="997" y="1983"/>
                    </a:cubicBezTo>
                    <a:cubicBezTo>
                      <a:pt x="1240" y="1983"/>
                      <a:pt x="1488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8" y="90"/>
                      <a:pt x="1240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7" name="Google Shape;2127;p25"/>
              <p:cNvSpPr/>
              <p:nvPr/>
            </p:nvSpPr>
            <p:spPr>
              <a:xfrm>
                <a:off x="769425" y="2473375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1000" y="0"/>
                    </a:moveTo>
                    <a:cubicBezTo>
                      <a:pt x="489" y="0"/>
                      <a:pt x="1" y="397"/>
                      <a:pt x="1" y="1000"/>
                    </a:cubicBezTo>
                    <a:cubicBezTo>
                      <a:pt x="1" y="1597"/>
                      <a:pt x="492" y="1991"/>
                      <a:pt x="1006" y="1991"/>
                    </a:cubicBezTo>
                    <a:cubicBezTo>
                      <a:pt x="1250" y="1991"/>
                      <a:pt x="1500" y="1902"/>
                      <a:pt x="1703" y="1702"/>
                    </a:cubicBezTo>
                    <a:cubicBezTo>
                      <a:pt x="2084" y="1309"/>
                      <a:pt x="2084" y="678"/>
                      <a:pt x="1703" y="297"/>
                    </a:cubicBezTo>
                    <a:cubicBezTo>
                      <a:pt x="1498" y="92"/>
                      <a:pt x="1247" y="0"/>
                      <a:pt x="100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8" name="Google Shape;2128;p25"/>
              <p:cNvSpPr/>
              <p:nvPr/>
            </p:nvSpPr>
            <p:spPr>
              <a:xfrm>
                <a:off x="842650" y="254657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995" y="1"/>
                    </a:moveTo>
                    <a:cubicBezTo>
                      <a:pt x="488" y="1"/>
                      <a:pt x="1" y="395"/>
                      <a:pt x="1" y="989"/>
                    </a:cubicBezTo>
                    <a:cubicBezTo>
                      <a:pt x="1" y="1591"/>
                      <a:pt x="489" y="1988"/>
                      <a:pt x="997" y="1988"/>
                    </a:cubicBezTo>
                    <a:cubicBezTo>
                      <a:pt x="1241" y="1988"/>
                      <a:pt x="1490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0" y="1"/>
                      <a:pt x="9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9" name="Google Shape;2129;p25"/>
              <p:cNvSpPr/>
              <p:nvPr/>
            </p:nvSpPr>
            <p:spPr>
              <a:xfrm>
                <a:off x="916175" y="2620000"/>
                <a:ext cx="52125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0" extrusionOk="0">
                    <a:moveTo>
                      <a:pt x="1006" y="1"/>
                    </a:moveTo>
                    <a:cubicBezTo>
                      <a:pt x="492" y="1"/>
                      <a:pt x="0" y="396"/>
                      <a:pt x="0" y="993"/>
                    </a:cubicBezTo>
                    <a:cubicBezTo>
                      <a:pt x="0" y="1589"/>
                      <a:pt x="492" y="1989"/>
                      <a:pt x="1005" y="1989"/>
                    </a:cubicBezTo>
                    <a:cubicBezTo>
                      <a:pt x="1250" y="1989"/>
                      <a:pt x="1499" y="1899"/>
                      <a:pt x="1703" y="1695"/>
                    </a:cubicBezTo>
                    <a:cubicBezTo>
                      <a:pt x="2084" y="1314"/>
                      <a:pt x="2084" y="683"/>
                      <a:pt x="1703" y="290"/>
                    </a:cubicBezTo>
                    <a:cubicBezTo>
                      <a:pt x="1500" y="90"/>
                      <a:pt x="1250" y="1"/>
                      <a:pt x="100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0" name="Google Shape;2130;p25"/>
              <p:cNvSpPr/>
              <p:nvPr/>
            </p:nvSpPr>
            <p:spPr>
              <a:xfrm>
                <a:off x="989400" y="2693225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2" y="1"/>
                    </a:moveTo>
                    <a:cubicBezTo>
                      <a:pt x="492" y="1"/>
                      <a:pt x="0" y="396"/>
                      <a:pt x="0" y="992"/>
                    </a:cubicBezTo>
                    <a:cubicBezTo>
                      <a:pt x="0" y="1589"/>
                      <a:pt x="492" y="1989"/>
                      <a:pt x="1002" y="1989"/>
                    </a:cubicBezTo>
                    <a:cubicBezTo>
                      <a:pt x="1244" y="1989"/>
                      <a:pt x="1491" y="1899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31" name="Google Shape;2131;p25"/>
            <p:cNvGrpSpPr/>
            <p:nvPr/>
          </p:nvGrpSpPr>
          <p:grpSpPr>
            <a:xfrm>
              <a:off x="8131405" y="-112252"/>
              <a:ext cx="1368801" cy="1368801"/>
              <a:chOff x="1653302" y="685777"/>
              <a:chExt cx="824828" cy="824828"/>
            </a:xfrm>
          </p:grpSpPr>
          <p:sp>
            <p:nvSpPr>
              <p:cNvPr id="2132" name="Google Shape;2132;p25"/>
              <p:cNvSpPr/>
              <p:nvPr/>
            </p:nvSpPr>
            <p:spPr>
              <a:xfrm>
                <a:off x="1685230" y="717705"/>
                <a:ext cx="792900" cy="792900"/>
              </a:xfrm>
              <a:prstGeom prst="donut">
                <a:avLst>
                  <a:gd name="adj" fmla="val 22098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3" name="Google Shape;2133;p25"/>
              <p:cNvSpPr/>
              <p:nvPr/>
            </p:nvSpPr>
            <p:spPr>
              <a:xfrm>
                <a:off x="1653302" y="685777"/>
                <a:ext cx="792900" cy="792900"/>
              </a:xfrm>
              <a:prstGeom prst="donut">
                <a:avLst>
                  <a:gd name="adj" fmla="val 22098"/>
                </a:avLst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34" name="Google Shape;2134;p25"/>
            <p:cNvGrpSpPr/>
            <p:nvPr/>
          </p:nvGrpSpPr>
          <p:grpSpPr>
            <a:xfrm>
              <a:off x="16" y="2398116"/>
              <a:ext cx="494831" cy="1412909"/>
              <a:chOff x="16" y="2398116"/>
              <a:chExt cx="494831" cy="1412909"/>
            </a:xfrm>
          </p:grpSpPr>
          <p:sp>
            <p:nvSpPr>
              <p:cNvPr id="2135" name="Google Shape;2135;p25"/>
              <p:cNvSpPr/>
              <p:nvPr/>
            </p:nvSpPr>
            <p:spPr>
              <a:xfrm rot="10800000">
                <a:off x="16" y="2398116"/>
                <a:ext cx="494831" cy="1412909"/>
              </a:xfrm>
              <a:custGeom>
                <a:avLst/>
                <a:gdLst/>
                <a:ahLst/>
                <a:cxnLst/>
                <a:rect l="l" t="t" r="r" b="b"/>
                <a:pathLst>
                  <a:path w="20111" h="40208" extrusionOk="0">
                    <a:moveTo>
                      <a:pt x="20111" y="0"/>
                    </a:moveTo>
                    <a:lnTo>
                      <a:pt x="1" y="20110"/>
                    </a:lnTo>
                    <a:lnTo>
                      <a:pt x="20111" y="40208"/>
                    </a:lnTo>
                    <a:lnTo>
                      <a:pt x="20111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6" name="Google Shape;2136;p25"/>
              <p:cNvSpPr/>
              <p:nvPr/>
            </p:nvSpPr>
            <p:spPr>
              <a:xfrm rot="10800000">
                <a:off x="120370" y="3204713"/>
                <a:ext cx="254129" cy="217500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2977" extrusionOk="0">
                    <a:moveTo>
                      <a:pt x="1989" y="584"/>
                    </a:moveTo>
                    <a:cubicBezTo>
                      <a:pt x="2489" y="584"/>
                      <a:pt x="2882" y="989"/>
                      <a:pt x="2882" y="1477"/>
                    </a:cubicBezTo>
                    <a:cubicBezTo>
                      <a:pt x="2882" y="2016"/>
                      <a:pt x="2441" y="2376"/>
                      <a:pt x="1983" y="2376"/>
                    </a:cubicBezTo>
                    <a:cubicBezTo>
                      <a:pt x="1763" y="2376"/>
                      <a:pt x="1539" y="2293"/>
                      <a:pt x="1358" y="2108"/>
                    </a:cubicBezTo>
                    <a:cubicBezTo>
                      <a:pt x="798" y="1548"/>
                      <a:pt x="1191" y="584"/>
                      <a:pt x="1989" y="584"/>
                    </a:cubicBezTo>
                    <a:close/>
                    <a:moveTo>
                      <a:pt x="1984" y="0"/>
                    </a:moveTo>
                    <a:cubicBezTo>
                      <a:pt x="1618" y="0"/>
                      <a:pt x="1245" y="136"/>
                      <a:pt x="941" y="441"/>
                    </a:cubicBezTo>
                    <a:cubicBezTo>
                      <a:pt x="1" y="1370"/>
                      <a:pt x="667" y="2977"/>
                      <a:pt x="1989" y="2977"/>
                    </a:cubicBezTo>
                    <a:cubicBezTo>
                      <a:pt x="2810" y="2977"/>
                      <a:pt x="3477" y="2310"/>
                      <a:pt x="3477" y="1489"/>
                    </a:cubicBezTo>
                    <a:cubicBezTo>
                      <a:pt x="3477" y="595"/>
                      <a:pt x="2747" y="0"/>
                      <a:pt x="198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137" name="Google Shape;2137;p25"/>
            <p:cNvSpPr/>
            <p:nvPr/>
          </p:nvSpPr>
          <p:spPr>
            <a:xfrm>
              <a:off x="6997325" y="4777575"/>
              <a:ext cx="466330" cy="448170"/>
            </a:xfrm>
            <a:custGeom>
              <a:avLst/>
              <a:gdLst/>
              <a:ahLst/>
              <a:cxnLst/>
              <a:rect l="l" t="t" r="r" b="b"/>
              <a:pathLst>
                <a:path w="21647" h="20804" extrusionOk="0">
                  <a:moveTo>
                    <a:pt x="4732" y="1"/>
                  </a:moveTo>
                  <a:cubicBezTo>
                    <a:pt x="3629" y="1"/>
                    <a:pt x="2525" y="420"/>
                    <a:pt x="1680" y="1260"/>
                  </a:cubicBezTo>
                  <a:cubicBezTo>
                    <a:pt x="1" y="2951"/>
                    <a:pt x="1" y="5677"/>
                    <a:pt x="1680" y="7356"/>
                  </a:cubicBezTo>
                  <a:lnTo>
                    <a:pt x="4728" y="10404"/>
                  </a:lnTo>
                  <a:lnTo>
                    <a:pt x="1680" y="13452"/>
                  </a:lnTo>
                  <a:cubicBezTo>
                    <a:pt x="1" y="15131"/>
                    <a:pt x="1" y="17857"/>
                    <a:pt x="1680" y="19536"/>
                  </a:cubicBezTo>
                  <a:cubicBezTo>
                    <a:pt x="2525" y="20375"/>
                    <a:pt x="3629" y="20795"/>
                    <a:pt x="4732" y="20795"/>
                  </a:cubicBezTo>
                  <a:cubicBezTo>
                    <a:pt x="5835" y="20795"/>
                    <a:pt x="6936" y="20375"/>
                    <a:pt x="7776" y="19536"/>
                  </a:cubicBezTo>
                  <a:lnTo>
                    <a:pt x="10824" y="16500"/>
                  </a:lnTo>
                  <a:lnTo>
                    <a:pt x="13872" y="19536"/>
                  </a:lnTo>
                  <a:cubicBezTo>
                    <a:pt x="14711" y="20381"/>
                    <a:pt x="15812" y="20804"/>
                    <a:pt x="16914" y="20804"/>
                  </a:cubicBezTo>
                  <a:cubicBezTo>
                    <a:pt x="18015" y="20804"/>
                    <a:pt x="19116" y="20381"/>
                    <a:pt x="19956" y="19536"/>
                  </a:cubicBezTo>
                  <a:cubicBezTo>
                    <a:pt x="21647" y="17857"/>
                    <a:pt x="21647" y="15131"/>
                    <a:pt x="19956" y="13452"/>
                  </a:cubicBezTo>
                  <a:lnTo>
                    <a:pt x="16920" y="10404"/>
                  </a:lnTo>
                  <a:lnTo>
                    <a:pt x="19956" y="7356"/>
                  </a:lnTo>
                  <a:cubicBezTo>
                    <a:pt x="21635" y="5677"/>
                    <a:pt x="21635" y="2951"/>
                    <a:pt x="19956" y="1260"/>
                  </a:cubicBezTo>
                  <a:cubicBezTo>
                    <a:pt x="19116" y="420"/>
                    <a:pt x="18015" y="1"/>
                    <a:pt x="16914" y="1"/>
                  </a:cubicBezTo>
                  <a:cubicBezTo>
                    <a:pt x="15812" y="1"/>
                    <a:pt x="14711" y="420"/>
                    <a:pt x="13872" y="1260"/>
                  </a:cubicBezTo>
                  <a:lnTo>
                    <a:pt x="10824" y="4308"/>
                  </a:lnTo>
                  <a:lnTo>
                    <a:pt x="7776" y="1260"/>
                  </a:lnTo>
                  <a:cubicBezTo>
                    <a:pt x="6936" y="420"/>
                    <a:pt x="5835" y="1"/>
                    <a:pt x="47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38" name="Google Shape;2138;p25"/>
          <p:cNvSpPr txBox="1">
            <a:spLocks noGrp="1"/>
          </p:cNvSpPr>
          <p:nvPr>
            <p:ph type="subTitle" idx="1"/>
          </p:nvPr>
        </p:nvSpPr>
        <p:spPr>
          <a:xfrm>
            <a:off x="625600" y="1142600"/>
            <a:ext cx="7892700" cy="3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9" name="Google Shape;2139;p25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4">
    <p:spTree>
      <p:nvGrpSpPr>
        <p:cNvPr id="1" name="Shape 2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6" name="Google Shape;2436;p28"/>
          <p:cNvGrpSpPr/>
          <p:nvPr/>
        </p:nvGrpSpPr>
        <p:grpSpPr>
          <a:xfrm>
            <a:off x="-1958993" y="-226278"/>
            <a:ext cx="11480074" cy="4951711"/>
            <a:chOff x="-1958993" y="-226278"/>
            <a:chExt cx="11480074" cy="4951711"/>
          </a:xfrm>
        </p:grpSpPr>
        <p:grpSp>
          <p:nvGrpSpPr>
            <p:cNvPr id="2437" name="Google Shape;2437;p28"/>
            <p:cNvGrpSpPr/>
            <p:nvPr/>
          </p:nvGrpSpPr>
          <p:grpSpPr>
            <a:xfrm>
              <a:off x="-1958993" y="4060690"/>
              <a:ext cx="3072186" cy="600091"/>
              <a:chOff x="8177200" y="4623825"/>
              <a:chExt cx="1541875" cy="301175"/>
            </a:xfrm>
          </p:grpSpPr>
          <p:sp>
            <p:nvSpPr>
              <p:cNvPr id="2438" name="Google Shape;2438;p28"/>
              <p:cNvSpPr/>
              <p:nvPr/>
            </p:nvSpPr>
            <p:spPr>
              <a:xfrm>
                <a:off x="8177200" y="4813050"/>
                <a:ext cx="154187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61675" h="4478" fill="none" extrusionOk="0">
                    <a:moveTo>
                      <a:pt x="0" y="1858"/>
                    </a:moveTo>
                    <a:cubicBezTo>
                      <a:pt x="2929" y="12"/>
                      <a:pt x="6727" y="310"/>
                      <a:pt x="9335" y="2608"/>
                    </a:cubicBezTo>
                    <a:cubicBezTo>
                      <a:pt x="11466" y="4477"/>
                      <a:pt x="14657" y="4477"/>
                      <a:pt x="16788" y="2608"/>
                    </a:cubicBezTo>
                    <a:cubicBezTo>
                      <a:pt x="19741" y="0"/>
                      <a:pt x="24158" y="0"/>
                      <a:pt x="27111" y="2608"/>
                    </a:cubicBezTo>
                    <a:cubicBezTo>
                      <a:pt x="29242" y="4477"/>
                      <a:pt x="32433" y="4477"/>
                      <a:pt x="34564" y="2608"/>
                    </a:cubicBezTo>
                    <a:cubicBezTo>
                      <a:pt x="37517" y="0"/>
                      <a:pt x="41934" y="0"/>
                      <a:pt x="44887" y="2608"/>
                    </a:cubicBezTo>
                    <a:cubicBezTo>
                      <a:pt x="47018" y="4477"/>
                      <a:pt x="50209" y="4477"/>
                      <a:pt x="52352" y="2608"/>
                    </a:cubicBezTo>
                    <a:cubicBezTo>
                      <a:pt x="54948" y="310"/>
                      <a:pt x="58746" y="12"/>
                      <a:pt x="61675" y="1858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9" name="Google Shape;2439;p28"/>
              <p:cNvSpPr/>
              <p:nvPr/>
            </p:nvSpPr>
            <p:spPr>
              <a:xfrm>
                <a:off x="8177200" y="4718438"/>
                <a:ext cx="154187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61675" h="4478" fill="none" extrusionOk="0">
                    <a:moveTo>
                      <a:pt x="0" y="1858"/>
                    </a:moveTo>
                    <a:cubicBezTo>
                      <a:pt x="2929" y="12"/>
                      <a:pt x="6727" y="310"/>
                      <a:pt x="9335" y="2608"/>
                    </a:cubicBezTo>
                    <a:cubicBezTo>
                      <a:pt x="11466" y="4477"/>
                      <a:pt x="14657" y="4477"/>
                      <a:pt x="16788" y="2608"/>
                    </a:cubicBezTo>
                    <a:cubicBezTo>
                      <a:pt x="19741" y="0"/>
                      <a:pt x="24158" y="0"/>
                      <a:pt x="27111" y="2608"/>
                    </a:cubicBezTo>
                    <a:cubicBezTo>
                      <a:pt x="29242" y="4477"/>
                      <a:pt x="32433" y="4477"/>
                      <a:pt x="34564" y="2608"/>
                    </a:cubicBezTo>
                    <a:cubicBezTo>
                      <a:pt x="37517" y="0"/>
                      <a:pt x="41934" y="0"/>
                      <a:pt x="44887" y="2608"/>
                    </a:cubicBezTo>
                    <a:cubicBezTo>
                      <a:pt x="47018" y="4477"/>
                      <a:pt x="50209" y="4477"/>
                      <a:pt x="52352" y="2608"/>
                    </a:cubicBezTo>
                    <a:cubicBezTo>
                      <a:pt x="54948" y="310"/>
                      <a:pt x="58746" y="12"/>
                      <a:pt x="61675" y="1858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0" name="Google Shape;2440;p28"/>
              <p:cNvSpPr/>
              <p:nvPr/>
            </p:nvSpPr>
            <p:spPr>
              <a:xfrm>
                <a:off x="8177200" y="4623825"/>
                <a:ext cx="154187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61675" h="4478" fill="none" extrusionOk="0">
                    <a:moveTo>
                      <a:pt x="0" y="1858"/>
                    </a:moveTo>
                    <a:cubicBezTo>
                      <a:pt x="2929" y="12"/>
                      <a:pt x="6727" y="310"/>
                      <a:pt x="9335" y="2608"/>
                    </a:cubicBezTo>
                    <a:cubicBezTo>
                      <a:pt x="11466" y="4477"/>
                      <a:pt x="14657" y="4477"/>
                      <a:pt x="16788" y="2608"/>
                    </a:cubicBezTo>
                    <a:cubicBezTo>
                      <a:pt x="19741" y="0"/>
                      <a:pt x="24158" y="0"/>
                      <a:pt x="27111" y="2608"/>
                    </a:cubicBezTo>
                    <a:cubicBezTo>
                      <a:pt x="29242" y="4477"/>
                      <a:pt x="32433" y="4477"/>
                      <a:pt x="34564" y="2608"/>
                    </a:cubicBezTo>
                    <a:cubicBezTo>
                      <a:pt x="37517" y="0"/>
                      <a:pt x="41934" y="0"/>
                      <a:pt x="44887" y="2608"/>
                    </a:cubicBezTo>
                    <a:cubicBezTo>
                      <a:pt x="47018" y="4477"/>
                      <a:pt x="50209" y="4477"/>
                      <a:pt x="52352" y="2608"/>
                    </a:cubicBezTo>
                    <a:cubicBezTo>
                      <a:pt x="54948" y="310"/>
                      <a:pt x="58746" y="12"/>
                      <a:pt x="61675" y="1858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41" name="Google Shape;2441;p28"/>
            <p:cNvGrpSpPr/>
            <p:nvPr/>
          </p:nvGrpSpPr>
          <p:grpSpPr>
            <a:xfrm>
              <a:off x="8439650" y="101138"/>
              <a:ext cx="1081431" cy="1081431"/>
              <a:chOff x="1653302" y="685777"/>
              <a:chExt cx="824828" cy="824828"/>
            </a:xfrm>
          </p:grpSpPr>
          <p:sp>
            <p:nvSpPr>
              <p:cNvPr id="2442" name="Google Shape;2442;p28"/>
              <p:cNvSpPr/>
              <p:nvPr/>
            </p:nvSpPr>
            <p:spPr>
              <a:xfrm>
                <a:off x="1685230" y="717705"/>
                <a:ext cx="792900" cy="792900"/>
              </a:xfrm>
              <a:prstGeom prst="donut">
                <a:avLst>
                  <a:gd name="adj" fmla="val 22098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3" name="Google Shape;2443;p28"/>
              <p:cNvSpPr/>
              <p:nvPr/>
            </p:nvSpPr>
            <p:spPr>
              <a:xfrm>
                <a:off x="1653302" y="685777"/>
                <a:ext cx="792900" cy="792900"/>
              </a:xfrm>
              <a:prstGeom prst="donut">
                <a:avLst>
                  <a:gd name="adj" fmla="val 22098"/>
                </a:avLst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44" name="Google Shape;2444;p28"/>
            <p:cNvSpPr/>
            <p:nvPr/>
          </p:nvSpPr>
          <p:spPr>
            <a:xfrm>
              <a:off x="198050" y="-226278"/>
              <a:ext cx="784812" cy="754249"/>
            </a:xfrm>
            <a:custGeom>
              <a:avLst/>
              <a:gdLst/>
              <a:ahLst/>
              <a:cxnLst/>
              <a:rect l="l" t="t" r="r" b="b"/>
              <a:pathLst>
                <a:path w="21647" h="20804" extrusionOk="0">
                  <a:moveTo>
                    <a:pt x="4732" y="1"/>
                  </a:moveTo>
                  <a:cubicBezTo>
                    <a:pt x="3629" y="1"/>
                    <a:pt x="2525" y="420"/>
                    <a:pt x="1680" y="1260"/>
                  </a:cubicBezTo>
                  <a:cubicBezTo>
                    <a:pt x="1" y="2951"/>
                    <a:pt x="1" y="5677"/>
                    <a:pt x="1680" y="7356"/>
                  </a:cubicBezTo>
                  <a:lnTo>
                    <a:pt x="4728" y="10404"/>
                  </a:lnTo>
                  <a:lnTo>
                    <a:pt x="1680" y="13452"/>
                  </a:lnTo>
                  <a:cubicBezTo>
                    <a:pt x="1" y="15131"/>
                    <a:pt x="1" y="17857"/>
                    <a:pt x="1680" y="19536"/>
                  </a:cubicBezTo>
                  <a:cubicBezTo>
                    <a:pt x="2525" y="20375"/>
                    <a:pt x="3629" y="20795"/>
                    <a:pt x="4732" y="20795"/>
                  </a:cubicBezTo>
                  <a:cubicBezTo>
                    <a:pt x="5835" y="20795"/>
                    <a:pt x="6936" y="20375"/>
                    <a:pt x="7776" y="19536"/>
                  </a:cubicBezTo>
                  <a:lnTo>
                    <a:pt x="10824" y="16500"/>
                  </a:lnTo>
                  <a:lnTo>
                    <a:pt x="13872" y="19536"/>
                  </a:lnTo>
                  <a:cubicBezTo>
                    <a:pt x="14711" y="20381"/>
                    <a:pt x="15812" y="20804"/>
                    <a:pt x="16914" y="20804"/>
                  </a:cubicBezTo>
                  <a:cubicBezTo>
                    <a:pt x="18015" y="20804"/>
                    <a:pt x="19116" y="20381"/>
                    <a:pt x="19956" y="19536"/>
                  </a:cubicBezTo>
                  <a:cubicBezTo>
                    <a:pt x="21647" y="17857"/>
                    <a:pt x="21647" y="15131"/>
                    <a:pt x="19956" y="13452"/>
                  </a:cubicBezTo>
                  <a:lnTo>
                    <a:pt x="16920" y="10404"/>
                  </a:lnTo>
                  <a:lnTo>
                    <a:pt x="19956" y="7356"/>
                  </a:lnTo>
                  <a:cubicBezTo>
                    <a:pt x="21635" y="5677"/>
                    <a:pt x="21635" y="2951"/>
                    <a:pt x="19956" y="1260"/>
                  </a:cubicBezTo>
                  <a:cubicBezTo>
                    <a:pt x="19116" y="420"/>
                    <a:pt x="18015" y="1"/>
                    <a:pt x="16914" y="1"/>
                  </a:cubicBezTo>
                  <a:cubicBezTo>
                    <a:pt x="15812" y="1"/>
                    <a:pt x="14711" y="420"/>
                    <a:pt x="13872" y="1260"/>
                  </a:cubicBezTo>
                  <a:lnTo>
                    <a:pt x="10824" y="4308"/>
                  </a:lnTo>
                  <a:lnTo>
                    <a:pt x="7776" y="1260"/>
                  </a:lnTo>
                  <a:cubicBezTo>
                    <a:pt x="6936" y="420"/>
                    <a:pt x="5835" y="1"/>
                    <a:pt x="47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28"/>
            <p:cNvSpPr/>
            <p:nvPr/>
          </p:nvSpPr>
          <p:spPr>
            <a:xfrm>
              <a:off x="8444500" y="3312524"/>
              <a:ext cx="706701" cy="1412909"/>
            </a:xfrm>
            <a:custGeom>
              <a:avLst/>
              <a:gdLst/>
              <a:ahLst/>
              <a:cxnLst/>
              <a:rect l="l" t="t" r="r" b="b"/>
              <a:pathLst>
                <a:path w="20111" h="40208" extrusionOk="0">
                  <a:moveTo>
                    <a:pt x="20111" y="0"/>
                  </a:moveTo>
                  <a:lnTo>
                    <a:pt x="1" y="20110"/>
                  </a:lnTo>
                  <a:lnTo>
                    <a:pt x="20111" y="40208"/>
                  </a:lnTo>
                  <a:lnTo>
                    <a:pt x="2011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28"/>
            <p:cNvSpPr/>
            <p:nvPr/>
          </p:nvSpPr>
          <p:spPr>
            <a:xfrm>
              <a:off x="8923973" y="4115383"/>
              <a:ext cx="122217" cy="104612"/>
            </a:xfrm>
            <a:custGeom>
              <a:avLst/>
              <a:gdLst/>
              <a:ahLst/>
              <a:cxnLst/>
              <a:rect l="l" t="t" r="r" b="b"/>
              <a:pathLst>
                <a:path w="3478" h="2977" extrusionOk="0">
                  <a:moveTo>
                    <a:pt x="1989" y="584"/>
                  </a:moveTo>
                  <a:cubicBezTo>
                    <a:pt x="2489" y="584"/>
                    <a:pt x="2882" y="989"/>
                    <a:pt x="2882" y="1477"/>
                  </a:cubicBezTo>
                  <a:cubicBezTo>
                    <a:pt x="2882" y="2016"/>
                    <a:pt x="2441" y="2376"/>
                    <a:pt x="1983" y="2376"/>
                  </a:cubicBezTo>
                  <a:cubicBezTo>
                    <a:pt x="1763" y="2376"/>
                    <a:pt x="1539" y="2293"/>
                    <a:pt x="1358" y="2108"/>
                  </a:cubicBezTo>
                  <a:cubicBezTo>
                    <a:pt x="798" y="1548"/>
                    <a:pt x="1191" y="584"/>
                    <a:pt x="1989" y="584"/>
                  </a:cubicBezTo>
                  <a:close/>
                  <a:moveTo>
                    <a:pt x="1984" y="0"/>
                  </a:moveTo>
                  <a:cubicBezTo>
                    <a:pt x="1618" y="0"/>
                    <a:pt x="1245" y="136"/>
                    <a:pt x="941" y="441"/>
                  </a:cubicBezTo>
                  <a:cubicBezTo>
                    <a:pt x="1" y="1370"/>
                    <a:pt x="667" y="2977"/>
                    <a:pt x="1989" y="2977"/>
                  </a:cubicBezTo>
                  <a:cubicBezTo>
                    <a:pt x="2810" y="2977"/>
                    <a:pt x="3477" y="2310"/>
                    <a:pt x="3477" y="1489"/>
                  </a:cubicBezTo>
                  <a:cubicBezTo>
                    <a:pt x="3477" y="595"/>
                    <a:pt x="2747" y="0"/>
                    <a:pt x="1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5">
    <p:spTree>
      <p:nvGrpSpPr>
        <p:cNvPr id="1" name="Shape 2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8" name="Google Shape;2448;p29"/>
          <p:cNvGrpSpPr/>
          <p:nvPr/>
        </p:nvGrpSpPr>
        <p:grpSpPr>
          <a:xfrm>
            <a:off x="-538050" y="-341834"/>
            <a:ext cx="10059131" cy="5352834"/>
            <a:chOff x="-538050" y="-341834"/>
            <a:chExt cx="10059131" cy="5352834"/>
          </a:xfrm>
        </p:grpSpPr>
        <p:grpSp>
          <p:nvGrpSpPr>
            <p:cNvPr id="2449" name="Google Shape;2449;p29"/>
            <p:cNvGrpSpPr/>
            <p:nvPr/>
          </p:nvGrpSpPr>
          <p:grpSpPr>
            <a:xfrm rot="10800000">
              <a:off x="7577086" y="-341834"/>
              <a:ext cx="867421" cy="876284"/>
              <a:chOff x="1574800" y="4485490"/>
              <a:chExt cx="1087539" cy="1098789"/>
            </a:xfrm>
          </p:grpSpPr>
          <p:sp>
            <p:nvSpPr>
              <p:cNvPr id="2450" name="Google Shape;2450;p29"/>
              <p:cNvSpPr/>
              <p:nvPr/>
            </p:nvSpPr>
            <p:spPr>
              <a:xfrm rot="-2502279">
                <a:off x="1734061" y="4686855"/>
                <a:ext cx="785498" cy="728429"/>
              </a:xfrm>
              <a:custGeom>
                <a:avLst/>
                <a:gdLst/>
                <a:ahLst/>
                <a:cxnLst/>
                <a:rect l="l" t="t" r="r" b="b"/>
                <a:pathLst>
                  <a:path w="29909" h="27736" extrusionOk="0">
                    <a:moveTo>
                      <a:pt x="16169" y="0"/>
                    </a:moveTo>
                    <a:cubicBezTo>
                      <a:pt x="15407" y="0"/>
                      <a:pt x="14645" y="289"/>
                      <a:pt x="14061" y="866"/>
                    </a:cubicBezTo>
                    <a:cubicBezTo>
                      <a:pt x="12895" y="2033"/>
                      <a:pt x="12895" y="3914"/>
                      <a:pt x="14061" y="5081"/>
                    </a:cubicBezTo>
                    <a:lnTo>
                      <a:pt x="19562" y="10582"/>
                    </a:lnTo>
                    <a:lnTo>
                      <a:pt x="2977" y="10582"/>
                    </a:lnTo>
                    <a:cubicBezTo>
                      <a:pt x="1334" y="10582"/>
                      <a:pt x="0" y="11903"/>
                      <a:pt x="0" y="13558"/>
                    </a:cubicBezTo>
                    <a:cubicBezTo>
                      <a:pt x="0" y="15201"/>
                      <a:pt x="1334" y="16535"/>
                      <a:pt x="2977" y="16535"/>
                    </a:cubicBezTo>
                    <a:lnTo>
                      <a:pt x="19657" y="16535"/>
                    </a:lnTo>
                    <a:lnTo>
                      <a:pt x="13538" y="22655"/>
                    </a:lnTo>
                    <a:cubicBezTo>
                      <a:pt x="12371" y="23822"/>
                      <a:pt x="12371" y="25703"/>
                      <a:pt x="13538" y="26870"/>
                    </a:cubicBezTo>
                    <a:cubicBezTo>
                      <a:pt x="14115" y="27447"/>
                      <a:pt x="14877" y="27736"/>
                      <a:pt x="15639" y="27736"/>
                    </a:cubicBezTo>
                    <a:cubicBezTo>
                      <a:pt x="16401" y="27736"/>
                      <a:pt x="17163" y="27447"/>
                      <a:pt x="17741" y="26870"/>
                    </a:cubicBezTo>
                    <a:lnTo>
                      <a:pt x="28373" y="16237"/>
                    </a:lnTo>
                    <a:cubicBezTo>
                      <a:pt x="28456" y="16142"/>
                      <a:pt x="28539" y="16047"/>
                      <a:pt x="28623" y="15952"/>
                    </a:cubicBezTo>
                    <a:cubicBezTo>
                      <a:pt x="28718" y="15880"/>
                      <a:pt x="28813" y="15797"/>
                      <a:pt x="28897" y="15701"/>
                    </a:cubicBezTo>
                    <a:cubicBezTo>
                      <a:pt x="29599" y="14999"/>
                      <a:pt x="29909" y="13987"/>
                      <a:pt x="29718" y="13011"/>
                    </a:cubicBezTo>
                    <a:cubicBezTo>
                      <a:pt x="29575" y="12284"/>
                      <a:pt x="29171" y="11630"/>
                      <a:pt x="28587" y="11177"/>
                    </a:cubicBezTo>
                    <a:lnTo>
                      <a:pt x="18276" y="866"/>
                    </a:lnTo>
                    <a:cubicBezTo>
                      <a:pt x="17693" y="289"/>
                      <a:pt x="16931" y="0"/>
                      <a:pt x="1616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1" name="Google Shape;2451;p29"/>
              <p:cNvSpPr/>
              <p:nvPr/>
            </p:nvSpPr>
            <p:spPr>
              <a:xfrm rot="-2502279">
                <a:off x="1717580" y="4654485"/>
                <a:ext cx="785498" cy="728429"/>
              </a:xfrm>
              <a:custGeom>
                <a:avLst/>
                <a:gdLst/>
                <a:ahLst/>
                <a:cxnLst/>
                <a:rect l="l" t="t" r="r" b="b"/>
                <a:pathLst>
                  <a:path w="29909" h="27736" extrusionOk="0">
                    <a:moveTo>
                      <a:pt x="16169" y="0"/>
                    </a:moveTo>
                    <a:cubicBezTo>
                      <a:pt x="15407" y="0"/>
                      <a:pt x="14645" y="289"/>
                      <a:pt x="14061" y="866"/>
                    </a:cubicBezTo>
                    <a:cubicBezTo>
                      <a:pt x="12895" y="2033"/>
                      <a:pt x="12895" y="3914"/>
                      <a:pt x="14061" y="5081"/>
                    </a:cubicBezTo>
                    <a:lnTo>
                      <a:pt x="19562" y="10582"/>
                    </a:lnTo>
                    <a:lnTo>
                      <a:pt x="2977" y="10582"/>
                    </a:lnTo>
                    <a:cubicBezTo>
                      <a:pt x="1334" y="10582"/>
                      <a:pt x="0" y="11903"/>
                      <a:pt x="0" y="13558"/>
                    </a:cubicBezTo>
                    <a:cubicBezTo>
                      <a:pt x="0" y="15201"/>
                      <a:pt x="1334" y="16535"/>
                      <a:pt x="2977" y="16535"/>
                    </a:cubicBezTo>
                    <a:lnTo>
                      <a:pt x="19657" y="16535"/>
                    </a:lnTo>
                    <a:lnTo>
                      <a:pt x="13538" y="22655"/>
                    </a:lnTo>
                    <a:cubicBezTo>
                      <a:pt x="12371" y="23822"/>
                      <a:pt x="12371" y="25703"/>
                      <a:pt x="13538" y="26870"/>
                    </a:cubicBezTo>
                    <a:cubicBezTo>
                      <a:pt x="14115" y="27447"/>
                      <a:pt x="14877" y="27736"/>
                      <a:pt x="15639" y="27736"/>
                    </a:cubicBezTo>
                    <a:cubicBezTo>
                      <a:pt x="16401" y="27736"/>
                      <a:pt x="17163" y="27447"/>
                      <a:pt x="17741" y="26870"/>
                    </a:cubicBezTo>
                    <a:lnTo>
                      <a:pt x="28373" y="16237"/>
                    </a:lnTo>
                    <a:cubicBezTo>
                      <a:pt x="28456" y="16142"/>
                      <a:pt x="28539" y="16047"/>
                      <a:pt x="28623" y="15952"/>
                    </a:cubicBezTo>
                    <a:cubicBezTo>
                      <a:pt x="28718" y="15880"/>
                      <a:pt x="28813" y="15797"/>
                      <a:pt x="28897" y="15701"/>
                    </a:cubicBezTo>
                    <a:cubicBezTo>
                      <a:pt x="29599" y="14999"/>
                      <a:pt x="29909" y="13987"/>
                      <a:pt x="29718" y="13011"/>
                    </a:cubicBezTo>
                    <a:cubicBezTo>
                      <a:pt x="29575" y="12284"/>
                      <a:pt x="29171" y="11630"/>
                      <a:pt x="28587" y="11177"/>
                    </a:cubicBezTo>
                    <a:lnTo>
                      <a:pt x="18276" y="866"/>
                    </a:lnTo>
                    <a:cubicBezTo>
                      <a:pt x="17693" y="289"/>
                      <a:pt x="16931" y="0"/>
                      <a:pt x="16169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52" name="Google Shape;2452;p29"/>
            <p:cNvSpPr/>
            <p:nvPr/>
          </p:nvSpPr>
          <p:spPr>
            <a:xfrm>
              <a:off x="-473425" y="4176425"/>
              <a:ext cx="867375" cy="834575"/>
            </a:xfrm>
            <a:custGeom>
              <a:avLst/>
              <a:gdLst/>
              <a:ahLst/>
              <a:cxnLst/>
              <a:rect l="l" t="t" r="r" b="b"/>
              <a:pathLst>
                <a:path w="34695" h="33383" extrusionOk="0">
                  <a:moveTo>
                    <a:pt x="18002" y="0"/>
                  </a:moveTo>
                  <a:cubicBezTo>
                    <a:pt x="11251" y="0"/>
                    <a:pt x="5167" y="4072"/>
                    <a:pt x="2584" y="10311"/>
                  </a:cubicBezTo>
                  <a:cubicBezTo>
                    <a:pt x="0" y="16538"/>
                    <a:pt x="1429" y="23717"/>
                    <a:pt x="6203" y="28492"/>
                  </a:cubicBezTo>
                  <a:cubicBezTo>
                    <a:pt x="9397" y="31686"/>
                    <a:pt x="13667" y="33382"/>
                    <a:pt x="18008" y="33382"/>
                  </a:cubicBezTo>
                  <a:cubicBezTo>
                    <a:pt x="20157" y="33382"/>
                    <a:pt x="22322" y="32967"/>
                    <a:pt x="24384" y="32111"/>
                  </a:cubicBezTo>
                  <a:cubicBezTo>
                    <a:pt x="30623" y="29528"/>
                    <a:pt x="34695" y="23444"/>
                    <a:pt x="34695" y="16693"/>
                  </a:cubicBezTo>
                  <a:cubicBezTo>
                    <a:pt x="34683" y="7477"/>
                    <a:pt x="27218" y="0"/>
                    <a:pt x="180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53" name="Google Shape;2453;p29"/>
            <p:cNvGrpSpPr/>
            <p:nvPr/>
          </p:nvGrpSpPr>
          <p:grpSpPr>
            <a:xfrm>
              <a:off x="-538050" y="698200"/>
              <a:ext cx="1085575" cy="1075075"/>
              <a:chOff x="468200" y="1667900"/>
              <a:chExt cx="1085575" cy="1075075"/>
            </a:xfrm>
          </p:grpSpPr>
          <p:sp>
            <p:nvSpPr>
              <p:cNvPr id="2454" name="Google Shape;2454;p29"/>
              <p:cNvSpPr/>
              <p:nvPr/>
            </p:nvSpPr>
            <p:spPr>
              <a:xfrm>
                <a:off x="989100" y="1667900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997" y="1"/>
                    </a:moveTo>
                    <a:cubicBezTo>
                      <a:pt x="489" y="1"/>
                      <a:pt x="0" y="398"/>
                      <a:pt x="0" y="1000"/>
                    </a:cubicBezTo>
                    <a:cubicBezTo>
                      <a:pt x="0" y="1595"/>
                      <a:pt x="488" y="1988"/>
                      <a:pt x="995" y="1988"/>
                    </a:cubicBezTo>
                    <a:cubicBezTo>
                      <a:pt x="1240" y="1988"/>
                      <a:pt x="1490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1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5" name="Google Shape;2455;p29"/>
              <p:cNvSpPr/>
              <p:nvPr/>
            </p:nvSpPr>
            <p:spPr>
              <a:xfrm>
                <a:off x="1062325" y="1741025"/>
                <a:ext cx="51825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90" extrusionOk="0">
                    <a:moveTo>
                      <a:pt x="997" y="1"/>
                    </a:moveTo>
                    <a:cubicBezTo>
                      <a:pt x="487" y="1"/>
                      <a:pt x="0" y="396"/>
                      <a:pt x="0" y="992"/>
                    </a:cubicBezTo>
                    <a:cubicBezTo>
                      <a:pt x="0" y="1589"/>
                      <a:pt x="487" y="1989"/>
                      <a:pt x="996" y="1989"/>
                    </a:cubicBezTo>
                    <a:cubicBezTo>
                      <a:pt x="1239" y="1989"/>
                      <a:pt x="1487" y="1899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8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6" name="Google Shape;2456;p29"/>
              <p:cNvSpPr/>
              <p:nvPr/>
            </p:nvSpPr>
            <p:spPr>
              <a:xfrm>
                <a:off x="907550" y="1741125"/>
                <a:ext cx="66400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6" extrusionOk="0">
                    <a:moveTo>
                      <a:pt x="1334" y="0"/>
                    </a:moveTo>
                    <a:cubicBezTo>
                      <a:pt x="453" y="0"/>
                      <a:pt x="0" y="1072"/>
                      <a:pt x="631" y="1691"/>
                    </a:cubicBezTo>
                    <a:cubicBezTo>
                      <a:pt x="822" y="1887"/>
                      <a:pt x="1075" y="1986"/>
                      <a:pt x="1328" y="1986"/>
                    </a:cubicBezTo>
                    <a:cubicBezTo>
                      <a:pt x="1581" y="1986"/>
                      <a:pt x="1834" y="1887"/>
                      <a:pt x="2024" y="1691"/>
                    </a:cubicBezTo>
                    <a:cubicBezTo>
                      <a:pt x="2655" y="1072"/>
                      <a:pt x="2215" y="0"/>
                      <a:pt x="13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7" name="Google Shape;2457;p29"/>
              <p:cNvSpPr/>
              <p:nvPr/>
            </p:nvSpPr>
            <p:spPr>
              <a:xfrm>
                <a:off x="1135850" y="181455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8" name="Google Shape;2458;p29"/>
              <p:cNvSpPr/>
              <p:nvPr/>
            </p:nvSpPr>
            <p:spPr>
              <a:xfrm>
                <a:off x="1209075" y="18877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6" y="1"/>
                    </a:moveTo>
                    <a:cubicBezTo>
                      <a:pt x="487" y="1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6" y="1984"/>
                    </a:cubicBezTo>
                    <a:cubicBezTo>
                      <a:pt x="1239" y="1984"/>
                      <a:pt x="1487" y="1894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9" name="Google Shape;2459;p29"/>
              <p:cNvSpPr/>
              <p:nvPr/>
            </p:nvSpPr>
            <p:spPr>
              <a:xfrm>
                <a:off x="1282300" y="1960875"/>
                <a:ext cx="51800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9" extrusionOk="0">
                    <a:moveTo>
                      <a:pt x="1001" y="0"/>
                    </a:moveTo>
                    <a:cubicBezTo>
                      <a:pt x="492" y="0"/>
                      <a:pt x="0" y="400"/>
                      <a:pt x="0" y="997"/>
                    </a:cubicBezTo>
                    <a:cubicBezTo>
                      <a:pt x="0" y="1594"/>
                      <a:pt x="492" y="1989"/>
                      <a:pt x="1002" y="1989"/>
                    </a:cubicBezTo>
                    <a:cubicBezTo>
                      <a:pt x="1244" y="1989"/>
                      <a:pt x="1491" y="1899"/>
                      <a:pt x="1691" y="1700"/>
                    </a:cubicBezTo>
                    <a:cubicBezTo>
                      <a:pt x="2072" y="1307"/>
                      <a:pt x="2072" y="676"/>
                      <a:pt x="1691" y="295"/>
                    </a:cubicBezTo>
                    <a:cubicBezTo>
                      <a:pt x="1491" y="91"/>
                      <a:pt x="1244" y="0"/>
                      <a:pt x="100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0" name="Google Shape;2460;p29"/>
              <p:cNvSpPr/>
              <p:nvPr/>
            </p:nvSpPr>
            <p:spPr>
              <a:xfrm>
                <a:off x="1355225" y="2034025"/>
                <a:ext cx="521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8" extrusionOk="0">
                    <a:moveTo>
                      <a:pt x="996" y="1"/>
                    </a:moveTo>
                    <a:cubicBezTo>
                      <a:pt x="488" y="1"/>
                      <a:pt x="0" y="397"/>
                      <a:pt x="0" y="1000"/>
                    </a:cubicBezTo>
                    <a:cubicBezTo>
                      <a:pt x="0" y="1594"/>
                      <a:pt x="487" y="1988"/>
                      <a:pt x="995" y="1988"/>
                    </a:cubicBezTo>
                    <a:cubicBezTo>
                      <a:pt x="1240" y="1988"/>
                      <a:pt x="1489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1" y="1"/>
                      <a:pt x="9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1" name="Google Shape;2461;p29"/>
              <p:cNvSpPr/>
              <p:nvPr/>
            </p:nvSpPr>
            <p:spPr>
              <a:xfrm>
                <a:off x="1428750" y="210755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996" y="0"/>
                    </a:moveTo>
                    <a:cubicBezTo>
                      <a:pt x="488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4" y="1991"/>
                      <a:pt x="1491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2" name="Google Shape;2462;p29"/>
              <p:cNvSpPr/>
              <p:nvPr/>
            </p:nvSpPr>
            <p:spPr>
              <a:xfrm>
                <a:off x="1501950" y="2180750"/>
                <a:ext cx="51825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6" extrusionOk="0">
                    <a:moveTo>
                      <a:pt x="990" y="1"/>
                    </a:moveTo>
                    <a:cubicBezTo>
                      <a:pt x="483" y="1"/>
                      <a:pt x="1" y="395"/>
                      <a:pt x="1" y="989"/>
                    </a:cubicBezTo>
                    <a:cubicBezTo>
                      <a:pt x="1" y="1586"/>
                      <a:pt x="487" y="1986"/>
                      <a:pt x="997" y="1986"/>
                    </a:cubicBezTo>
                    <a:cubicBezTo>
                      <a:pt x="1240" y="1986"/>
                      <a:pt x="1488" y="1895"/>
                      <a:pt x="1692" y="1691"/>
                    </a:cubicBezTo>
                    <a:cubicBezTo>
                      <a:pt x="2073" y="1310"/>
                      <a:pt x="2073" y="679"/>
                      <a:pt x="1692" y="298"/>
                    </a:cubicBezTo>
                    <a:cubicBezTo>
                      <a:pt x="1486" y="93"/>
                      <a:pt x="1235" y="1"/>
                      <a:pt x="9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3" name="Google Shape;2463;p29"/>
              <p:cNvSpPr/>
              <p:nvPr/>
            </p:nvSpPr>
            <p:spPr>
              <a:xfrm>
                <a:off x="989100" y="18142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5"/>
                      <a:pt x="1691" y="1695"/>
                    </a:cubicBezTo>
                    <a:cubicBezTo>
                      <a:pt x="2084" y="1302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4" name="Google Shape;2464;p29"/>
              <p:cNvSpPr/>
              <p:nvPr/>
            </p:nvSpPr>
            <p:spPr>
              <a:xfrm>
                <a:off x="1062925" y="18877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1"/>
                    </a:moveTo>
                    <a:cubicBezTo>
                      <a:pt x="487" y="1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4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5" name="Google Shape;2465;p29"/>
              <p:cNvSpPr/>
              <p:nvPr/>
            </p:nvSpPr>
            <p:spPr>
              <a:xfrm>
                <a:off x="1135850" y="19610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5"/>
                    </a:cubicBezTo>
                    <a:cubicBezTo>
                      <a:pt x="2084" y="1302"/>
                      <a:pt x="2084" y="671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6" name="Google Shape;2466;p29"/>
              <p:cNvSpPr/>
              <p:nvPr/>
            </p:nvSpPr>
            <p:spPr>
              <a:xfrm>
                <a:off x="1209075" y="2034025"/>
                <a:ext cx="518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8" extrusionOk="0">
                    <a:moveTo>
                      <a:pt x="991" y="1"/>
                    </a:moveTo>
                    <a:cubicBezTo>
                      <a:pt x="483" y="1"/>
                      <a:pt x="0" y="397"/>
                      <a:pt x="0" y="1000"/>
                    </a:cubicBezTo>
                    <a:cubicBezTo>
                      <a:pt x="0" y="1594"/>
                      <a:pt x="482" y="1988"/>
                      <a:pt x="989" y="1988"/>
                    </a:cubicBezTo>
                    <a:cubicBezTo>
                      <a:pt x="1234" y="1988"/>
                      <a:pt x="1485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6" y="93"/>
                      <a:pt x="1236" y="1"/>
                      <a:pt x="9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7" name="Google Shape;2467;p29"/>
              <p:cNvSpPr/>
              <p:nvPr/>
            </p:nvSpPr>
            <p:spPr>
              <a:xfrm>
                <a:off x="1282300" y="2107250"/>
                <a:ext cx="518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8" extrusionOk="0">
                    <a:moveTo>
                      <a:pt x="995" y="0"/>
                    </a:moveTo>
                    <a:cubicBezTo>
                      <a:pt x="487" y="0"/>
                      <a:pt x="0" y="394"/>
                      <a:pt x="0" y="988"/>
                    </a:cubicBezTo>
                    <a:cubicBezTo>
                      <a:pt x="0" y="1591"/>
                      <a:pt x="488" y="1988"/>
                      <a:pt x="996" y="1988"/>
                    </a:cubicBezTo>
                    <a:cubicBezTo>
                      <a:pt x="1241" y="1988"/>
                      <a:pt x="1490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9" y="92"/>
                      <a:pt x="1240" y="0"/>
                      <a:pt x="9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8" name="Google Shape;2468;p29"/>
              <p:cNvSpPr/>
              <p:nvPr/>
            </p:nvSpPr>
            <p:spPr>
              <a:xfrm>
                <a:off x="1355525" y="2180750"/>
                <a:ext cx="52100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9" extrusionOk="0">
                    <a:moveTo>
                      <a:pt x="998" y="1"/>
                    </a:moveTo>
                    <a:cubicBezTo>
                      <a:pt x="487" y="1"/>
                      <a:pt x="0" y="395"/>
                      <a:pt x="0" y="989"/>
                    </a:cubicBezTo>
                    <a:cubicBezTo>
                      <a:pt x="0" y="1592"/>
                      <a:pt x="488" y="1988"/>
                      <a:pt x="1000" y="1988"/>
                    </a:cubicBezTo>
                    <a:cubicBezTo>
                      <a:pt x="1246" y="1988"/>
                      <a:pt x="1498" y="1896"/>
                      <a:pt x="1703" y="1691"/>
                    </a:cubicBezTo>
                    <a:cubicBezTo>
                      <a:pt x="2084" y="1310"/>
                      <a:pt x="2084" y="679"/>
                      <a:pt x="1703" y="298"/>
                    </a:cubicBezTo>
                    <a:cubicBezTo>
                      <a:pt x="1497" y="93"/>
                      <a:pt x="1245" y="1"/>
                      <a:pt x="99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9" name="Google Shape;2469;p29"/>
              <p:cNvSpPr/>
              <p:nvPr/>
            </p:nvSpPr>
            <p:spPr>
              <a:xfrm>
                <a:off x="1428750" y="22539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1" y="90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0" name="Google Shape;2470;p29"/>
              <p:cNvSpPr/>
              <p:nvPr/>
            </p:nvSpPr>
            <p:spPr>
              <a:xfrm>
                <a:off x="842650" y="18145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1"/>
                    </a:moveTo>
                    <a:cubicBezTo>
                      <a:pt x="487" y="1"/>
                      <a:pt x="1" y="395"/>
                      <a:pt x="1" y="992"/>
                    </a:cubicBezTo>
                    <a:cubicBezTo>
                      <a:pt x="1" y="1589"/>
                      <a:pt x="487" y="1984"/>
                      <a:pt x="997" y="1984"/>
                    </a:cubicBezTo>
                    <a:cubicBezTo>
                      <a:pt x="1240" y="1984"/>
                      <a:pt x="1488" y="1894"/>
                      <a:pt x="1691" y="1695"/>
                    </a:cubicBezTo>
                    <a:cubicBezTo>
                      <a:pt x="2072" y="1302"/>
                      <a:pt x="2072" y="671"/>
                      <a:pt x="1691" y="290"/>
                    </a:cubicBezTo>
                    <a:cubicBezTo>
                      <a:pt x="1488" y="90"/>
                      <a:pt x="1240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1" name="Google Shape;2471;p29"/>
              <p:cNvSpPr/>
              <p:nvPr/>
            </p:nvSpPr>
            <p:spPr>
              <a:xfrm>
                <a:off x="915575" y="1887575"/>
                <a:ext cx="497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1989" extrusionOk="0">
                    <a:moveTo>
                      <a:pt x="1001" y="0"/>
                    </a:moveTo>
                    <a:cubicBezTo>
                      <a:pt x="453" y="0"/>
                      <a:pt x="1" y="453"/>
                      <a:pt x="1" y="1000"/>
                    </a:cubicBezTo>
                    <a:cubicBezTo>
                      <a:pt x="1" y="1536"/>
                      <a:pt x="453" y="1988"/>
                      <a:pt x="1001" y="1988"/>
                    </a:cubicBezTo>
                    <a:cubicBezTo>
                      <a:pt x="1548" y="1988"/>
                      <a:pt x="1989" y="1536"/>
                      <a:pt x="1989" y="1000"/>
                    </a:cubicBezTo>
                    <a:cubicBezTo>
                      <a:pt x="1989" y="453"/>
                      <a:pt x="1548" y="0"/>
                      <a:pt x="100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2" name="Google Shape;2472;p29"/>
              <p:cNvSpPr/>
              <p:nvPr/>
            </p:nvSpPr>
            <p:spPr>
              <a:xfrm>
                <a:off x="761100" y="1887575"/>
                <a:ext cx="66400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6" extrusionOk="0">
                    <a:moveTo>
                      <a:pt x="1322" y="0"/>
                    </a:moveTo>
                    <a:cubicBezTo>
                      <a:pt x="441" y="0"/>
                      <a:pt x="0" y="1072"/>
                      <a:pt x="619" y="1691"/>
                    </a:cubicBezTo>
                    <a:cubicBezTo>
                      <a:pt x="816" y="1887"/>
                      <a:pt x="1072" y="1985"/>
                      <a:pt x="1326" y="1985"/>
                    </a:cubicBezTo>
                    <a:cubicBezTo>
                      <a:pt x="1581" y="1985"/>
                      <a:pt x="1834" y="1887"/>
                      <a:pt x="2024" y="1691"/>
                    </a:cubicBezTo>
                    <a:cubicBezTo>
                      <a:pt x="2655" y="1072"/>
                      <a:pt x="2203" y="0"/>
                      <a:pt x="132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3" name="Google Shape;2473;p29"/>
              <p:cNvSpPr/>
              <p:nvPr/>
            </p:nvSpPr>
            <p:spPr>
              <a:xfrm>
                <a:off x="989400" y="196130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02"/>
                      <a:pt x="2072" y="671"/>
                      <a:pt x="1691" y="290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4" name="Google Shape;2474;p29"/>
              <p:cNvSpPr/>
              <p:nvPr/>
            </p:nvSpPr>
            <p:spPr>
              <a:xfrm>
                <a:off x="1062625" y="2034325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86" y="0"/>
                    </a:moveTo>
                    <a:cubicBezTo>
                      <a:pt x="482" y="0"/>
                      <a:pt x="0" y="394"/>
                      <a:pt x="0" y="988"/>
                    </a:cubicBezTo>
                    <a:cubicBezTo>
                      <a:pt x="0" y="1585"/>
                      <a:pt x="486" y="1985"/>
                      <a:pt x="993" y="1985"/>
                    </a:cubicBezTo>
                    <a:cubicBezTo>
                      <a:pt x="1234" y="1985"/>
                      <a:pt x="1479" y="1894"/>
                      <a:pt x="1679" y="1691"/>
                    </a:cubicBezTo>
                    <a:cubicBezTo>
                      <a:pt x="2072" y="1310"/>
                      <a:pt x="2072" y="678"/>
                      <a:pt x="1679" y="297"/>
                    </a:cubicBezTo>
                    <a:cubicBezTo>
                      <a:pt x="1477" y="92"/>
                      <a:pt x="1229" y="0"/>
                      <a:pt x="9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5" name="Google Shape;2475;p29"/>
              <p:cNvSpPr/>
              <p:nvPr/>
            </p:nvSpPr>
            <p:spPr>
              <a:xfrm>
                <a:off x="1135550" y="210745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4"/>
                    </a:cubicBezTo>
                    <a:cubicBezTo>
                      <a:pt x="2084" y="1313"/>
                      <a:pt x="2084" y="682"/>
                      <a:pt x="1691" y="290"/>
                    </a:cubicBezTo>
                    <a:cubicBezTo>
                      <a:pt x="1491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6" name="Google Shape;2476;p29"/>
              <p:cNvSpPr/>
              <p:nvPr/>
            </p:nvSpPr>
            <p:spPr>
              <a:xfrm>
                <a:off x="1208775" y="21806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7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7" name="Google Shape;2477;p29"/>
              <p:cNvSpPr/>
              <p:nvPr/>
            </p:nvSpPr>
            <p:spPr>
              <a:xfrm>
                <a:off x="1282300" y="22542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1" y="90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8" name="Google Shape;2478;p29"/>
              <p:cNvSpPr/>
              <p:nvPr/>
            </p:nvSpPr>
            <p:spPr>
              <a:xfrm>
                <a:off x="1355525" y="2327275"/>
                <a:ext cx="518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90" extrusionOk="0">
                    <a:moveTo>
                      <a:pt x="996" y="1"/>
                    </a:moveTo>
                    <a:cubicBezTo>
                      <a:pt x="486" y="1"/>
                      <a:pt x="0" y="401"/>
                      <a:pt x="0" y="998"/>
                    </a:cubicBezTo>
                    <a:cubicBezTo>
                      <a:pt x="0" y="1595"/>
                      <a:pt x="486" y="1989"/>
                      <a:pt x="996" y="1989"/>
                    </a:cubicBezTo>
                    <a:cubicBezTo>
                      <a:pt x="1239" y="1989"/>
                      <a:pt x="1487" y="1900"/>
                      <a:pt x="1691" y="1700"/>
                    </a:cubicBezTo>
                    <a:cubicBezTo>
                      <a:pt x="2072" y="1307"/>
                      <a:pt x="2072" y="676"/>
                      <a:pt x="1691" y="295"/>
                    </a:cubicBezTo>
                    <a:cubicBezTo>
                      <a:pt x="1487" y="92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9" name="Google Shape;2479;p29"/>
              <p:cNvSpPr/>
              <p:nvPr/>
            </p:nvSpPr>
            <p:spPr>
              <a:xfrm>
                <a:off x="842650" y="196070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1"/>
                    </a:moveTo>
                    <a:cubicBezTo>
                      <a:pt x="487" y="1"/>
                      <a:pt x="1" y="395"/>
                      <a:pt x="1" y="992"/>
                    </a:cubicBezTo>
                    <a:cubicBezTo>
                      <a:pt x="1" y="1589"/>
                      <a:pt x="487" y="1984"/>
                      <a:pt x="997" y="1984"/>
                    </a:cubicBezTo>
                    <a:cubicBezTo>
                      <a:pt x="1240" y="1984"/>
                      <a:pt x="1488" y="1894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8" y="90"/>
                      <a:pt x="1240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0" name="Google Shape;2480;p29"/>
              <p:cNvSpPr/>
              <p:nvPr/>
            </p:nvSpPr>
            <p:spPr>
              <a:xfrm>
                <a:off x="916175" y="2034325"/>
                <a:ext cx="51825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5" extrusionOk="0">
                    <a:moveTo>
                      <a:pt x="990" y="0"/>
                    </a:moveTo>
                    <a:cubicBezTo>
                      <a:pt x="482" y="0"/>
                      <a:pt x="0" y="394"/>
                      <a:pt x="0" y="988"/>
                    </a:cubicBezTo>
                    <a:cubicBezTo>
                      <a:pt x="0" y="1585"/>
                      <a:pt x="487" y="1985"/>
                      <a:pt x="996" y="1985"/>
                    </a:cubicBezTo>
                    <a:cubicBezTo>
                      <a:pt x="1239" y="1985"/>
                      <a:pt x="1488" y="1894"/>
                      <a:pt x="1691" y="1691"/>
                    </a:cubicBezTo>
                    <a:cubicBezTo>
                      <a:pt x="2072" y="1310"/>
                      <a:pt x="2072" y="678"/>
                      <a:pt x="1691" y="297"/>
                    </a:cubicBezTo>
                    <a:cubicBezTo>
                      <a:pt x="1486" y="92"/>
                      <a:pt x="1235" y="0"/>
                      <a:pt x="9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1" name="Google Shape;2481;p29"/>
              <p:cNvSpPr/>
              <p:nvPr/>
            </p:nvSpPr>
            <p:spPr>
              <a:xfrm>
                <a:off x="989400" y="21074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13"/>
                      <a:pt x="2072" y="682"/>
                      <a:pt x="1691" y="290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2" name="Google Shape;2482;p29"/>
              <p:cNvSpPr/>
              <p:nvPr/>
            </p:nvSpPr>
            <p:spPr>
              <a:xfrm>
                <a:off x="1062325" y="2180675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4"/>
                    </a:cubicBezTo>
                    <a:cubicBezTo>
                      <a:pt x="2084" y="1301"/>
                      <a:pt x="2084" y="670"/>
                      <a:pt x="1691" y="289"/>
                    </a:cubicBezTo>
                    <a:cubicBezTo>
                      <a:pt x="1491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3" name="Google Shape;2483;p29"/>
              <p:cNvSpPr/>
              <p:nvPr/>
            </p:nvSpPr>
            <p:spPr>
              <a:xfrm>
                <a:off x="1135550" y="225370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996" y="0"/>
                    </a:moveTo>
                    <a:cubicBezTo>
                      <a:pt x="489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5" y="1991"/>
                      <a:pt x="1491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4" name="Google Shape;2484;p29"/>
              <p:cNvSpPr/>
              <p:nvPr/>
            </p:nvSpPr>
            <p:spPr>
              <a:xfrm>
                <a:off x="1209075" y="2327275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1" y="1"/>
                    </a:moveTo>
                    <a:cubicBezTo>
                      <a:pt x="492" y="1"/>
                      <a:pt x="0" y="401"/>
                      <a:pt x="0" y="998"/>
                    </a:cubicBezTo>
                    <a:cubicBezTo>
                      <a:pt x="0" y="1595"/>
                      <a:pt x="492" y="1989"/>
                      <a:pt x="1002" y="1989"/>
                    </a:cubicBezTo>
                    <a:cubicBezTo>
                      <a:pt x="1244" y="1989"/>
                      <a:pt x="1491" y="1900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1" y="92"/>
                      <a:pt x="1244" y="1"/>
                      <a:pt x="100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5" name="Google Shape;2485;p29"/>
              <p:cNvSpPr/>
              <p:nvPr/>
            </p:nvSpPr>
            <p:spPr>
              <a:xfrm>
                <a:off x="1282300" y="2400450"/>
                <a:ext cx="518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92" extrusionOk="0">
                    <a:moveTo>
                      <a:pt x="996" y="0"/>
                    </a:moveTo>
                    <a:cubicBezTo>
                      <a:pt x="488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4" y="1991"/>
                      <a:pt x="1491" y="1902"/>
                      <a:pt x="1691" y="1702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6" name="Google Shape;2486;p29"/>
              <p:cNvSpPr/>
              <p:nvPr/>
            </p:nvSpPr>
            <p:spPr>
              <a:xfrm>
                <a:off x="696200" y="196070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1002" y="1"/>
                    </a:moveTo>
                    <a:cubicBezTo>
                      <a:pt x="493" y="1"/>
                      <a:pt x="1" y="395"/>
                      <a:pt x="1" y="992"/>
                    </a:cubicBezTo>
                    <a:cubicBezTo>
                      <a:pt x="1" y="1595"/>
                      <a:pt x="489" y="1992"/>
                      <a:pt x="997" y="1992"/>
                    </a:cubicBezTo>
                    <a:cubicBezTo>
                      <a:pt x="1241" y="1992"/>
                      <a:pt x="1490" y="1900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2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7" name="Google Shape;2487;p29"/>
              <p:cNvSpPr/>
              <p:nvPr/>
            </p:nvSpPr>
            <p:spPr>
              <a:xfrm>
                <a:off x="769425" y="203392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1"/>
                    </a:moveTo>
                    <a:cubicBezTo>
                      <a:pt x="492" y="1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2" y="1984"/>
                    </a:cubicBezTo>
                    <a:cubicBezTo>
                      <a:pt x="1245" y="1984"/>
                      <a:pt x="1492" y="1894"/>
                      <a:pt x="1691" y="1695"/>
                    </a:cubicBezTo>
                    <a:cubicBezTo>
                      <a:pt x="2084" y="1302"/>
                      <a:pt x="2084" y="683"/>
                      <a:pt x="1691" y="290"/>
                    </a:cubicBezTo>
                    <a:cubicBezTo>
                      <a:pt x="1492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8" name="Google Shape;2488;p29"/>
              <p:cNvSpPr/>
              <p:nvPr/>
            </p:nvSpPr>
            <p:spPr>
              <a:xfrm>
                <a:off x="614650" y="2034000"/>
                <a:ext cx="66400" cy="494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78" extrusionOk="0">
                    <a:moveTo>
                      <a:pt x="1334" y="1"/>
                    </a:moveTo>
                    <a:cubicBezTo>
                      <a:pt x="453" y="1"/>
                      <a:pt x="0" y="1061"/>
                      <a:pt x="631" y="1692"/>
                    </a:cubicBezTo>
                    <a:cubicBezTo>
                      <a:pt x="822" y="1882"/>
                      <a:pt x="1075" y="1977"/>
                      <a:pt x="1329" y="1977"/>
                    </a:cubicBezTo>
                    <a:cubicBezTo>
                      <a:pt x="1584" y="1977"/>
                      <a:pt x="1840" y="1882"/>
                      <a:pt x="2036" y="1692"/>
                    </a:cubicBezTo>
                    <a:cubicBezTo>
                      <a:pt x="2656" y="1061"/>
                      <a:pt x="2215" y="1"/>
                      <a:pt x="13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9" name="Google Shape;2489;p29"/>
              <p:cNvSpPr/>
              <p:nvPr/>
            </p:nvSpPr>
            <p:spPr>
              <a:xfrm>
                <a:off x="842950" y="21074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2" y="1984"/>
                    </a:cubicBezTo>
                    <a:cubicBezTo>
                      <a:pt x="1245" y="1984"/>
                      <a:pt x="1492" y="1894"/>
                      <a:pt x="1691" y="1694"/>
                    </a:cubicBezTo>
                    <a:cubicBezTo>
                      <a:pt x="2084" y="1302"/>
                      <a:pt x="2084" y="682"/>
                      <a:pt x="1691" y="290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0" name="Google Shape;2490;p29"/>
              <p:cNvSpPr/>
              <p:nvPr/>
            </p:nvSpPr>
            <p:spPr>
              <a:xfrm>
                <a:off x="916175" y="2180675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01"/>
                      <a:pt x="2072" y="670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1" name="Google Shape;2491;p29"/>
              <p:cNvSpPr/>
              <p:nvPr/>
            </p:nvSpPr>
            <p:spPr>
              <a:xfrm>
                <a:off x="989400" y="2253700"/>
                <a:ext cx="518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92" extrusionOk="0">
                    <a:moveTo>
                      <a:pt x="991" y="0"/>
                    </a:moveTo>
                    <a:cubicBezTo>
                      <a:pt x="483" y="0"/>
                      <a:pt x="0" y="397"/>
                      <a:pt x="0" y="1000"/>
                    </a:cubicBezTo>
                    <a:cubicBezTo>
                      <a:pt x="0" y="1597"/>
                      <a:pt x="487" y="1991"/>
                      <a:pt x="997" y="1991"/>
                    </a:cubicBezTo>
                    <a:cubicBezTo>
                      <a:pt x="1239" y="1991"/>
                      <a:pt x="1488" y="1902"/>
                      <a:pt x="1691" y="1702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86" y="92"/>
                      <a:pt x="1236" y="0"/>
                      <a:pt x="9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2" name="Google Shape;2492;p29"/>
              <p:cNvSpPr/>
              <p:nvPr/>
            </p:nvSpPr>
            <p:spPr>
              <a:xfrm>
                <a:off x="1062625" y="232682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3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3" y="1983"/>
                    </a:cubicBezTo>
                    <a:cubicBezTo>
                      <a:pt x="1234" y="1983"/>
                      <a:pt x="1479" y="1894"/>
                      <a:pt x="1679" y="1694"/>
                    </a:cubicBezTo>
                    <a:cubicBezTo>
                      <a:pt x="2072" y="1313"/>
                      <a:pt x="2072" y="682"/>
                      <a:pt x="1679" y="289"/>
                    </a:cubicBezTo>
                    <a:cubicBezTo>
                      <a:pt x="1479" y="90"/>
                      <a:pt x="1234" y="0"/>
                      <a:pt x="9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3" name="Google Shape;2493;p29"/>
              <p:cNvSpPr/>
              <p:nvPr/>
            </p:nvSpPr>
            <p:spPr>
              <a:xfrm>
                <a:off x="1135850" y="240045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1000" y="0"/>
                    </a:moveTo>
                    <a:cubicBezTo>
                      <a:pt x="489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6" y="1991"/>
                    </a:cubicBezTo>
                    <a:cubicBezTo>
                      <a:pt x="1250" y="1991"/>
                      <a:pt x="1499" y="1902"/>
                      <a:pt x="1703" y="1702"/>
                    </a:cubicBezTo>
                    <a:cubicBezTo>
                      <a:pt x="2084" y="1309"/>
                      <a:pt x="2084" y="678"/>
                      <a:pt x="1703" y="297"/>
                    </a:cubicBezTo>
                    <a:cubicBezTo>
                      <a:pt x="1498" y="92"/>
                      <a:pt x="1246" y="0"/>
                      <a:pt x="100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4" name="Google Shape;2494;p29"/>
              <p:cNvSpPr/>
              <p:nvPr/>
            </p:nvSpPr>
            <p:spPr>
              <a:xfrm>
                <a:off x="1209075" y="2473575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13"/>
                      <a:pt x="2084" y="682"/>
                      <a:pt x="1691" y="289"/>
                    </a:cubicBezTo>
                    <a:cubicBezTo>
                      <a:pt x="1491" y="89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5" name="Google Shape;2495;p29"/>
              <p:cNvSpPr/>
              <p:nvPr/>
            </p:nvSpPr>
            <p:spPr>
              <a:xfrm>
                <a:off x="696200" y="210702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1002" y="0"/>
                    </a:moveTo>
                    <a:cubicBezTo>
                      <a:pt x="492" y="0"/>
                      <a:pt x="1" y="400"/>
                      <a:pt x="1" y="997"/>
                    </a:cubicBezTo>
                    <a:cubicBezTo>
                      <a:pt x="1" y="1594"/>
                      <a:pt x="493" y="1989"/>
                      <a:pt x="1002" y="1989"/>
                    </a:cubicBezTo>
                    <a:cubicBezTo>
                      <a:pt x="1245" y="1989"/>
                      <a:pt x="1492" y="1899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2" y="91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6" name="Google Shape;2496;p29"/>
              <p:cNvSpPr/>
              <p:nvPr/>
            </p:nvSpPr>
            <p:spPr>
              <a:xfrm>
                <a:off x="769725" y="218067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6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6" y="1984"/>
                    </a:cubicBezTo>
                    <a:cubicBezTo>
                      <a:pt x="1250" y="1984"/>
                      <a:pt x="1500" y="1894"/>
                      <a:pt x="1703" y="1694"/>
                    </a:cubicBezTo>
                    <a:cubicBezTo>
                      <a:pt x="2084" y="1301"/>
                      <a:pt x="2084" y="682"/>
                      <a:pt x="1703" y="289"/>
                    </a:cubicBezTo>
                    <a:cubicBezTo>
                      <a:pt x="1500" y="90"/>
                      <a:pt x="1250" y="0"/>
                      <a:pt x="100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7" name="Google Shape;2497;p29"/>
              <p:cNvSpPr/>
              <p:nvPr/>
            </p:nvSpPr>
            <p:spPr>
              <a:xfrm>
                <a:off x="842950" y="225370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997" y="0"/>
                    </a:moveTo>
                    <a:cubicBezTo>
                      <a:pt x="489" y="0"/>
                      <a:pt x="1" y="397"/>
                      <a:pt x="1" y="1000"/>
                    </a:cubicBezTo>
                    <a:cubicBezTo>
                      <a:pt x="1" y="1597"/>
                      <a:pt x="492" y="1991"/>
                      <a:pt x="1002" y="1991"/>
                    </a:cubicBezTo>
                    <a:cubicBezTo>
                      <a:pt x="1245" y="1991"/>
                      <a:pt x="1492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8" name="Google Shape;2498;p29"/>
              <p:cNvSpPr/>
              <p:nvPr/>
            </p:nvSpPr>
            <p:spPr>
              <a:xfrm>
                <a:off x="916175" y="2326825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8" y="1894"/>
                      <a:pt x="1691" y="1694"/>
                    </a:cubicBezTo>
                    <a:cubicBezTo>
                      <a:pt x="2072" y="1313"/>
                      <a:pt x="2072" y="682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9" name="Google Shape;2499;p29"/>
              <p:cNvSpPr/>
              <p:nvPr/>
            </p:nvSpPr>
            <p:spPr>
              <a:xfrm>
                <a:off x="989400" y="24000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8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0" name="Google Shape;2500;p29"/>
              <p:cNvSpPr/>
              <p:nvPr/>
            </p:nvSpPr>
            <p:spPr>
              <a:xfrm>
                <a:off x="1062925" y="24735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7" y="1894"/>
                      <a:pt x="1691" y="1694"/>
                    </a:cubicBezTo>
                    <a:cubicBezTo>
                      <a:pt x="2072" y="1313"/>
                      <a:pt x="2072" y="682"/>
                      <a:pt x="1691" y="289"/>
                    </a:cubicBezTo>
                    <a:cubicBezTo>
                      <a:pt x="1487" y="89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1" name="Google Shape;2501;p29"/>
              <p:cNvSpPr/>
              <p:nvPr/>
            </p:nvSpPr>
            <p:spPr>
              <a:xfrm>
                <a:off x="1136150" y="2546775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96" y="1"/>
                    </a:moveTo>
                    <a:cubicBezTo>
                      <a:pt x="487" y="1"/>
                      <a:pt x="0" y="396"/>
                      <a:pt x="0" y="993"/>
                    </a:cubicBezTo>
                    <a:cubicBezTo>
                      <a:pt x="0" y="1589"/>
                      <a:pt x="487" y="1984"/>
                      <a:pt x="996" y="1984"/>
                    </a:cubicBezTo>
                    <a:cubicBezTo>
                      <a:pt x="1239" y="1984"/>
                      <a:pt x="1487" y="1895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2" name="Google Shape;2502;p29"/>
              <p:cNvSpPr/>
              <p:nvPr/>
            </p:nvSpPr>
            <p:spPr>
              <a:xfrm>
                <a:off x="549750" y="210725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997" y="1"/>
                    </a:moveTo>
                    <a:cubicBezTo>
                      <a:pt x="489" y="1"/>
                      <a:pt x="1" y="397"/>
                      <a:pt x="1" y="1000"/>
                    </a:cubicBezTo>
                    <a:cubicBezTo>
                      <a:pt x="1" y="1597"/>
                      <a:pt x="493" y="1992"/>
                      <a:pt x="1002" y="1992"/>
                    </a:cubicBezTo>
                    <a:cubicBezTo>
                      <a:pt x="1245" y="1992"/>
                      <a:pt x="1492" y="1902"/>
                      <a:pt x="1692" y="1702"/>
                    </a:cubicBezTo>
                    <a:cubicBezTo>
                      <a:pt x="2084" y="1310"/>
                      <a:pt x="2084" y="679"/>
                      <a:pt x="1692" y="298"/>
                    </a:cubicBezTo>
                    <a:cubicBezTo>
                      <a:pt x="1490" y="92"/>
                      <a:pt x="1241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3" name="Google Shape;2503;p29"/>
              <p:cNvSpPr/>
              <p:nvPr/>
            </p:nvSpPr>
            <p:spPr>
              <a:xfrm>
                <a:off x="622975" y="2180475"/>
                <a:ext cx="51825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8" extrusionOk="0">
                    <a:moveTo>
                      <a:pt x="990" y="0"/>
                    </a:moveTo>
                    <a:cubicBezTo>
                      <a:pt x="483" y="0"/>
                      <a:pt x="1" y="394"/>
                      <a:pt x="1" y="988"/>
                    </a:cubicBezTo>
                    <a:cubicBezTo>
                      <a:pt x="1" y="1591"/>
                      <a:pt x="484" y="1987"/>
                      <a:pt x="992" y="1987"/>
                    </a:cubicBezTo>
                    <a:cubicBezTo>
                      <a:pt x="1236" y="1987"/>
                      <a:pt x="1486" y="1896"/>
                      <a:pt x="1691" y="1690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86" y="92"/>
                      <a:pt x="1235" y="0"/>
                      <a:pt x="9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4" name="Google Shape;2504;p29"/>
              <p:cNvSpPr/>
              <p:nvPr/>
            </p:nvSpPr>
            <p:spPr>
              <a:xfrm>
                <a:off x="468200" y="2180450"/>
                <a:ext cx="66400" cy="49675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7" extrusionOk="0">
                    <a:moveTo>
                      <a:pt x="1322" y="1"/>
                    </a:moveTo>
                    <a:cubicBezTo>
                      <a:pt x="441" y="1"/>
                      <a:pt x="1" y="1072"/>
                      <a:pt x="632" y="1691"/>
                    </a:cubicBezTo>
                    <a:cubicBezTo>
                      <a:pt x="822" y="1888"/>
                      <a:pt x="1075" y="1986"/>
                      <a:pt x="1328" y="1986"/>
                    </a:cubicBezTo>
                    <a:cubicBezTo>
                      <a:pt x="1581" y="1986"/>
                      <a:pt x="1834" y="1888"/>
                      <a:pt x="2025" y="1691"/>
                    </a:cubicBezTo>
                    <a:cubicBezTo>
                      <a:pt x="2656" y="1072"/>
                      <a:pt x="2203" y="1"/>
                      <a:pt x="132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5" name="Google Shape;2505;p29"/>
              <p:cNvSpPr/>
              <p:nvPr/>
            </p:nvSpPr>
            <p:spPr>
              <a:xfrm>
                <a:off x="696500" y="2253975"/>
                <a:ext cx="518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9" extrusionOk="0">
                    <a:moveTo>
                      <a:pt x="990" y="1"/>
                    </a:moveTo>
                    <a:cubicBezTo>
                      <a:pt x="482" y="1"/>
                      <a:pt x="1" y="395"/>
                      <a:pt x="1" y="989"/>
                    </a:cubicBezTo>
                    <a:cubicBezTo>
                      <a:pt x="1" y="1592"/>
                      <a:pt x="484" y="1988"/>
                      <a:pt x="991" y="1988"/>
                    </a:cubicBezTo>
                    <a:cubicBezTo>
                      <a:pt x="1236" y="1988"/>
                      <a:pt x="1486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6" y="93"/>
                      <a:pt x="1235" y="1"/>
                      <a:pt x="9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6" name="Google Shape;2506;p29"/>
              <p:cNvSpPr/>
              <p:nvPr/>
            </p:nvSpPr>
            <p:spPr>
              <a:xfrm>
                <a:off x="769425" y="232712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1006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9"/>
                      <a:pt x="1006" y="1989"/>
                    </a:cubicBezTo>
                    <a:cubicBezTo>
                      <a:pt x="1250" y="1989"/>
                      <a:pt x="1500" y="1898"/>
                      <a:pt x="1703" y="1694"/>
                    </a:cubicBezTo>
                    <a:cubicBezTo>
                      <a:pt x="2084" y="1313"/>
                      <a:pt x="2084" y="682"/>
                      <a:pt x="1703" y="289"/>
                    </a:cubicBezTo>
                    <a:cubicBezTo>
                      <a:pt x="1500" y="90"/>
                      <a:pt x="1250" y="0"/>
                      <a:pt x="100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7" name="Google Shape;2507;p29"/>
              <p:cNvSpPr/>
              <p:nvPr/>
            </p:nvSpPr>
            <p:spPr>
              <a:xfrm>
                <a:off x="842650" y="24003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8" name="Google Shape;2508;p29"/>
              <p:cNvSpPr/>
              <p:nvPr/>
            </p:nvSpPr>
            <p:spPr>
              <a:xfrm>
                <a:off x="915875" y="247357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01"/>
                      <a:pt x="2084" y="670"/>
                      <a:pt x="1691" y="289"/>
                    </a:cubicBezTo>
                    <a:cubicBezTo>
                      <a:pt x="1492" y="89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9" name="Google Shape;2509;p29"/>
              <p:cNvSpPr/>
              <p:nvPr/>
            </p:nvSpPr>
            <p:spPr>
              <a:xfrm>
                <a:off x="989400" y="2546950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2" y="1"/>
                    </a:moveTo>
                    <a:cubicBezTo>
                      <a:pt x="492" y="1"/>
                      <a:pt x="0" y="401"/>
                      <a:pt x="0" y="997"/>
                    </a:cubicBezTo>
                    <a:cubicBezTo>
                      <a:pt x="0" y="1594"/>
                      <a:pt x="492" y="1989"/>
                      <a:pt x="1002" y="1989"/>
                    </a:cubicBezTo>
                    <a:cubicBezTo>
                      <a:pt x="1245" y="1989"/>
                      <a:pt x="1491" y="1900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1" y="91"/>
                      <a:pt x="1244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0" name="Google Shape;2510;p29"/>
              <p:cNvSpPr/>
              <p:nvPr/>
            </p:nvSpPr>
            <p:spPr>
              <a:xfrm>
                <a:off x="1062925" y="2620000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97" y="1"/>
                    </a:moveTo>
                    <a:cubicBezTo>
                      <a:pt x="487" y="1"/>
                      <a:pt x="0" y="396"/>
                      <a:pt x="0" y="993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5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1" name="Google Shape;2511;p29"/>
              <p:cNvSpPr/>
              <p:nvPr/>
            </p:nvSpPr>
            <p:spPr>
              <a:xfrm>
                <a:off x="549750" y="225360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3" y="0"/>
                      <a:pt x="1" y="395"/>
                      <a:pt x="1" y="992"/>
                    </a:cubicBezTo>
                    <a:cubicBezTo>
                      <a:pt x="1" y="1589"/>
                      <a:pt x="493" y="1984"/>
                      <a:pt x="1002" y="1984"/>
                    </a:cubicBezTo>
                    <a:cubicBezTo>
                      <a:pt x="1245" y="1984"/>
                      <a:pt x="1492" y="1894"/>
                      <a:pt x="1692" y="1694"/>
                    </a:cubicBezTo>
                    <a:cubicBezTo>
                      <a:pt x="2084" y="1302"/>
                      <a:pt x="2084" y="682"/>
                      <a:pt x="1692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2" name="Google Shape;2512;p29"/>
              <p:cNvSpPr/>
              <p:nvPr/>
            </p:nvSpPr>
            <p:spPr>
              <a:xfrm>
                <a:off x="623275" y="232712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3" y="0"/>
                      <a:pt x="1" y="395"/>
                      <a:pt x="1" y="992"/>
                    </a:cubicBezTo>
                    <a:cubicBezTo>
                      <a:pt x="1" y="1589"/>
                      <a:pt x="493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13"/>
                      <a:pt x="2084" y="682"/>
                      <a:pt x="1691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3" name="Google Shape;2513;p29"/>
              <p:cNvSpPr/>
              <p:nvPr/>
            </p:nvSpPr>
            <p:spPr>
              <a:xfrm>
                <a:off x="696500" y="24003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1" y="395"/>
                      <a:pt x="1" y="992"/>
                    </a:cubicBezTo>
                    <a:cubicBezTo>
                      <a:pt x="1" y="1589"/>
                      <a:pt x="487" y="1983"/>
                      <a:pt x="997" y="1983"/>
                    </a:cubicBezTo>
                    <a:cubicBezTo>
                      <a:pt x="1240" y="1983"/>
                      <a:pt x="1488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8" y="90"/>
                      <a:pt x="1240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4" name="Google Shape;2514;p29"/>
              <p:cNvSpPr/>
              <p:nvPr/>
            </p:nvSpPr>
            <p:spPr>
              <a:xfrm>
                <a:off x="769425" y="2473375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1000" y="0"/>
                    </a:moveTo>
                    <a:cubicBezTo>
                      <a:pt x="489" y="0"/>
                      <a:pt x="1" y="397"/>
                      <a:pt x="1" y="1000"/>
                    </a:cubicBezTo>
                    <a:cubicBezTo>
                      <a:pt x="1" y="1597"/>
                      <a:pt x="492" y="1991"/>
                      <a:pt x="1006" y="1991"/>
                    </a:cubicBezTo>
                    <a:cubicBezTo>
                      <a:pt x="1250" y="1991"/>
                      <a:pt x="1500" y="1902"/>
                      <a:pt x="1703" y="1702"/>
                    </a:cubicBezTo>
                    <a:cubicBezTo>
                      <a:pt x="2084" y="1309"/>
                      <a:pt x="2084" y="678"/>
                      <a:pt x="1703" y="297"/>
                    </a:cubicBezTo>
                    <a:cubicBezTo>
                      <a:pt x="1498" y="92"/>
                      <a:pt x="1247" y="0"/>
                      <a:pt x="100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5" name="Google Shape;2515;p29"/>
              <p:cNvSpPr/>
              <p:nvPr/>
            </p:nvSpPr>
            <p:spPr>
              <a:xfrm>
                <a:off x="842650" y="254657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995" y="1"/>
                    </a:moveTo>
                    <a:cubicBezTo>
                      <a:pt x="488" y="1"/>
                      <a:pt x="1" y="395"/>
                      <a:pt x="1" y="989"/>
                    </a:cubicBezTo>
                    <a:cubicBezTo>
                      <a:pt x="1" y="1591"/>
                      <a:pt x="489" y="1988"/>
                      <a:pt x="997" y="1988"/>
                    </a:cubicBezTo>
                    <a:cubicBezTo>
                      <a:pt x="1241" y="1988"/>
                      <a:pt x="1490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0" y="1"/>
                      <a:pt x="99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6" name="Google Shape;2516;p29"/>
              <p:cNvSpPr/>
              <p:nvPr/>
            </p:nvSpPr>
            <p:spPr>
              <a:xfrm>
                <a:off x="916175" y="2620000"/>
                <a:ext cx="52125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0" extrusionOk="0">
                    <a:moveTo>
                      <a:pt x="1006" y="1"/>
                    </a:moveTo>
                    <a:cubicBezTo>
                      <a:pt x="492" y="1"/>
                      <a:pt x="0" y="396"/>
                      <a:pt x="0" y="993"/>
                    </a:cubicBezTo>
                    <a:cubicBezTo>
                      <a:pt x="0" y="1589"/>
                      <a:pt x="492" y="1989"/>
                      <a:pt x="1005" y="1989"/>
                    </a:cubicBezTo>
                    <a:cubicBezTo>
                      <a:pt x="1250" y="1989"/>
                      <a:pt x="1499" y="1899"/>
                      <a:pt x="1703" y="1695"/>
                    </a:cubicBezTo>
                    <a:cubicBezTo>
                      <a:pt x="2084" y="1314"/>
                      <a:pt x="2084" y="683"/>
                      <a:pt x="1703" y="290"/>
                    </a:cubicBezTo>
                    <a:cubicBezTo>
                      <a:pt x="1500" y="90"/>
                      <a:pt x="1250" y="1"/>
                      <a:pt x="100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7" name="Google Shape;2517;p29"/>
              <p:cNvSpPr/>
              <p:nvPr/>
            </p:nvSpPr>
            <p:spPr>
              <a:xfrm>
                <a:off x="989400" y="2693225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2" y="1"/>
                    </a:moveTo>
                    <a:cubicBezTo>
                      <a:pt x="492" y="1"/>
                      <a:pt x="0" y="396"/>
                      <a:pt x="0" y="992"/>
                    </a:cubicBezTo>
                    <a:cubicBezTo>
                      <a:pt x="0" y="1589"/>
                      <a:pt x="492" y="1989"/>
                      <a:pt x="1002" y="1989"/>
                    </a:cubicBezTo>
                    <a:cubicBezTo>
                      <a:pt x="1244" y="1989"/>
                      <a:pt x="1491" y="1899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18" name="Google Shape;2518;p29"/>
            <p:cNvGrpSpPr/>
            <p:nvPr/>
          </p:nvGrpSpPr>
          <p:grpSpPr>
            <a:xfrm>
              <a:off x="8439650" y="101138"/>
              <a:ext cx="1081431" cy="1081431"/>
              <a:chOff x="1653302" y="685777"/>
              <a:chExt cx="824828" cy="824828"/>
            </a:xfrm>
          </p:grpSpPr>
          <p:sp>
            <p:nvSpPr>
              <p:cNvPr id="2519" name="Google Shape;2519;p29"/>
              <p:cNvSpPr/>
              <p:nvPr/>
            </p:nvSpPr>
            <p:spPr>
              <a:xfrm>
                <a:off x="1685230" y="717705"/>
                <a:ext cx="792900" cy="792900"/>
              </a:xfrm>
              <a:prstGeom prst="donut">
                <a:avLst>
                  <a:gd name="adj" fmla="val 22098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0" name="Google Shape;2520;p29"/>
              <p:cNvSpPr/>
              <p:nvPr/>
            </p:nvSpPr>
            <p:spPr>
              <a:xfrm>
                <a:off x="1653302" y="685777"/>
                <a:ext cx="792900" cy="792900"/>
              </a:xfrm>
              <a:prstGeom prst="donut">
                <a:avLst>
                  <a:gd name="adj" fmla="val 22098"/>
                </a:avLst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21" name="Google Shape;2521;p29"/>
            <p:cNvSpPr/>
            <p:nvPr/>
          </p:nvSpPr>
          <p:spPr>
            <a:xfrm>
              <a:off x="8444500" y="3312524"/>
              <a:ext cx="706701" cy="1412909"/>
            </a:xfrm>
            <a:custGeom>
              <a:avLst/>
              <a:gdLst/>
              <a:ahLst/>
              <a:cxnLst/>
              <a:rect l="l" t="t" r="r" b="b"/>
              <a:pathLst>
                <a:path w="20111" h="40208" extrusionOk="0">
                  <a:moveTo>
                    <a:pt x="20111" y="0"/>
                  </a:moveTo>
                  <a:lnTo>
                    <a:pt x="1" y="20110"/>
                  </a:lnTo>
                  <a:lnTo>
                    <a:pt x="20111" y="40208"/>
                  </a:lnTo>
                  <a:lnTo>
                    <a:pt x="2011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29"/>
            <p:cNvSpPr/>
            <p:nvPr/>
          </p:nvSpPr>
          <p:spPr>
            <a:xfrm>
              <a:off x="8923973" y="4115383"/>
              <a:ext cx="122217" cy="104612"/>
            </a:xfrm>
            <a:custGeom>
              <a:avLst/>
              <a:gdLst/>
              <a:ahLst/>
              <a:cxnLst/>
              <a:rect l="l" t="t" r="r" b="b"/>
              <a:pathLst>
                <a:path w="3478" h="2977" extrusionOk="0">
                  <a:moveTo>
                    <a:pt x="1989" y="584"/>
                  </a:moveTo>
                  <a:cubicBezTo>
                    <a:pt x="2489" y="584"/>
                    <a:pt x="2882" y="989"/>
                    <a:pt x="2882" y="1477"/>
                  </a:cubicBezTo>
                  <a:cubicBezTo>
                    <a:pt x="2882" y="2016"/>
                    <a:pt x="2441" y="2376"/>
                    <a:pt x="1983" y="2376"/>
                  </a:cubicBezTo>
                  <a:cubicBezTo>
                    <a:pt x="1763" y="2376"/>
                    <a:pt x="1539" y="2293"/>
                    <a:pt x="1358" y="2108"/>
                  </a:cubicBezTo>
                  <a:cubicBezTo>
                    <a:pt x="798" y="1548"/>
                    <a:pt x="1191" y="584"/>
                    <a:pt x="1989" y="584"/>
                  </a:cubicBezTo>
                  <a:close/>
                  <a:moveTo>
                    <a:pt x="1984" y="0"/>
                  </a:moveTo>
                  <a:cubicBezTo>
                    <a:pt x="1618" y="0"/>
                    <a:pt x="1245" y="136"/>
                    <a:pt x="941" y="441"/>
                  </a:cubicBezTo>
                  <a:cubicBezTo>
                    <a:pt x="1" y="1370"/>
                    <a:pt x="667" y="2977"/>
                    <a:pt x="1989" y="2977"/>
                  </a:cubicBezTo>
                  <a:cubicBezTo>
                    <a:pt x="2810" y="2977"/>
                    <a:pt x="3477" y="2310"/>
                    <a:pt x="3477" y="1489"/>
                  </a:cubicBezTo>
                  <a:cubicBezTo>
                    <a:pt x="3477" y="595"/>
                    <a:pt x="2747" y="0"/>
                    <a:pt x="1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"/>
          <p:cNvSpPr txBox="1">
            <a:spLocks noGrp="1"/>
          </p:cNvSpPr>
          <p:nvPr>
            <p:ph type="title"/>
          </p:nvPr>
        </p:nvSpPr>
        <p:spPr>
          <a:xfrm>
            <a:off x="1630450" y="1052825"/>
            <a:ext cx="5883000" cy="58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0" name="Google Shape;190;p3"/>
          <p:cNvSpPr/>
          <p:nvPr/>
        </p:nvSpPr>
        <p:spPr>
          <a:xfrm rot="-5400000">
            <a:off x="-40325" y="3660658"/>
            <a:ext cx="402900" cy="205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3"/>
          <p:cNvSpPr/>
          <p:nvPr/>
        </p:nvSpPr>
        <p:spPr>
          <a:xfrm>
            <a:off x="-400752" y="338888"/>
            <a:ext cx="696059" cy="668953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3"/>
          <p:cNvSpPr/>
          <p:nvPr/>
        </p:nvSpPr>
        <p:spPr>
          <a:xfrm>
            <a:off x="-400752" y="387013"/>
            <a:ext cx="696059" cy="668953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3" name="Google Shape;193;p3"/>
          <p:cNvGrpSpPr/>
          <p:nvPr/>
        </p:nvGrpSpPr>
        <p:grpSpPr>
          <a:xfrm>
            <a:off x="-199875" y="4291675"/>
            <a:ext cx="804875" cy="395875"/>
            <a:chOff x="583100" y="2948450"/>
            <a:chExt cx="804875" cy="395875"/>
          </a:xfrm>
        </p:grpSpPr>
        <p:sp>
          <p:nvSpPr>
            <p:cNvPr id="194" name="Google Shape;194;p3"/>
            <p:cNvSpPr/>
            <p:nvPr/>
          </p:nvSpPr>
          <p:spPr>
            <a:xfrm>
              <a:off x="583100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7" y="1456"/>
                  </a:cubicBezTo>
                  <a:cubicBezTo>
                    <a:pt x="907" y="1456"/>
                    <a:pt x="742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4"/>
                    <a:pt x="512" y="237"/>
                  </a:cubicBezTo>
                  <a:cubicBezTo>
                    <a:pt x="0" y="737"/>
                    <a:pt x="358" y="1594"/>
                    <a:pt x="1072" y="1594"/>
                  </a:cubicBezTo>
                  <a:cubicBezTo>
                    <a:pt x="1512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709600" y="2948450"/>
              <a:ext cx="46450" cy="39875"/>
            </a:xfrm>
            <a:custGeom>
              <a:avLst/>
              <a:gdLst/>
              <a:ahLst/>
              <a:cxnLst/>
              <a:rect l="l" t="t" r="r" b="b"/>
              <a:pathLst>
                <a:path w="1858" h="1595" extrusionOk="0">
                  <a:moveTo>
                    <a:pt x="1060" y="142"/>
                  </a:moveTo>
                  <a:cubicBezTo>
                    <a:pt x="1429" y="142"/>
                    <a:pt x="1715" y="427"/>
                    <a:pt x="1727" y="797"/>
                  </a:cubicBezTo>
                  <a:cubicBezTo>
                    <a:pt x="1727" y="1192"/>
                    <a:pt x="1399" y="1456"/>
                    <a:pt x="1059" y="1456"/>
                  </a:cubicBezTo>
                  <a:cubicBezTo>
                    <a:pt x="896" y="1456"/>
                    <a:pt x="730" y="1395"/>
                    <a:pt x="596" y="1261"/>
                  </a:cubicBezTo>
                  <a:cubicBezTo>
                    <a:pt x="179" y="844"/>
                    <a:pt x="477" y="142"/>
                    <a:pt x="1060" y="142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4"/>
                    <a:pt x="501" y="237"/>
                  </a:cubicBezTo>
                  <a:cubicBezTo>
                    <a:pt x="1" y="737"/>
                    <a:pt x="358" y="1594"/>
                    <a:pt x="1060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835800" y="2948450"/>
              <a:ext cx="46775" cy="39875"/>
            </a:xfrm>
            <a:custGeom>
              <a:avLst/>
              <a:gdLst/>
              <a:ahLst/>
              <a:cxnLst/>
              <a:rect l="l" t="t" r="r" b="b"/>
              <a:pathLst>
                <a:path w="1871" h="1595" extrusionOk="0">
                  <a:moveTo>
                    <a:pt x="1072" y="142"/>
                  </a:moveTo>
                  <a:cubicBezTo>
                    <a:pt x="1430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8" y="1456"/>
                  </a:cubicBezTo>
                  <a:cubicBezTo>
                    <a:pt x="907" y="1456"/>
                    <a:pt x="743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6" y="74"/>
                    <a:pt x="513" y="237"/>
                  </a:cubicBezTo>
                  <a:cubicBezTo>
                    <a:pt x="1" y="737"/>
                    <a:pt x="358" y="1594"/>
                    <a:pt x="1072" y="1594"/>
                  </a:cubicBezTo>
                  <a:cubicBezTo>
                    <a:pt x="1513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962300" y="2948450"/>
              <a:ext cx="46475" cy="39875"/>
            </a:xfrm>
            <a:custGeom>
              <a:avLst/>
              <a:gdLst/>
              <a:ahLst/>
              <a:cxnLst/>
              <a:rect l="l" t="t" r="r" b="b"/>
              <a:pathLst>
                <a:path w="1859" h="1595" extrusionOk="0">
                  <a:moveTo>
                    <a:pt x="1061" y="142"/>
                  </a:moveTo>
                  <a:cubicBezTo>
                    <a:pt x="1430" y="142"/>
                    <a:pt x="1715" y="427"/>
                    <a:pt x="1727" y="797"/>
                  </a:cubicBezTo>
                  <a:cubicBezTo>
                    <a:pt x="1727" y="1192"/>
                    <a:pt x="1400" y="1456"/>
                    <a:pt x="1059" y="1456"/>
                  </a:cubicBezTo>
                  <a:cubicBezTo>
                    <a:pt x="896" y="1456"/>
                    <a:pt x="731" y="1395"/>
                    <a:pt x="596" y="1261"/>
                  </a:cubicBezTo>
                  <a:cubicBezTo>
                    <a:pt x="180" y="844"/>
                    <a:pt x="477" y="142"/>
                    <a:pt x="1061" y="142"/>
                  </a:cubicBezTo>
                  <a:close/>
                  <a:moveTo>
                    <a:pt x="1061" y="1"/>
                  </a:moveTo>
                  <a:cubicBezTo>
                    <a:pt x="865" y="1"/>
                    <a:pt x="664" y="74"/>
                    <a:pt x="501" y="237"/>
                  </a:cubicBezTo>
                  <a:cubicBezTo>
                    <a:pt x="1" y="737"/>
                    <a:pt x="358" y="1594"/>
                    <a:pt x="1061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1088525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7" y="1456"/>
                  </a:cubicBezTo>
                  <a:cubicBezTo>
                    <a:pt x="906" y="1456"/>
                    <a:pt x="742" y="1395"/>
                    <a:pt x="607" y="1261"/>
                  </a:cubicBezTo>
                  <a:cubicBezTo>
                    <a:pt x="191" y="844"/>
                    <a:pt x="488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4" y="1"/>
                    <a:pt x="675" y="74"/>
                    <a:pt x="512" y="237"/>
                  </a:cubicBezTo>
                  <a:cubicBezTo>
                    <a:pt x="0" y="737"/>
                    <a:pt x="357" y="1594"/>
                    <a:pt x="1072" y="1594"/>
                  </a:cubicBezTo>
                  <a:cubicBezTo>
                    <a:pt x="1512" y="1582"/>
                    <a:pt x="1858" y="1237"/>
                    <a:pt x="1869" y="797"/>
                  </a:cubicBezTo>
                  <a:cubicBezTo>
                    <a:pt x="1861" y="315"/>
                    <a:pt x="1474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1215025" y="2948450"/>
              <a:ext cx="46450" cy="39875"/>
            </a:xfrm>
            <a:custGeom>
              <a:avLst/>
              <a:gdLst/>
              <a:ahLst/>
              <a:cxnLst/>
              <a:rect l="l" t="t" r="r" b="b"/>
              <a:pathLst>
                <a:path w="1858" h="1595" extrusionOk="0">
                  <a:moveTo>
                    <a:pt x="1060" y="142"/>
                  </a:moveTo>
                  <a:cubicBezTo>
                    <a:pt x="1429" y="142"/>
                    <a:pt x="1715" y="427"/>
                    <a:pt x="1727" y="797"/>
                  </a:cubicBezTo>
                  <a:cubicBezTo>
                    <a:pt x="1727" y="1192"/>
                    <a:pt x="1399" y="1456"/>
                    <a:pt x="1058" y="1456"/>
                  </a:cubicBezTo>
                  <a:cubicBezTo>
                    <a:pt x="896" y="1456"/>
                    <a:pt x="730" y="1395"/>
                    <a:pt x="596" y="1261"/>
                  </a:cubicBezTo>
                  <a:cubicBezTo>
                    <a:pt x="179" y="844"/>
                    <a:pt x="477" y="142"/>
                    <a:pt x="1060" y="142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4"/>
                    <a:pt x="500" y="237"/>
                  </a:cubicBezTo>
                  <a:cubicBezTo>
                    <a:pt x="0" y="737"/>
                    <a:pt x="358" y="1594"/>
                    <a:pt x="1060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1341225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8" y="1456"/>
                  </a:cubicBezTo>
                  <a:cubicBezTo>
                    <a:pt x="907" y="1456"/>
                    <a:pt x="742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4"/>
                    <a:pt x="513" y="237"/>
                  </a:cubicBezTo>
                  <a:cubicBezTo>
                    <a:pt x="1" y="737"/>
                    <a:pt x="358" y="1594"/>
                    <a:pt x="1072" y="1594"/>
                  </a:cubicBezTo>
                  <a:cubicBezTo>
                    <a:pt x="1513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583100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399" y="1460"/>
                    <a:pt x="1062" y="1460"/>
                  </a:cubicBezTo>
                  <a:cubicBezTo>
                    <a:pt x="901" y="1460"/>
                    <a:pt x="738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2" y="242"/>
                  </a:cubicBezTo>
                  <a:cubicBezTo>
                    <a:pt x="0" y="742"/>
                    <a:pt x="358" y="1599"/>
                    <a:pt x="1072" y="1599"/>
                  </a:cubicBezTo>
                  <a:cubicBezTo>
                    <a:pt x="1512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709600" y="3067100"/>
              <a:ext cx="46450" cy="39975"/>
            </a:xfrm>
            <a:custGeom>
              <a:avLst/>
              <a:gdLst/>
              <a:ahLst/>
              <a:cxnLst/>
              <a:rect l="l" t="t" r="r" b="b"/>
              <a:pathLst>
                <a:path w="1858" h="1599" extrusionOk="0">
                  <a:moveTo>
                    <a:pt x="1060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19" y="1196"/>
                    <a:pt x="1394" y="1460"/>
                    <a:pt x="1056" y="1460"/>
                  </a:cubicBezTo>
                  <a:cubicBezTo>
                    <a:pt x="895" y="1460"/>
                    <a:pt x="730" y="1400"/>
                    <a:pt x="596" y="1265"/>
                  </a:cubicBezTo>
                  <a:cubicBezTo>
                    <a:pt x="179" y="849"/>
                    <a:pt x="477" y="146"/>
                    <a:pt x="1060" y="146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5"/>
                    <a:pt x="501" y="242"/>
                  </a:cubicBezTo>
                  <a:cubicBezTo>
                    <a:pt x="1" y="742"/>
                    <a:pt x="358" y="1599"/>
                    <a:pt x="1060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835800" y="3067100"/>
              <a:ext cx="46775" cy="39975"/>
            </a:xfrm>
            <a:custGeom>
              <a:avLst/>
              <a:gdLst/>
              <a:ahLst/>
              <a:cxnLst/>
              <a:rect l="l" t="t" r="r" b="b"/>
              <a:pathLst>
                <a:path w="1871" h="1599" extrusionOk="0">
                  <a:moveTo>
                    <a:pt x="1072" y="146"/>
                  </a:moveTo>
                  <a:cubicBezTo>
                    <a:pt x="1430" y="146"/>
                    <a:pt x="1727" y="432"/>
                    <a:pt x="1727" y="801"/>
                  </a:cubicBezTo>
                  <a:cubicBezTo>
                    <a:pt x="1727" y="1196"/>
                    <a:pt x="1400" y="1460"/>
                    <a:pt x="1063" y="1460"/>
                  </a:cubicBezTo>
                  <a:cubicBezTo>
                    <a:pt x="902" y="1460"/>
                    <a:pt x="739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6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962300" y="3067100"/>
              <a:ext cx="46475" cy="39975"/>
            </a:xfrm>
            <a:custGeom>
              <a:avLst/>
              <a:gdLst/>
              <a:ahLst/>
              <a:cxnLst/>
              <a:rect l="l" t="t" r="r" b="b"/>
              <a:pathLst>
                <a:path w="1859" h="1599" extrusionOk="0">
                  <a:moveTo>
                    <a:pt x="1061" y="146"/>
                  </a:moveTo>
                  <a:cubicBezTo>
                    <a:pt x="1430" y="146"/>
                    <a:pt x="1727" y="432"/>
                    <a:pt x="1727" y="801"/>
                  </a:cubicBezTo>
                  <a:cubicBezTo>
                    <a:pt x="1719" y="1196"/>
                    <a:pt x="1395" y="1460"/>
                    <a:pt x="1056" y="1460"/>
                  </a:cubicBezTo>
                  <a:cubicBezTo>
                    <a:pt x="895" y="1460"/>
                    <a:pt x="731" y="1400"/>
                    <a:pt x="596" y="1265"/>
                  </a:cubicBezTo>
                  <a:cubicBezTo>
                    <a:pt x="180" y="849"/>
                    <a:pt x="477" y="146"/>
                    <a:pt x="1061" y="146"/>
                  </a:cubicBezTo>
                  <a:close/>
                  <a:moveTo>
                    <a:pt x="1061" y="0"/>
                  </a:moveTo>
                  <a:cubicBezTo>
                    <a:pt x="865" y="0"/>
                    <a:pt x="664" y="75"/>
                    <a:pt x="501" y="242"/>
                  </a:cubicBezTo>
                  <a:cubicBezTo>
                    <a:pt x="1" y="742"/>
                    <a:pt x="358" y="1599"/>
                    <a:pt x="1061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9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1088525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399" y="1460"/>
                    <a:pt x="1062" y="1460"/>
                  </a:cubicBezTo>
                  <a:cubicBezTo>
                    <a:pt x="901" y="1460"/>
                    <a:pt x="738" y="1400"/>
                    <a:pt x="607" y="1265"/>
                  </a:cubicBezTo>
                  <a:cubicBezTo>
                    <a:pt x="191" y="849"/>
                    <a:pt x="488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2" y="242"/>
                  </a:cubicBezTo>
                  <a:cubicBezTo>
                    <a:pt x="0" y="742"/>
                    <a:pt x="357" y="1599"/>
                    <a:pt x="1072" y="1599"/>
                  </a:cubicBezTo>
                  <a:cubicBezTo>
                    <a:pt x="1512" y="1587"/>
                    <a:pt x="1858" y="1242"/>
                    <a:pt x="1869" y="801"/>
                  </a:cubicBezTo>
                  <a:cubicBezTo>
                    <a:pt x="1869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1215025" y="3067100"/>
              <a:ext cx="46450" cy="39975"/>
            </a:xfrm>
            <a:custGeom>
              <a:avLst/>
              <a:gdLst/>
              <a:ahLst/>
              <a:cxnLst/>
              <a:rect l="l" t="t" r="r" b="b"/>
              <a:pathLst>
                <a:path w="1858" h="1599" extrusionOk="0">
                  <a:moveTo>
                    <a:pt x="1060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19" y="1196"/>
                    <a:pt x="1394" y="1460"/>
                    <a:pt x="1056" y="1460"/>
                  </a:cubicBezTo>
                  <a:cubicBezTo>
                    <a:pt x="895" y="1460"/>
                    <a:pt x="730" y="1400"/>
                    <a:pt x="596" y="1265"/>
                  </a:cubicBezTo>
                  <a:cubicBezTo>
                    <a:pt x="179" y="849"/>
                    <a:pt x="477" y="146"/>
                    <a:pt x="1060" y="146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5"/>
                    <a:pt x="500" y="242"/>
                  </a:cubicBezTo>
                  <a:cubicBezTo>
                    <a:pt x="0" y="742"/>
                    <a:pt x="358" y="1599"/>
                    <a:pt x="1060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1341225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400" y="1460"/>
                    <a:pt x="1062" y="1460"/>
                  </a:cubicBezTo>
                  <a:cubicBezTo>
                    <a:pt x="902" y="1460"/>
                    <a:pt x="739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583100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7" y="1461"/>
                  </a:cubicBezTo>
                  <a:cubicBezTo>
                    <a:pt x="907" y="1461"/>
                    <a:pt x="742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2" y="242"/>
                  </a:cubicBezTo>
                  <a:cubicBezTo>
                    <a:pt x="0" y="742"/>
                    <a:pt x="358" y="1599"/>
                    <a:pt x="1072" y="1599"/>
                  </a:cubicBezTo>
                  <a:cubicBezTo>
                    <a:pt x="1512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709600" y="3185850"/>
              <a:ext cx="46450" cy="40000"/>
            </a:xfrm>
            <a:custGeom>
              <a:avLst/>
              <a:gdLst/>
              <a:ahLst/>
              <a:cxnLst/>
              <a:rect l="l" t="t" r="r" b="b"/>
              <a:pathLst>
                <a:path w="1858" h="1600" extrusionOk="0">
                  <a:moveTo>
                    <a:pt x="1060" y="147"/>
                  </a:moveTo>
                  <a:cubicBezTo>
                    <a:pt x="1429" y="147"/>
                    <a:pt x="1715" y="433"/>
                    <a:pt x="1727" y="802"/>
                  </a:cubicBezTo>
                  <a:cubicBezTo>
                    <a:pt x="1727" y="1197"/>
                    <a:pt x="1399" y="1461"/>
                    <a:pt x="1059" y="1461"/>
                  </a:cubicBezTo>
                  <a:cubicBezTo>
                    <a:pt x="896" y="1461"/>
                    <a:pt x="730" y="1401"/>
                    <a:pt x="596" y="1266"/>
                  </a:cubicBezTo>
                  <a:cubicBezTo>
                    <a:pt x="179" y="849"/>
                    <a:pt x="477" y="147"/>
                    <a:pt x="1060" y="147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5"/>
                    <a:pt x="501" y="242"/>
                  </a:cubicBezTo>
                  <a:cubicBezTo>
                    <a:pt x="1" y="742"/>
                    <a:pt x="358" y="1599"/>
                    <a:pt x="1060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835800" y="3185850"/>
              <a:ext cx="46775" cy="40000"/>
            </a:xfrm>
            <a:custGeom>
              <a:avLst/>
              <a:gdLst/>
              <a:ahLst/>
              <a:cxnLst/>
              <a:rect l="l" t="t" r="r" b="b"/>
              <a:pathLst>
                <a:path w="1871" h="1600" extrusionOk="0">
                  <a:moveTo>
                    <a:pt x="1072" y="147"/>
                  </a:moveTo>
                  <a:cubicBezTo>
                    <a:pt x="1430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8" y="1461"/>
                  </a:cubicBezTo>
                  <a:cubicBezTo>
                    <a:pt x="907" y="1461"/>
                    <a:pt x="743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1" y="1"/>
                  </a:moveTo>
                  <a:cubicBezTo>
                    <a:pt x="875" y="1"/>
                    <a:pt x="676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962300" y="3185850"/>
              <a:ext cx="46475" cy="40000"/>
            </a:xfrm>
            <a:custGeom>
              <a:avLst/>
              <a:gdLst/>
              <a:ahLst/>
              <a:cxnLst/>
              <a:rect l="l" t="t" r="r" b="b"/>
              <a:pathLst>
                <a:path w="1859" h="1600" extrusionOk="0">
                  <a:moveTo>
                    <a:pt x="1061" y="147"/>
                  </a:moveTo>
                  <a:cubicBezTo>
                    <a:pt x="1430" y="147"/>
                    <a:pt x="1715" y="433"/>
                    <a:pt x="1727" y="802"/>
                  </a:cubicBezTo>
                  <a:cubicBezTo>
                    <a:pt x="1727" y="1197"/>
                    <a:pt x="1400" y="1461"/>
                    <a:pt x="1059" y="1461"/>
                  </a:cubicBezTo>
                  <a:cubicBezTo>
                    <a:pt x="896" y="1461"/>
                    <a:pt x="731" y="1401"/>
                    <a:pt x="596" y="1266"/>
                  </a:cubicBezTo>
                  <a:cubicBezTo>
                    <a:pt x="180" y="849"/>
                    <a:pt x="477" y="147"/>
                    <a:pt x="1061" y="147"/>
                  </a:cubicBezTo>
                  <a:close/>
                  <a:moveTo>
                    <a:pt x="1061" y="1"/>
                  </a:moveTo>
                  <a:cubicBezTo>
                    <a:pt x="865" y="1"/>
                    <a:pt x="664" y="75"/>
                    <a:pt x="501" y="242"/>
                  </a:cubicBezTo>
                  <a:cubicBezTo>
                    <a:pt x="1" y="742"/>
                    <a:pt x="358" y="1599"/>
                    <a:pt x="1061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9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1088525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7" y="1461"/>
                  </a:cubicBezTo>
                  <a:cubicBezTo>
                    <a:pt x="906" y="1461"/>
                    <a:pt x="742" y="1401"/>
                    <a:pt x="607" y="1266"/>
                  </a:cubicBezTo>
                  <a:cubicBezTo>
                    <a:pt x="191" y="849"/>
                    <a:pt x="488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2" y="242"/>
                  </a:cubicBezTo>
                  <a:cubicBezTo>
                    <a:pt x="0" y="742"/>
                    <a:pt x="357" y="1599"/>
                    <a:pt x="1072" y="1599"/>
                  </a:cubicBezTo>
                  <a:cubicBezTo>
                    <a:pt x="1512" y="1588"/>
                    <a:pt x="1858" y="1242"/>
                    <a:pt x="1869" y="802"/>
                  </a:cubicBezTo>
                  <a:cubicBezTo>
                    <a:pt x="1861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1215025" y="3185850"/>
              <a:ext cx="46450" cy="40000"/>
            </a:xfrm>
            <a:custGeom>
              <a:avLst/>
              <a:gdLst/>
              <a:ahLst/>
              <a:cxnLst/>
              <a:rect l="l" t="t" r="r" b="b"/>
              <a:pathLst>
                <a:path w="1858" h="1600" extrusionOk="0">
                  <a:moveTo>
                    <a:pt x="1060" y="147"/>
                  </a:moveTo>
                  <a:cubicBezTo>
                    <a:pt x="1429" y="147"/>
                    <a:pt x="1715" y="433"/>
                    <a:pt x="1727" y="802"/>
                  </a:cubicBezTo>
                  <a:cubicBezTo>
                    <a:pt x="1727" y="1197"/>
                    <a:pt x="1399" y="1461"/>
                    <a:pt x="1058" y="1461"/>
                  </a:cubicBezTo>
                  <a:cubicBezTo>
                    <a:pt x="896" y="1461"/>
                    <a:pt x="730" y="1401"/>
                    <a:pt x="596" y="1266"/>
                  </a:cubicBezTo>
                  <a:cubicBezTo>
                    <a:pt x="179" y="849"/>
                    <a:pt x="477" y="147"/>
                    <a:pt x="1060" y="147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5"/>
                    <a:pt x="500" y="242"/>
                  </a:cubicBezTo>
                  <a:cubicBezTo>
                    <a:pt x="0" y="742"/>
                    <a:pt x="358" y="1599"/>
                    <a:pt x="1060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1341225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8" y="1461"/>
                  </a:cubicBezTo>
                  <a:cubicBezTo>
                    <a:pt x="907" y="1461"/>
                    <a:pt x="742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583100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8" y="150"/>
                  </a:moveTo>
                  <a:cubicBezTo>
                    <a:pt x="1062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399" y="1464"/>
                    <a:pt x="1062" y="1464"/>
                  </a:cubicBezTo>
                  <a:cubicBezTo>
                    <a:pt x="901" y="1464"/>
                    <a:pt x="738" y="1404"/>
                    <a:pt x="608" y="1270"/>
                  </a:cubicBezTo>
                  <a:cubicBezTo>
                    <a:pt x="194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2" y="234"/>
                  </a:cubicBezTo>
                  <a:cubicBezTo>
                    <a:pt x="0" y="746"/>
                    <a:pt x="358" y="1591"/>
                    <a:pt x="1072" y="1591"/>
                  </a:cubicBezTo>
                  <a:cubicBezTo>
                    <a:pt x="1512" y="1591"/>
                    <a:pt x="1858" y="1246"/>
                    <a:pt x="1870" y="805"/>
                  </a:cubicBezTo>
                  <a:cubicBezTo>
                    <a:pt x="1870" y="321"/>
                    <a:pt x="1475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709600" y="3304525"/>
              <a:ext cx="46450" cy="39800"/>
            </a:xfrm>
            <a:custGeom>
              <a:avLst/>
              <a:gdLst/>
              <a:ahLst/>
              <a:cxnLst/>
              <a:rect l="l" t="t" r="r" b="b"/>
              <a:pathLst>
                <a:path w="1858" h="1592" extrusionOk="0">
                  <a:moveTo>
                    <a:pt x="1046" y="150"/>
                  </a:moveTo>
                  <a:cubicBezTo>
                    <a:pt x="1051" y="150"/>
                    <a:pt x="1055" y="150"/>
                    <a:pt x="1060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19" y="1200"/>
                    <a:pt x="1394" y="1464"/>
                    <a:pt x="1056" y="1464"/>
                  </a:cubicBezTo>
                  <a:cubicBezTo>
                    <a:pt x="895" y="1464"/>
                    <a:pt x="730" y="1404"/>
                    <a:pt x="596" y="1270"/>
                  </a:cubicBezTo>
                  <a:cubicBezTo>
                    <a:pt x="183" y="856"/>
                    <a:pt x="472" y="150"/>
                    <a:pt x="1046" y="150"/>
                  </a:cubicBezTo>
                  <a:close/>
                  <a:moveTo>
                    <a:pt x="1054" y="1"/>
                  </a:moveTo>
                  <a:cubicBezTo>
                    <a:pt x="859" y="1"/>
                    <a:pt x="662" y="73"/>
                    <a:pt x="501" y="234"/>
                  </a:cubicBezTo>
                  <a:cubicBezTo>
                    <a:pt x="1" y="734"/>
                    <a:pt x="358" y="1591"/>
                    <a:pt x="1060" y="1591"/>
                  </a:cubicBezTo>
                  <a:cubicBezTo>
                    <a:pt x="1501" y="1591"/>
                    <a:pt x="1858" y="1246"/>
                    <a:pt x="1858" y="805"/>
                  </a:cubicBezTo>
                  <a:cubicBezTo>
                    <a:pt x="1858" y="321"/>
                    <a:pt x="1464" y="1"/>
                    <a:pt x="1054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835800" y="3304525"/>
              <a:ext cx="46775" cy="39800"/>
            </a:xfrm>
            <a:custGeom>
              <a:avLst/>
              <a:gdLst/>
              <a:ahLst/>
              <a:cxnLst/>
              <a:rect l="l" t="t" r="r" b="b"/>
              <a:pathLst>
                <a:path w="1871" h="1592" extrusionOk="0">
                  <a:moveTo>
                    <a:pt x="1058" y="150"/>
                  </a:moveTo>
                  <a:cubicBezTo>
                    <a:pt x="1063" y="150"/>
                    <a:pt x="1068" y="150"/>
                    <a:pt x="1072" y="150"/>
                  </a:cubicBezTo>
                  <a:cubicBezTo>
                    <a:pt x="1430" y="150"/>
                    <a:pt x="1727" y="436"/>
                    <a:pt x="1727" y="805"/>
                  </a:cubicBezTo>
                  <a:cubicBezTo>
                    <a:pt x="1727" y="1200"/>
                    <a:pt x="1400" y="1464"/>
                    <a:pt x="1063" y="1464"/>
                  </a:cubicBezTo>
                  <a:cubicBezTo>
                    <a:pt x="902" y="1464"/>
                    <a:pt x="739" y="1404"/>
                    <a:pt x="608" y="1270"/>
                  </a:cubicBezTo>
                  <a:cubicBezTo>
                    <a:pt x="195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2" y="1"/>
                    <a:pt x="674" y="73"/>
                    <a:pt x="513" y="234"/>
                  </a:cubicBezTo>
                  <a:cubicBezTo>
                    <a:pt x="1" y="746"/>
                    <a:pt x="358" y="1591"/>
                    <a:pt x="1072" y="1591"/>
                  </a:cubicBezTo>
                  <a:cubicBezTo>
                    <a:pt x="1513" y="1591"/>
                    <a:pt x="1858" y="1246"/>
                    <a:pt x="1870" y="805"/>
                  </a:cubicBezTo>
                  <a:cubicBezTo>
                    <a:pt x="1870" y="321"/>
                    <a:pt x="1476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962300" y="3304525"/>
              <a:ext cx="46475" cy="39800"/>
            </a:xfrm>
            <a:custGeom>
              <a:avLst/>
              <a:gdLst/>
              <a:ahLst/>
              <a:cxnLst/>
              <a:rect l="l" t="t" r="r" b="b"/>
              <a:pathLst>
                <a:path w="1859" h="1592" extrusionOk="0">
                  <a:moveTo>
                    <a:pt x="1046" y="150"/>
                  </a:moveTo>
                  <a:cubicBezTo>
                    <a:pt x="1051" y="150"/>
                    <a:pt x="1056" y="150"/>
                    <a:pt x="1061" y="150"/>
                  </a:cubicBezTo>
                  <a:cubicBezTo>
                    <a:pt x="1430" y="150"/>
                    <a:pt x="1727" y="436"/>
                    <a:pt x="1727" y="805"/>
                  </a:cubicBezTo>
                  <a:cubicBezTo>
                    <a:pt x="1719" y="1200"/>
                    <a:pt x="1395" y="1464"/>
                    <a:pt x="1056" y="1464"/>
                  </a:cubicBezTo>
                  <a:cubicBezTo>
                    <a:pt x="895" y="1464"/>
                    <a:pt x="731" y="1404"/>
                    <a:pt x="596" y="1270"/>
                  </a:cubicBezTo>
                  <a:cubicBezTo>
                    <a:pt x="183" y="856"/>
                    <a:pt x="472" y="150"/>
                    <a:pt x="1046" y="150"/>
                  </a:cubicBezTo>
                  <a:close/>
                  <a:moveTo>
                    <a:pt x="1054" y="1"/>
                  </a:moveTo>
                  <a:cubicBezTo>
                    <a:pt x="860" y="1"/>
                    <a:pt x="662" y="73"/>
                    <a:pt x="501" y="234"/>
                  </a:cubicBezTo>
                  <a:cubicBezTo>
                    <a:pt x="1" y="746"/>
                    <a:pt x="358" y="1591"/>
                    <a:pt x="1061" y="1591"/>
                  </a:cubicBezTo>
                  <a:cubicBezTo>
                    <a:pt x="1501" y="1591"/>
                    <a:pt x="1858" y="1246"/>
                    <a:pt x="1858" y="805"/>
                  </a:cubicBezTo>
                  <a:cubicBezTo>
                    <a:pt x="1858" y="321"/>
                    <a:pt x="1464" y="1"/>
                    <a:pt x="1054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1088525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7" y="150"/>
                  </a:moveTo>
                  <a:cubicBezTo>
                    <a:pt x="1062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399" y="1464"/>
                    <a:pt x="1062" y="1464"/>
                  </a:cubicBezTo>
                  <a:cubicBezTo>
                    <a:pt x="901" y="1464"/>
                    <a:pt x="738" y="1404"/>
                    <a:pt x="607" y="1270"/>
                  </a:cubicBezTo>
                  <a:cubicBezTo>
                    <a:pt x="194" y="856"/>
                    <a:pt x="483" y="150"/>
                    <a:pt x="1057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2" y="234"/>
                  </a:cubicBezTo>
                  <a:cubicBezTo>
                    <a:pt x="0" y="746"/>
                    <a:pt x="357" y="1591"/>
                    <a:pt x="1072" y="1591"/>
                  </a:cubicBezTo>
                  <a:cubicBezTo>
                    <a:pt x="1512" y="1591"/>
                    <a:pt x="1858" y="1246"/>
                    <a:pt x="1869" y="805"/>
                  </a:cubicBezTo>
                  <a:cubicBezTo>
                    <a:pt x="1869" y="321"/>
                    <a:pt x="1475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1214800" y="3304625"/>
              <a:ext cx="46675" cy="39700"/>
            </a:xfrm>
            <a:custGeom>
              <a:avLst/>
              <a:gdLst/>
              <a:ahLst/>
              <a:cxnLst/>
              <a:rect l="l" t="t" r="r" b="b"/>
              <a:pathLst>
                <a:path w="1867" h="1588" extrusionOk="0">
                  <a:moveTo>
                    <a:pt x="1055" y="146"/>
                  </a:moveTo>
                  <a:cubicBezTo>
                    <a:pt x="1059" y="146"/>
                    <a:pt x="1064" y="146"/>
                    <a:pt x="1069" y="146"/>
                  </a:cubicBezTo>
                  <a:cubicBezTo>
                    <a:pt x="1438" y="146"/>
                    <a:pt x="1736" y="432"/>
                    <a:pt x="1736" y="801"/>
                  </a:cubicBezTo>
                  <a:cubicBezTo>
                    <a:pt x="1728" y="1196"/>
                    <a:pt x="1403" y="1460"/>
                    <a:pt x="1065" y="1460"/>
                  </a:cubicBezTo>
                  <a:cubicBezTo>
                    <a:pt x="904" y="1460"/>
                    <a:pt x="739" y="1400"/>
                    <a:pt x="605" y="1266"/>
                  </a:cubicBezTo>
                  <a:cubicBezTo>
                    <a:pt x="191" y="852"/>
                    <a:pt x="481" y="146"/>
                    <a:pt x="1055" y="146"/>
                  </a:cubicBezTo>
                  <a:close/>
                  <a:moveTo>
                    <a:pt x="1066" y="0"/>
                  </a:moveTo>
                  <a:cubicBezTo>
                    <a:pt x="868" y="0"/>
                    <a:pt x="664" y="75"/>
                    <a:pt x="497" y="242"/>
                  </a:cubicBezTo>
                  <a:cubicBezTo>
                    <a:pt x="1" y="738"/>
                    <a:pt x="361" y="1587"/>
                    <a:pt x="1055" y="1587"/>
                  </a:cubicBezTo>
                  <a:cubicBezTo>
                    <a:pt x="1059" y="1587"/>
                    <a:pt x="1064" y="1587"/>
                    <a:pt x="1069" y="1587"/>
                  </a:cubicBezTo>
                  <a:cubicBezTo>
                    <a:pt x="1510" y="1587"/>
                    <a:pt x="1855" y="1230"/>
                    <a:pt x="1867" y="801"/>
                  </a:cubicBezTo>
                  <a:cubicBezTo>
                    <a:pt x="1867" y="320"/>
                    <a:pt x="1477" y="0"/>
                    <a:pt x="1066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1341225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8" y="150"/>
                  </a:moveTo>
                  <a:cubicBezTo>
                    <a:pt x="1063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400" y="1464"/>
                    <a:pt x="1062" y="1464"/>
                  </a:cubicBezTo>
                  <a:cubicBezTo>
                    <a:pt x="902" y="1464"/>
                    <a:pt x="739" y="1404"/>
                    <a:pt x="608" y="1270"/>
                  </a:cubicBezTo>
                  <a:cubicBezTo>
                    <a:pt x="195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3" y="234"/>
                  </a:cubicBezTo>
                  <a:cubicBezTo>
                    <a:pt x="1" y="734"/>
                    <a:pt x="358" y="1591"/>
                    <a:pt x="1072" y="1591"/>
                  </a:cubicBezTo>
                  <a:cubicBezTo>
                    <a:pt x="1513" y="1591"/>
                    <a:pt x="1858" y="1246"/>
                    <a:pt x="1870" y="805"/>
                  </a:cubicBezTo>
                  <a:cubicBezTo>
                    <a:pt x="1870" y="321"/>
                    <a:pt x="1476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3"/>
          <p:cNvGrpSpPr/>
          <p:nvPr/>
        </p:nvGrpSpPr>
        <p:grpSpPr>
          <a:xfrm rot="-5400000">
            <a:off x="7971823" y="3687691"/>
            <a:ext cx="1504710" cy="1077926"/>
            <a:chOff x="4309396" y="2691720"/>
            <a:chExt cx="525204" cy="376253"/>
          </a:xfrm>
        </p:grpSpPr>
        <p:sp>
          <p:nvSpPr>
            <p:cNvPr id="223" name="Google Shape;223;p3"/>
            <p:cNvSpPr/>
            <p:nvPr/>
          </p:nvSpPr>
          <p:spPr>
            <a:xfrm rot="-5400000">
              <a:off x="4441150" y="2600970"/>
              <a:ext cx="302700" cy="4842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4" name="Google Shape;224;p3"/>
            <p:cNvGrpSpPr/>
            <p:nvPr/>
          </p:nvGrpSpPr>
          <p:grpSpPr>
            <a:xfrm>
              <a:off x="4309396" y="2848777"/>
              <a:ext cx="445659" cy="219196"/>
              <a:chOff x="583100" y="2948450"/>
              <a:chExt cx="804875" cy="395875"/>
            </a:xfrm>
          </p:grpSpPr>
          <p:sp>
            <p:nvSpPr>
              <p:cNvPr id="225" name="Google Shape;225;p3"/>
              <p:cNvSpPr/>
              <p:nvPr/>
            </p:nvSpPr>
            <p:spPr>
              <a:xfrm>
                <a:off x="583100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7" y="1456"/>
                    </a:cubicBezTo>
                    <a:cubicBezTo>
                      <a:pt x="907" y="1456"/>
                      <a:pt x="742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4"/>
                      <a:pt x="512" y="237"/>
                    </a:cubicBezTo>
                    <a:cubicBezTo>
                      <a:pt x="0" y="737"/>
                      <a:pt x="358" y="1594"/>
                      <a:pt x="1072" y="1594"/>
                    </a:cubicBezTo>
                    <a:cubicBezTo>
                      <a:pt x="1512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3"/>
              <p:cNvSpPr/>
              <p:nvPr/>
            </p:nvSpPr>
            <p:spPr>
              <a:xfrm>
                <a:off x="709600" y="2948450"/>
                <a:ext cx="464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5" extrusionOk="0">
                    <a:moveTo>
                      <a:pt x="1060" y="142"/>
                    </a:moveTo>
                    <a:cubicBezTo>
                      <a:pt x="1429" y="142"/>
                      <a:pt x="1715" y="427"/>
                      <a:pt x="1727" y="797"/>
                    </a:cubicBezTo>
                    <a:cubicBezTo>
                      <a:pt x="1727" y="1192"/>
                      <a:pt x="1399" y="1456"/>
                      <a:pt x="1059" y="1456"/>
                    </a:cubicBezTo>
                    <a:cubicBezTo>
                      <a:pt x="896" y="1456"/>
                      <a:pt x="730" y="1395"/>
                      <a:pt x="596" y="1261"/>
                    </a:cubicBezTo>
                    <a:cubicBezTo>
                      <a:pt x="179" y="844"/>
                      <a:pt x="477" y="142"/>
                      <a:pt x="1060" y="142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4"/>
                      <a:pt x="501" y="237"/>
                    </a:cubicBezTo>
                    <a:cubicBezTo>
                      <a:pt x="1" y="737"/>
                      <a:pt x="358" y="1594"/>
                      <a:pt x="1060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3"/>
              <p:cNvSpPr/>
              <p:nvPr/>
            </p:nvSpPr>
            <p:spPr>
              <a:xfrm>
                <a:off x="835800" y="2948450"/>
                <a:ext cx="46775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5" extrusionOk="0">
                    <a:moveTo>
                      <a:pt x="1072" y="142"/>
                    </a:moveTo>
                    <a:cubicBezTo>
                      <a:pt x="1430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8" y="1456"/>
                    </a:cubicBezTo>
                    <a:cubicBezTo>
                      <a:pt x="907" y="1456"/>
                      <a:pt x="743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6" y="74"/>
                      <a:pt x="513" y="237"/>
                    </a:cubicBezTo>
                    <a:cubicBezTo>
                      <a:pt x="1" y="737"/>
                      <a:pt x="358" y="1594"/>
                      <a:pt x="1072" y="1594"/>
                    </a:cubicBezTo>
                    <a:cubicBezTo>
                      <a:pt x="1513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3"/>
              <p:cNvSpPr/>
              <p:nvPr/>
            </p:nvSpPr>
            <p:spPr>
              <a:xfrm>
                <a:off x="962300" y="2948450"/>
                <a:ext cx="46475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5" extrusionOk="0">
                    <a:moveTo>
                      <a:pt x="1061" y="142"/>
                    </a:moveTo>
                    <a:cubicBezTo>
                      <a:pt x="1430" y="142"/>
                      <a:pt x="1715" y="427"/>
                      <a:pt x="1727" y="797"/>
                    </a:cubicBezTo>
                    <a:cubicBezTo>
                      <a:pt x="1727" y="1192"/>
                      <a:pt x="1400" y="1456"/>
                      <a:pt x="1059" y="1456"/>
                    </a:cubicBezTo>
                    <a:cubicBezTo>
                      <a:pt x="896" y="1456"/>
                      <a:pt x="731" y="1395"/>
                      <a:pt x="596" y="1261"/>
                    </a:cubicBezTo>
                    <a:cubicBezTo>
                      <a:pt x="180" y="844"/>
                      <a:pt x="477" y="142"/>
                      <a:pt x="1061" y="142"/>
                    </a:cubicBezTo>
                    <a:close/>
                    <a:moveTo>
                      <a:pt x="1061" y="1"/>
                    </a:moveTo>
                    <a:cubicBezTo>
                      <a:pt x="865" y="1"/>
                      <a:pt x="664" y="74"/>
                      <a:pt x="501" y="237"/>
                    </a:cubicBezTo>
                    <a:cubicBezTo>
                      <a:pt x="1" y="737"/>
                      <a:pt x="358" y="1594"/>
                      <a:pt x="1061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3"/>
              <p:cNvSpPr/>
              <p:nvPr/>
            </p:nvSpPr>
            <p:spPr>
              <a:xfrm>
                <a:off x="1088525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7" y="1456"/>
                    </a:cubicBezTo>
                    <a:cubicBezTo>
                      <a:pt x="906" y="1456"/>
                      <a:pt x="742" y="1395"/>
                      <a:pt x="607" y="1261"/>
                    </a:cubicBezTo>
                    <a:cubicBezTo>
                      <a:pt x="191" y="844"/>
                      <a:pt x="488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4" y="1"/>
                      <a:pt x="675" y="74"/>
                      <a:pt x="512" y="237"/>
                    </a:cubicBezTo>
                    <a:cubicBezTo>
                      <a:pt x="0" y="737"/>
                      <a:pt x="357" y="1594"/>
                      <a:pt x="1072" y="1594"/>
                    </a:cubicBezTo>
                    <a:cubicBezTo>
                      <a:pt x="1512" y="1582"/>
                      <a:pt x="1858" y="1237"/>
                      <a:pt x="1869" y="797"/>
                    </a:cubicBezTo>
                    <a:cubicBezTo>
                      <a:pt x="1861" y="315"/>
                      <a:pt x="1474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3"/>
              <p:cNvSpPr/>
              <p:nvPr/>
            </p:nvSpPr>
            <p:spPr>
              <a:xfrm>
                <a:off x="1215025" y="2948450"/>
                <a:ext cx="464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5" extrusionOk="0">
                    <a:moveTo>
                      <a:pt x="1060" y="142"/>
                    </a:moveTo>
                    <a:cubicBezTo>
                      <a:pt x="1429" y="142"/>
                      <a:pt x="1715" y="427"/>
                      <a:pt x="1727" y="797"/>
                    </a:cubicBezTo>
                    <a:cubicBezTo>
                      <a:pt x="1727" y="1192"/>
                      <a:pt x="1399" y="1456"/>
                      <a:pt x="1058" y="1456"/>
                    </a:cubicBezTo>
                    <a:cubicBezTo>
                      <a:pt x="896" y="1456"/>
                      <a:pt x="730" y="1395"/>
                      <a:pt x="596" y="1261"/>
                    </a:cubicBezTo>
                    <a:cubicBezTo>
                      <a:pt x="179" y="844"/>
                      <a:pt x="477" y="142"/>
                      <a:pt x="1060" y="142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4"/>
                      <a:pt x="500" y="237"/>
                    </a:cubicBezTo>
                    <a:cubicBezTo>
                      <a:pt x="0" y="737"/>
                      <a:pt x="358" y="1594"/>
                      <a:pt x="1060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3"/>
              <p:cNvSpPr/>
              <p:nvPr/>
            </p:nvSpPr>
            <p:spPr>
              <a:xfrm>
                <a:off x="1341225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8" y="1456"/>
                    </a:cubicBezTo>
                    <a:cubicBezTo>
                      <a:pt x="907" y="1456"/>
                      <a:pt x="742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4"/>
                      <a:pt x="513" y="237"/>
                    </a:cubicBezTo>
                    <a:cubicBezTo>
                      <a:pt x="1" y="737"/>
                      <a:pt x="358" y="1594"/>
                      <a:pt x="1072" y="1594"/>
                    </a:cubicBezTo>
                    <a:cubicBezTo>
                      <a:pt x="1513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3"/>
              <p:cNvSpPr/>
              <p:nvPr/>
            </p:nvSpPr>
            <p:spPr>
              <a:xfrm>
                <a:off x="583100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399" y="1460"/>
                      <a:pt x="1062" y="1460"/>
                    </a:cubicBezTo>
                    <a:cubicBezTo>
                      <a:pt x="901" y="1460"/>
                      <a:pt x="738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2" y="242"/>
                    </a:cubicBezTo>
                    <a:cubicBezTo>
                      <a:pt x="0" y="742"/>
                      <a:pt x="358" y="1599"/>
                      <a:pt x="1072" y="1599"/>
                    </a:cubicBezTo>
                    <a:cubicBezTo>
                      <a:pt x="1512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3"/>
              <p:cNvSpPr/>
              <p:nvPr/>
            </p:nvSpPr>
            <p:spPr>
              <a:xfrm>
                <a:off x="709600" y="3067100"/>
                <a:ext cx="464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9" extrusionOk="0">
                    <a:moveTo>
                      <a:pt x="1060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19" y="1196"/>
                      <a:pt x="1394" y="1460"/>
                      <a:pt x="1056" y="1460"/>
                    </a:cubicBezTo>
                    <a:cubicBezTo>
                      <a:pt x="895" y="1460"/>
                      <a:pt x="730" y="1400"/>
                      <a:pt x="596" y="1265"/>
                    </a:cubicBezTo>
                    <a:cubicBezTo>
                      <a:pt x="179" y="849"/>
                      <a:pt x="477" y="146"/>
                      <a:pt x="1060" y="146"/>
                    </a:cubicBezTo>
                    <a:close/>
                    <a:moveTo>
                      <a:pt x="1061" y="0"/>
                    </a:moveTo>
                    <a:cubicBezTo>
                      <a:pt x="864" y="0"/>
                      <a:pt x="663" y="75"/>
                      <a:pt x="501" y="242"/>
                    </a:cubicBezTo>
                    <a:cubicBezTo>
                      <a:pt x="1" y="742"/>
                      <a:pt x="358" y="1599"/>
                      <a:pt x="1060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8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234;p3"/>
              <p:cNvSpPr/>
              <p:nvPr/>
            </p:nvSpPr>
            <p:spPr>
              <a:xfrm>
                <a:off x="835800" y="3067100"/>
                <a:ext cx="46775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9" extrusionOk="0">
                    <a:moveTo>
                      <a:pt x="1072" y="146"/>
                    </a:moveTo>
                    <a:cubicBezTo>
                      <a:pt x="1430" y="146"/>
                      <a:pt x="1727" y="432"/>
                      <a:pt x="1727" y="801"/>
                    </a:cubicBezTo>
                    <a:cubicBezTo>
                      <a:pt x="1727" y="1196"/>
                      <a:pt x="1400" y="1460"/>
                      <a:pt x="1063" y="1460"/>
                    </a:cubicBezTo>
                    <a:cubicBezTo>
                      <a:pt x="902" y="1460"/>
                      <a:pt x="739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6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" name="Google Shape;235;p3"/>
              <p:cNvSpPr/>
              <p:nvPr/>
            </p:nvSpPr>
            <p:spPr>
              <a:xfrm>
                <a:off x="962300" y="3067100"/>
                <a:ext cx="46475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9" extrusionOk="0">
                    <a:moveTo>
                      <a:pt x="1061" y="146"/>
                    </a:moveTo>
                    <a:cubicBezTo>
                      <a:pt x="1430" y="146"/>
                      <a:pt x="1727" y="432"/>
                      <a:pt x="1727" y="801"/>
                    </a:cubicBezTo>
                    <a:cubicBezTo>
                      <a:pt x="1719" y="1196"/>
                      <a:pt x="1395" y="1460"/>
                      <a:pt x="1056" y="1460"/>
                    </a:cubicBezTo>
                    <a:cubicBezTo>
                      <a:pt x="895" y="1460"/>
                      <a:pt x="731" y="1400"/>
                      <a:pt x="596" y="1265"/>
                    </a:cubicBezTo>
                    <a:cubicBezTo>
                      <a:pt x="180" y="849"/>
                      <a:pt x="477" y="146"/>
                      <a:pt x="1061" y="146"/>
                    </a:cubicBezTo>
                    <a:close/>
                    <a:moveTo>
                      <a:pt x="1061" y="0"/>
                    </a:moveTo>
                    <a:cubicBezTo>
                      <a:pt x="865" y="0"/>
                      <a:pt x="664" y="75"/>
                      <a:pt x="501" y="242"/>
                    </a:cubicBezTo>
                    <a:cubicBezTo>
                      <a:pt x="1" y="742"/>
                      <a:pt x="358" y="1599"/>
                      <a:pt x="1061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9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3"/>
              <p:cNvSpPr/>
              <p:nvPr/>
            </p:nvSpPr>
            <p:spPr>
              <a:xfrm>
                <a:off x="1088525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399" y="1460"/>
                      <a:pt x="1062" y="1460"/>
                    </a:cubicBezTo>
                    <a:cubicBezTo>
                      <a:pt x="901" y="1460"/>
                      <a:pt x="738" y="1400"/>
                      <a:pt x="607" y="1265"/>
                    </a:cubicBezTo>
                    <a:cubicBezTo>
                      <a:pt x="191" y="849"/>
                      <a:pt x="488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2" y="242"/>
                    </a:cubicBezTo>
                    <a:cubicBezTo>
                      <a:pt x="0" y="742"/>
                      <a:pt x="357" y="1599"/>
                      <a:pt x="1072" y="1599"/>
                    </a:cubicBezTo>
                    <a:cubicBezTo>
                      <a:pt x="1512" y="1587"/>
                      <a:pt x="1858" y="1242"/>
                      <a:pt x="1869" y="801"/>
                    </a:cubicBezTo>
                    <a:cubicBezTo>
                      <a:pt x="1869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3"/>
              <p:cNvSpPr/>
              <p:nvPr/>
            </p:nvSpPr>
            <p:spPr>
              <a:xfrm>
                <a:off x="1215025" y="3067100"/>
                <a:ext cx="464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9" extrusionOk="0">
                    <a:moveTo>
                      <a:pt x="1060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19" y="1196"/>
                      <a:pt x="1394" y="1460"/>
                      <a:pt x="1056" y="1460"/>
                    </a:cubicBezTo>
                    <a:cubicBezTo>
                      <a:pt x="895" y="1460"/>
                      <a:pt x="730" y="1400"/>
                      <a:pt x="596" y="1265"/>
                    </a:cubicBezTo>
                    <a:cubicBezTo>
                      <a:pt x="179" y="849"/>
                      <a:pt x="477" y="146"/>
                      <a:pt x="1060" y="146"/>
                    </a:cubicBezTo>
                    <a:close/>
                    <a:moveTo>
                      <a:pt x="1061" y="0"/>
                    </a:moveTo>
                    <a:cubicBezTo>
                      <a:pt x="864" y="0"/>
                      <a:pt x="663" y="75"/>
                      <a:pt x="500" y="242"/>
                    </a:cubicBezTo>
                    <a:cubicBezTo>
                      <a:pt x="0" y="742"/>
                      <a:pt x="358" y="1599"/>
                      <a:pt x="1060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8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3"/>
              <p:cNvSpPr/>
              <p:nvPr/>
            </p:nvSpPr>
            <p:spPr>
              <a:xfrm>
                <a:off x="1341225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400" y="1460"/>
                      <a:pt x="1062" y="1460"/>
                    </a:cubicBezTo>
                    <a:cubicBezTo>
                      <a:pt x="902" y="1460"/>
                      <a:pt x="739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3"/>
              <p:cNvSpPr/>
              <p:nvPr/>
            </p:nvSpPr>
            <p:spPr>
              <a:xfrm>
                <a:off x="583100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7" y="1461"/>
                    </a:cubicBezTo>
                    <a:cubicBezTo>
                      <a:pt x="907" y="1461"/>
                      <a:pt x="742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2" y="242"/>
                    </a:cubicBezTo>
                    <a:cubicBezTo>
                      <a:pt x="0" y="742"/>
                      <a:pt x="358" y="1599"/>
                      <a:pt x="1072" y="1599"/>
                    </a:cubicBezTo>
                    <a:cubicBezTo>
                      <a:pt x="1512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3"/>
              <p:cNvSpPr/>
              <p:nvPr/>
            </p:nvSpPr>
            <p:spPr>
              <a:xfrm>
                <a:off x="709600" y="3185850"/>
                <a:ext cx="464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600" extrusionOk="0">
                    <a:moveTo>
                      <a:pt x="1060" y="147"/>
                    </a:moveTo>
                    <a:cubicBezTo>
                      <a:pt x="1429" y="147"/>
                      <a:pt x="1715" y="433"/>
                      <a:pt x="1727" y="802"/>
                    </a:cubicBezTo>
                    <a:cubicBezTo>
                      <a:pt x="1727" y="1197"/>
                      <a:pt x="1399" y="1461"/>
                      <a:pt x="1059" y="1461"/>
                    </a:cubicBezTo>
                    <a:cubicBezTo>
                      <a:pt x="896" y="1461"/>
                      <a:pt x="730" y="1401"/>
                      <a:pt x="596" y="1266"/>
                    </a:cubicBezTo>
                    <a:cubicBezTo>
                      <a:pt x="179" y="849"/>
                      <a:pt x="477" y="147"/>
                      <a:pt x="1060" y="147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5"/>
                      <a:pt x="501" y="242"/>
                    </a:cubicBezTo>
                    <a:cubicBezTo>
                      <a:pt x="1" y="742"/>
                      <a:pt x="358" y="1599"/>
                      <a:pt x="1060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3"/>
              <p:cNvSpPr/>
              <p:nvPr/>
            </p:nvSpPr>
            <p:spPr>
              <a:xfrm>
                <a:off x="835800" y="3185850"/>
                <a:ext cx="467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600" extrusionOk="0">
                    <a:moveTo>
                      <a:pt x="1072" y="147"/>
                    </a:moveTo>
                    <a:cubicBezTo>
                      <a:pt x="1430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8" y="1461"/>
                    </a:cubicBezTo>
                    <a:cubicBezTo>
                      <a:pt x="907" y="1461"/>
                      <a:pt x="743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1" y="1"/>
                    </a:moveTo>
                    <a:cubicBezTo>
                      <a:pt x="875" y="1"/>
                      <a:pt x="676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3"/>
              <p:cNvSpPr/>
              <p:nvPr/>
            </p:nvSpPr>
            <p:spPr>
              <a:xfrm>
                <a:off x="962300" y="3185850"/>
                <a:ext cx="464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600" extrusionOk="0">
                    <a:moveTo>
                      <a:pt x="1061" y="147"/>
                    </a:moveTo>
                    <a:cubicBezTo>
                      <a:pt x="1430" y="147"/>
                      <a:pt x="1715" y="433"/>
                      <a:pt x="1727" y="802"/>
                    </a:cubicBezTo>
                    <a:cubicBezTo>
                      <a:pt x="1727" y="1197"/>
                      <a:pt x="1400" y="1461"/>
                      <a:pt x="1059" y="1461"/>
                    </a:cubicBezTo>
                    <a:cubicBezTo>
                      <a:pt x="896" y="1461"/>
                      <a:pt x="731" y="1401"/>
                      <a:pt x="596" y="1266"/>
                    </a:cubicBezTo>
                    <a:cubicBezTo>
                      <a:pt x="180" y="849"/>
                      <a:pt x="477" y="147"/>
                      <a:pt x="1061" y="147"/>
                    </a:cubicBezTo>
                    <a:close/>
                    <a:moveTo>
                      <a:pt x="1061" y="1"/>
                    </a:moveTo>
                    <a:cubicBezTo>
                      <a:pt x="865" y="1"/>
                      <a:pt x="664" y="75"/>
                      <a:pt x="501" y="242"/>
                    </a:cubicBezTo>
                    <a:cubicBezTo>
                      <a:pt x="1" y="742"/>
                      <a:pt x="358" y="1599"/>
                      <a:pt x="1061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9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3"/>
              <p:cNvSpPr/>
              <p:nvPr/>
            </p:nvSpPr>
            <p:spPr>
              <a:xfrm>
                <a:off x="1088525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7" y="1461"/>
                    </a:cubicBezTo>
                    <a:cubicBezTo>
                      <a:pt x="906" y="1461"/>
                      <a:pt x="742" y="1401"/>
                      <a:pt x="607" y="1266"/>
                    </a:cubicBezTo>
                    <a:cubicBezTo>
                      <a:pt x="191" y="849"/>
                      <a:pt x="488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2" y="242"/>
                    </a:cubicBezTo>
                    <a:cubicBezTo>
                      <a:pt x="0" y="742"/>
                      <a:pt x="357" y="1599"/>
                      <a:pt x="1072" y="1599"/>
                    </a:cubicBezTo>
                    <a:cubicBezTo>
                      <a:pt x="1512" y="1588"/>
                      <a:pt x="1858" y="1242"/>
                      <a:pt x="1869" y="802"/>
                    </a:cubicBezTo>
                    <a:cubicBezTo>
                      <a:pt x="1861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3"/>
              <p:cNvSpPr/>
              <p:nvPr/>
            </p:nvSpPr>
            <p:spPr>
              <a:xfrm>
                <a:off x="1215025" y="3185850"/>
                <a:ext cx="464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600" extrusionOk="0">
                    <a:moveTo>
                      <a:pt x="1060" y="147"/>
                    </a:moveTo>
                    <a:cubicBezTo>
                      <a:pt x="1429" y="147"/>
                      <a:pt x="1715" y="433"/>
                      <a:pt x="1727" y="802"/>
                    </a:cubicBezTo>
                    <a:cubicBezTo>
                      <a:pt x="1727" y="1197"/>
                      <a:pt x="1399" y="1461"/>
                      <a:pt x="1058" y="1461"/>
                    </a:cubicBezTo>
                    <a:cubicBezTo>
                      <a:pt x="896" y="1461"/>
                      <a:pt x="730" y="1401"/>
                      <a:pt x="596" y="1266"/>
                    </a:cubicBezTo>
                    <a:cubicBezTo>
                      <a:pt x="179" y="849"/>
                      <a:pt x="477" y="147"/>
                      <a:pt x="1060" y="147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5"/>
                      <a:pt x="500" y="242"/>
                    </a:cubicBezTo>
                    <a:cubicBezTo>
                      <a:pt x="0" y="742"/>
                      <a:pt x="358" y="1599"/>
                      <a:pt x="1060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3"/>
              <p:cNvSpPr/>
              <p:nvPr/>
            </p:nvSpPr>
            <p:spPr>
              <a:xfrm>
                <a:off x="1341225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8" y="1461"/>
                    </a:cubicBezTo>
                    <a:cubicBezTo>
                      <a:pt x="907" y="1461"/>
                      <a:pt x="742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3"/>
              <p:cNvSpPr/>
              <p:nvPr/>
            </p:nvSpPr>
            <p:spPr>
              <a:xfrm>
                <a:off x="583100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8" y="150"/>
                    </a:moveTo>
                    <a:cubicBezTo>
                      <a:pt x="1062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399" y="1464"/>
                      <a:pt x="1062" y="1464"/>
                    </a:cubicBezTo>
                    <a:cubicBezTo>
                      <a:pt x="901" y="1464"/>
                      <a:pt x="738" y="1404"/>
                      <a:pt x="608" y="1270"/>
                    </a:cubicBezTo>
                    <a:cubicBezTo>
                      <a:pt x="194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2" y="234"/>
                    </a:cubicBezTo>
                    <a:cubicBezTo>
                      <a:pt x="0" y="746"/>
                      <a:pt x="358" y="1591"/>
                      <a:pt x="1072" y="1591"/>
                    </a:cubicBezTo>
                    <a:cubicBezTo>
                      <a:pt x="1512" y="1591"/>
                      <a:pt x="1858" y="1246"/>
                      <a:pt x="1870" y="805"/>
                    </a:cubicBezTo>
                    <a:cubicBezTo>
                      <a:pt x="1870" y="321"/>
                      <a:pt x="1475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3"/>
              <p:cNvSpPr/>
              <p:nvPr/>
            </p:nvSpPr>
            <p:spPr>
              <a:xfrm>
                <a:off x="709600" y="3304525"/>
                <a:ext cx="464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2" extrusionOk="0">
                    <a:moveTo>
                      <a:pt x="1046" y="150"/>
                    </a:moveTo>
                    <a:cubicBezTo>
                      <a:pt x="1051" y="150"/>
                      <a:pt x="1055" y="150"/>
                      <a:pt x="1060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19" y="1200"/>
                      <a:pt x="1394" y="1464"/>
                      <a:pt x="1056" y="1464"/>
                    </a:cubicBezTo>
                    <a:cubicBezTo>
                      <a:pt x="895" y="1464"/>
                      <a:pt x="730" y="1404"/>
                      <a:pt x="596" y="1270"/>
                    </a:cubicBezTo>
                    <a:cubicBezTo>
                      <a:pt x="183" y="856"/>
                      <a:pt x="472" y="150"/>
                      <a:pt x="1046" y="150"/>
                    </a:cubicBezTo>
                    <a:close/>
                    <a:moveTo>
                      <a:pt x="1054" y="1"/>
                    </a:moveTo>
                    <a:cubicBezTo>
                      <a:pt x="859" y="1"/>
                      <a:pt x="662" y="73"/>
                      <a:pt x="501" y="234"/>
                    </a:cubicBezTo>
                    <a:cubicBezTo>
                      <a:pt x="1" y="734"/>
                      <a:pt x="358" y="1591"/>
                      <a:pt x="1060" y="1591"/>
                    </a:cubicBezTo>
                    <a:cubicBezTo>
                      <a:pt x="1501" y="1591"/>
                      <a:pt x="1858" y="1246"/>
                      <a:pt x="1858" y="805"/>
                    </a:cubicBezTo>
                    <a:cubicBezTo>
                      <a:pt x="1858" y="321"/>
                      <a:pt x="1464" y="1"/>
                      <a:pt x="1054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3"/>
              <p:cNvSpPr/>
              <p:nvPr/>
            </p:nvSpPr>
            <p:spPr>
              <a:xfrm>
                <a:off x="835800" y="3304525"/>
                <a:ext cx="46775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2" extrusionOk="0">
                    <a:moveTo>
                      <a:pt x="1058" y="150"/>
                    </a:moveTo>
                    <a:cubicBezTo>
                      <a:pt x="1063" y="150"/>
                      <a:pt x="1068" y="150"/>
                      <a:pt x="1072" y="150"/>
                    </a:cubicBezTo>
                    <a:cubicBezTo>
                      <a:pt x="1430" y="150"/>
                      <a:pt x="1727" y="436"/>
                      <a:pt x="1727" y="805"/>
                    </a:cubicBezTo>
                    <a:cubicBezTo>
                      <a:pt x="1727" y="1200"/>
                      <a:pt x="1400" y="1464"/>
                      <a:pt x="1063" y="1464"/>
                    </a:cubicBezTo>
                    <a:cubicBezTo>
                      <a:pt x="902" y="1464"/>
                      <a:pt x="739" y="1404"/>
                      <a:pt x="608" y="1270"/>
                    </a:cubicBezTo>
                    <a:cubicBezTo>
                      <a:pt x="195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2" y="1"/>
                      <a:pt x="674" y="73"/>
                      <a:pt x="513" y="234"/>
                    </a:cubicBezTo>
                    <a:cubicBezTo>
                      <a:pt x="1" y="746"/>
                      <a:pt x="358" y="1591"/>
                      <a:pt x="1072" y="1591"/>
                    </a:cubicBezTo>
                    <a:cubicBezTo>
                      <a:pt x="1513" y="1591"/>
                      <a:pt x="1858" y="1246"/>
                      <a:pt x="1870" y="805"/>
                    </a:cubicBezTo>
                    <a:cubicBezTo>
                      <a:pt x="1870" y="321"/>
                      <a:pt x="1476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3"/>
              <p:cNvSpPr/>
              <p:nvPr/>
            </p:nvSpPr>
            <p:spPr>
              <a:xfrm>
                <a:off x="962300" y="3304525"/>
                <a:ext cx="46475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2" extrusionOk="0">
                    <a:moveTo>
                      <a:pt x="1046" y="150"/>
                    </a:moveTo>
                    <a:cubicBezTo>
                      <a:pt x="1051" y="150"/>
                      <a:pt x="1056" y="150"/>
                      <a:pt x="1061" y="150"/>
                    </a:cubicBezTo>
                    <a:cubicBezTo>
                      <a:pt x="1430" y="150"/>
                      <a:pt x="1727" y="436"/>
                      <a:pt x="1727" y="805"/>
                    </a:cubicBezTo>
                    <a:cubicBezTo>
                      <a:pt x="1719" y="1200"/>
                      <a:pt x="1395" y="1464"/>
                      <a:pt x="1056" y="1464"/>
                    </a:cubicBezTo>
                    <a:cubicBezTo>
                      <a:pt x="895" y="1464"/>
                      <a:pt x="731" y="1404"/>
                      <a:pt x="596" y="1270"/>
                    </a:cubicBezTo>
                    <a:cubicBezTo>
                      <a:pt x="183" y="856"/>
                      <a:pt x="472" y="150"/>
                      <a:pt x="1046" y="150"/>
                    </a:cubicBezTo>
                    <a:close/>
                    <a:moveTo>
                      <a:pt x="1054" y="1"/>
                    </a:moveTo>
                    <a:cubicBezTo>
                      <a:pt x="860" y="1"/>
                      <a:pt x="662" y="73"/>
                      <a:pt x="501" y="234"/>
                    </a:cubicBezTo>
                    <a:cubicBezTo>
                      <a:pt x="1" y="746"/>
                      <a:pt x="358" y="1591"/>
                      <a:pt x="1061" y="1591"/>
                    </a:cubicBezTo>
                    <a:cubicBezTo>
                      <a:pt x="1501" y="1591"/>
                      <a:pt x="1858" y="1246"/>
                      <a:pt x="1858" y="805"/>
                    </a:cubicBezTo>
                    <a:cubicBezTo>
                      <a:pt x="1858" y="321"/>
                      <a:pt x="1464" y="1"/>
                      <a:pt x="1054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3"/>
              <p:cNvSpPr/>
              <p:nvPr/>
            </p:nvSpPr>
            <p:spPr>
              <a:xfrm>
                <a:off x="1088525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7" y="150"/>
                    </a:moveTo>
                    <a:cubicBezTo>
                      <a:pt x="1062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399" y="1464"/>
                      <a:pt x="1062" y="1464"/>
                    </a:cubicBezTo>
                    <a:cubicBezTo>
                      <a:pt x="901" y="1464"/>
                      <a:pt x="738" y="1404"/>
                      <a:pt x="607" y="1270"/>
                    </a:cubicBezTo>
                    <a:cubicBezTo>
                      <a:pt x="194" y="856"/>
                      <a:pt x="483" y="150"/>
                      <a:pt x="1057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2" y="234"/>
                    </a:cubicBezTo>
                    <a:cubicBezTo>
                      <a:pt x="0" y="746"/>
                      <a:pt x="357" y="1591"/>
                      <a:pt x="1072" y="1591"/>
                    </a:cubicBezTo>
                    <a:cubicBezTo>
                      <a:pt x="1512" y="1591"/>
                      <a:pt x="1858" y="1246"/>
                      <a:pt x="1869" y="805"/>
                    </a:cubicBezTo>
                    <a:cubicBezTo>
                      <a:pt x="1869" y="321"/>
                      <a:pt x="1475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3"/>
              <p:cNvSpPr/>
              <p:nvPr/>
            </p:nvSpPr>
            <p:spPr>
              <a:xfrm>
                <a:off x="1214800" y="3304625"/>
                <a:ext cx="46675" cy="39700"/>
              </a:xfrm>
              <a:custGeom>
                <a:avLst/>
                <a:gdLst/>
                <a:ahLst/>
                <a:cxnLst/>
                <a:rect l="l" t="t" r="r" b="b"/>
                <a:pathLst>
                  <a:path w="1867" h="1588" extrusionOk="0">
                    <a:moveTo>
                      <a:pt x="1055" y="146"/>
                    </a:moveTo>
                    <a:cubicBezTo>
                      <a:pt x="1059" y="146"/>
                      <a:pt x="1064" y="146"/>
                      <a:pt x="1069" y="146"/>
                    </a:cubicBezTo>
                    <a:cubicBezTo>
                      <a:pt x="1438" y="146"/>
                      <a:pt x="1736" y="432"/>
                      <a:pt x="1736" y="801"/>
                    </a:cubicBezTo>
                    <a:cubicBezTo>
                      <a:pt x="1728" y="1196"/>
                      <a:pt x="1403" y="1460"/>
                      <a:pt x="1065" y="1460"/>
                    </a:cubicBezTo>
                    <a:cubicBezTo>
                      <a:pt x="904" y="1460"/>
                      <a:pt x="739" y="1400"/>
                      <a:pt x="605" y="1266"/>
                    </a:cubicBezTo>
                    <a:cubicBezTo>
                      <a:pt x="191" y="852"/>
                      <a:pt x="481" y="146"/>
                      <a:pt x="1055" y="146"/>
                    </a:cubicBezTo>
                    <a:close/>
                    <a:moveTo>
                      <a:pt x="1066" y="0"/>
                    </a:moveTo>
                    <a:cubicBezTo>
                      <a:pt x="868" y="0"/>
                      <a:pt x="664" y="75"/>
                      <a:pt x="497" y="242"/>
                    </a:cubicBezTo>
                    <a:cubicBezTo>
                      <a:pt x="1" y="738"/>
                      <a:pt x="361" y="1587"/>
                      <a:pt x="1055" y="1587"/>
                    </a:cubicBezTo>
                    <a:cubicBezTo>
                      <a:pt x="1059" y="1587"/>
                      <a:pt x="1064" y="1587"/>
                      <a:pt x="1069" y="1587"/>
                    </a:cubicBezTo>
                    <a:cubicBezTo>
                      <a:pt x="1510" y="1587"/>
                      <a:pt x="1855" y="1230"/>
                      <a:pt x="1867" y="801"/>
                    </a:cubicBezTo>
                    <a:cubicBezTo>
                      <a:pt x="1867" y="320"/>
                      <a:pt x="1477" y="0"/>
                      <a:pt x="1066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3"/>
              <p:cNvSpPr/>
              <p:nvPr/>
            </p:nvSpPr>
            <p:spPr>
              <a:xfrm>
                <a:off x="1341225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8" y="150"/>
                    </a:moveTo>
                    <a:cubicBezTo>
                      <a:pt x="1063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400" y="1464"/>
                      <a:pt x="1062" y="1464"/>
                    </a:cubicBezTo>
                    <a:cubicBezTo>
                      <a:pt x="902" y="1464"/>
                      <a:pt x="739" y="1404"/>
                      <a:pt x="608" y="1270"/>
                    </a:cubicBezTo>
                    <a:cubicBezTo>
                      <a:pt x="195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3" y="234"/>
                    </a:cubicBezTo>
                    <a:cubicBezTo>
                      <a:pt x="1" y="734"/>
                      <a:pt x="358" y="1591"/>
                      <a:pt x="1072" y="1591"/>
                    </a:cubicBezTo>
                    <a:cubicBezTo>
                      <a:pt x="1513" y="1591"/>
                      <a:pt x="1858" y="1246"/>
                      <a:pt x="1870" y="805"/>
                    </a:cubicBezTo>
                    <a:cubicBezTo>
                      <a:pt x="1870" y="321"/>
                      <a:pt x="1476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3" name="Google Shape;253;p3"/>
          <p:cNvSpPr/>
          <p:nvPr/>
        </p:nvSpPr>
        <p:spPr>
          <a:xfrm rot="-2152776" flipH="1">
            <a:off x="8429851" y="-237628"/>
            <a:ext cx="980357" cy="1960194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3"/>
          <p:cNvSpPr/>
          <p:nvPr/>
        </p:nvSpPr>
        <p:spPr>
          <a:xfrm rot="-3388570" flipH="1">
            <a:off x="8429953" y="-62927"/>
            <a:ext cx="980454" cy="1960225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5" name="Google Shape;255;p3"/>
          <p:cNvGrpSpPr/>
          <p:nvPr/>
        </p:nvGrpSpPr>
        <p:grpSpPr>
          <a:xfrm flipH="1">
            <a:off x="7418357" y="1866368"/>
            <a:ext cx="997535" cy="987886"/>
            <a:chOff x="468200" y="1667900"/>
            <a:chExt cx="1085575" cy="1075075"/>
          </a:xfrm>
        </p:grpSpPr>
        <p:sp>
          <p:nvSpPr>
            <p:cNvPr id="256" name="Google Shape;256;p3"/>
            <p:cNvSpPr/>
            <p:nvPr/>
          </p:nvSpPr>
          <p:spPr>
            <a:xfrm>
              <a:off x="989100" y="1667900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7" y="1"/>
                  </a:moveTo>
                  <a:cubicBezTo>
                    <a:pt x="489" y="1"/>
                    <a:pt x="0" y="398"/>
                    <a:pt x="0" y="1000"/>
                  </a:cubicBezTo>
                  <a:cubicBezTo>
                    <a:pt x="0" y="1595"/>
                    <a:pt x="488" y="1988"/>
                    <a:pt x="995" y="1988"/>
                  </a:cubicBezTo>
                  <a:cubicBezTo>
                    <a:pt x="1240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1062325" y="1741025"/>
              <a:ext cx="51825" cy="49750"/>
            </a:xfrm>
            <a:custGeom>
              <a:avLst/>
              <a:gdLst/>
              <a:ahLst/>
              <a:cxnLst/>
              <a:rect l="l" t="t" r="r" b="b"/>
              <a:pathLst>
                <a:path w="2073" h="1990" extrusionOk="0">
                  <a:moveTo>
                    <a:pt x="997" y="1"/>
                  </a:moveTo>
                  <a:cubicBezTo>
                    <a:pt x="487" y="1"/>
                    <a:pt x="0" y="396"/>
                    <a:pt x="0" y="992"/>
                  </a:cubicBezTo>
                  <a:cubicBezTo>
                    <a:pt x="0" y="1589"/>
                    <a:pt x="487" y="1989"/>
                    <a:pt x="996" y="1989"/>
                  </a:cubicBezTo>
                  <a:cubicBezTo>
                    <a:pt x="1239" y="1989"/>
                    <a:pt x="1487" y="1899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907550" y="174112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34" y="0"/>
                  </a:moveTo>
                  <a:cubicBezTo>
                    <a:pt x="453" y="0"/>
                    <a:pt x="0" y="1072"/>
                    <a:pt x="631" y="1691"/>
                  </a:cubicBezTo>
                  <a:cubicBezTo>
                    <a:pt x="822" y="1887"/>
                    <a:pt x="1075" y="1986"/>
                    <a:pt x="1328" y="1986"/>
                  </a:cubicBezTo>
                  <a:cubicBezTo>
                    <a:pt x="1581" y="1986"/>
                    <a:pt x="1834" y="1887"/>
                    <a:pt x="2024" y="1691"/>
                  </a:cubicBezTo>
                  <a:cubicBezTo>
                    <a:pt x="2655" y="1072"/>
                    <a:pt x="2215" y="0"/>
                    <a:pt x="13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1135850" y="18145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120907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6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1282300" y="1960875"/>
              <a:ext cx="51800" cy="49725"/>
            </a:xfrm>
            <a:custGeom>
              <a:avLst/>
              <a:gdLst/>
              <a:ahLst/>
              <a:cxnLst/>
              <a:rect l="l" t="t" r="r" b="b"/>
              <a:pathLst>
                <a:path w="2072" h="1989" extrusionOk="0">
                  <a:moveTo>
                    <a:pt x="1001" y="0"/>
                  </a:moveTo>
                  <a:cubicBezTo>
                    <a:pt x="492" y="0"/>
                    <a:pt x="0" y="400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91" y="91"/>
                    <a:pt x="1244" y="0"/>
                    <a:pt x="10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1355225" y="2034025"/>
              <a:ext cx="52100" cy="49700"/>
            </a:xfrm>
            <a:custGeom>
              <a:avLst/>
              <a:gdLst/>
              <a:ahLst/>
              <a:cxnLst/>
              <a:rect l="l" t="t" r="r" b="b"/>
              <a:pathLst>
                <a:path w="2084" h="1988" extrusionOk="0">
                  <a:moveTo>
                    <a:pt x="996" y="1"/>
                  </a:moveTo>
                  <a:cubicBezTo>
                    <a:pt x="488" y="1"/>
                    <a:pt x="0" y="397"/>
                    <a:pt x="0" y="1000"/>
                  </a:cubicBezTo>
                  <a:cubicBezTo>
                    <a:pt x="0" y="1594"/>
                    <a:pt x="487" y="1988"/>
                    <a:pt x="995" y="1988"/>
                  </a:cubicBezTo>
                  <a:cubicBezTo>
                    <a:pt x="1240" y="1988"/>
                    <a:pt x="1489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1428750" y="21075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1501950" y="2180750"/>
              <a:ext cx="51825" cy="49650"/>
            </a:xfrm>
            <a:custGeom>
              <a:avLst/>
              <a:gdLst/>
              <a:ahLst/>
              <a:cxnLst/>
              <a:rect l="l" t="t" r="r" b="b"/>
              <a:pathLst>
                <a:path w="2073" h="1986" extrusionOk="0">
                  <a:moveTo>
                    <a:pt x="990" y="1"/>
                  </a:moveTo>
                  <a:cubicBezTo>
                    <a:pt x="483" y="1"/>
                    <a:pt x="1" y="395"/>
                    <a:pt x="1" y="989"/>
                  </a:cubicBezTo>
                  <a:cubicBezTo>
                    <a:pt x="1" y="1586"/>
                    <a:pt x="487" y="1986"/>
                    <a:pt x="997" y="1986"/>
                  </a:cubicBezTo>
                  <a:cubicBezTo>
                    <a:pt x="1240" y="1986"/>
                    <a:pt x="1488" y="1895"/>
                    <a:pt x="1692" y="1691"/>
                  </a:cubicBezTo>
                  <a:cubicBezTo>
                    <a:pt x="2073" y="1310"/>
                    <a:pt x="2073" y="679"/>
                    <a:pt x="1692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989100" y="18142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5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106292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1135850" y="19610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02"/>
                    <a:pt x="2084" y="671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1209075" y="2034025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1" y="1"/>
                  </a:moveTo>
                  <a:cubicBezTo>
                    <a:pt x="483" y="1"/>
                    <a:pt x="0" y="397"/>
                    <a:pt x="0" y="1000"/>
                  </a:cubicBezTo>
                  <a:cubicBezTo>
                    <a:pt x="0" y="1594"/>
                    <a:pt x="482" y="1988"/>
                    <a:pt x="989" y="1988"/>
                  </a:cubicBezTo>
                  <a:cubicBezTo>
                    <a:pt x="1234" y="1988"/>
                    <a:pt x="1485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6" y="1"/>
                    <a:pt x="9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1282300" y="2107250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5" y="0"/>
                  </a:moveTo>
                  <a:cubicBezTo>
                    <a:pt x="487" y="0"/>
                    <a:pt x="0" y="394"/>
                    <a:pt x="0" y="988"/>
                  </a:cubicBezTo>
                  <a:cubicBezTo>
                    <a:pt x="0" y="1591"/>
                    <a:pt x="488" y="1988"/>
                    <a:pt x="996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9" y="92"/>
                    <a:pt x="1240" y="0"/>
                    <a:pt x="9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1355525" y="2180750"/>
              <a:ext cx="52100" cy="49725"/>
            </a:xfrm>
            <a:custGeom>
              <a:avLst/>
              <a:gdLst/>
              <a:ahLst/>
              <a:cxnLst/>
              <a:rect l="l" t="t" r="r" b="b"/>
              <a:pathLst>
                <a:path w="2084" h="1989" extrusionOk="0">
                  <a:moveTo>
                    <a:pt x="998" y="1"/>
                  </a:moveTo>
                  <a:cubicBezTo>
                    <a:pt x="487" y="1"/>
                    <a:pt x="0" y="395"/>
                    <a:pt x="0" y="989"/>
                  </a:cubicBezTo>
                  <a:cubicBezTo>
                    <a:pt x="0" y="1592"/>
                    <a:pt x="488" y="1988"/>
                    <a:pt x="1000" y="1988"/>
                  </a:cubicBezTo>
                  <a:cubicBezTo>
                    <a:pt x="1246" y="1988"/>
                    <a:pt x="1498" y="1896"/>
                    <a:pt x="1703" y="1691"/>
                  </a:cubicBezTo>
                  <a:cubicBezTo>
                    <a:pt x="2084" y="1310"/>
                    <a:pt x="2084" y="679"/>
                    <a:pt x="1703" y="298"/>
                  </a:cubicBezTo>
                  <a:cubicBezTo>
                    <a:pt x="1497" y="93"/>
                    <a:pt x="1245" y="1"/>
                    <a:pt x="9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1428750" y="22539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842650" y="18145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915575" y="1887575"/>
              <a:ext cx="49725" cy="49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53" y="0"/>
                    <a:pt x="1" y="453"/>
                    <a:pt x="1" y="1000"/>
                  </a:cubicBezTo>
                  <a:cubicBezTo>
                    <a:pt x="1" y="1536"/>
                    <a:pt x="453" y="1988"/>
                    <a:pt x="1001" y="1988"/>
                  </a:cubicBezTo>
                  <a:cubicBezTo>
                    <a:pt x="1548" y="1988"/>
                    <a:pt x="1989" y="1536"/>
                    <a:pt x="1989" y="1000"/>
                  </a:cubicBezTo>
                  <a:cubicBezTo>
                    <a:pt x="1989" y="453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761100" y="188757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22" y="0"/>
                  </a:moveTo>
                  <a:cubicBezTo>
                    <a:pt x="441" y="0"/>
                    <a:pt x="0" y="1072"/>
                    <a:pt x="619" y="1691"/>
                  </a:cubicBezTo>
                  <a:cubicBezTo>
                    <a:pt x="816" y="1887"/>
                    <a:pt x="1072" y="1985"/>
                    <a:pt x="1326" y="1985"/>
                  </a:cubicBezTo>
                  <a:cubicBezTo>
                    <a:pt x="1581" y="1985"/>
                    <a:pt x="1834" y="1887"/>
                    <a:pt x="2024" y="1691"/>
                  </a:cubicBezTo>
                  <a:cubicBezTo>
                    <a:pt x="2655" y="1072"/>
                    <a:pt x="2203" y="0"/>
                    <a:pt x="13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989400" y="19613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"/>
            <p:cNvSpPr/>
            <p:nvPr/>
          </p:nvSpPr>
          <p:spPr>
            <a:xfrm>
              <a:off x="1062625" y="203432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86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6" y="1985"/>
                    <a:pt x="993" y="1985"/>
                  </a:cubicBezTo>
                  <a:cubicBezTo>
                    <a:pt x="1234" y="1985"/>
                    <a:pt x="1479" y="1894"/>
                    <a:pt x="1679" y="1691"/>
                  </a:cubicBezTo>
                  <a:cubicBezTo>
                    <a:pt x="2072" y="1310"/>
                    <a:pt x="2072" y="678"/>
                    <a:pt x="1679" y="297"/>
                  </a:cubicBezTo>
                  <a:cubicBezTo>
                    <a:pt x="1477" y="92"/>
                    <a:pt x="1229" y="0"/>
                    <a:pt x="9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1135550" y="21074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90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1208775" y="21806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7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1282300" y="22542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1355525" y="2327275"/>
              <a:ext cx="51800" cy="49750"/>
            </a:xfrm>
            <a:custGeom>
              <a:avLst/>
              <a:gdLst/>
              <a:ahLst/>
              <a:cxnLst/>
              <a:rect l="l" t="t" r="r" b="b"/>
              <a:pathLst>
                <a:path w="2072" h="1990" extrusionOk="0">
                  <a:moveTo>
                    <a:pt x="996" y="1"/>
                  </a:moveTo>
                  <a:cubicBezTo>
                    <a:pt x="486" y="1"/>
                    <a:pt x="0" y="401"/>
                    <a:pt x="0" y="998"/>
                  </a:cubicBezTo>
                  <a:cubicBezTo>
                    <a:pt x="0" y="1595"/>
                    <a:pt x="486" y="1989"/>
                    <a:pt x="996" y="1989"/>
                  </a:cubicBezTo>
                  <a:cubicBezTo>
                    <a:pt x="1239" y="1989"/>
                    <a:pt x="1487" y="1900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87" y="92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842650" y="19607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916175" y="2034325"/>
              <a:ext cx="51825" cy="49625"/>
            </a:xfrm>
            <a:custGeom>
              <a:avLst/>
              <a:gdLst/>
              <a:ahLst/>
              <a:cxnLst/>
              <a:rect l="l" t="t" r="r" b="b"/>
              <a:pathLst>
                <a:path w="2073" h="1985" extrusionOk="0">
                  <a:moveTo>
                    <a:pt x="990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7" y="1985"/>
                    <a:pt x="996" y="1985"/>
                  </a:cubicBezTo>
                  <a:cubicBezTo>
                    <a:pt x="1239" y="1985"/>
                    <a:pt x="1488" y="1894"/>
                    <a:pt x="1691" y="1691"/>
                  </a:cubicBezTo>
                  <a:cubicBezTo>
                    <a:pt x="2072" y="1310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"/>
            <p:cNvSpPr/>
            <p:nvPr/>
          </p:nvSpPr>
          <p:spPr>
            <a:xfrm>
              <a:off x="989400" y="21074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3"/>
            <p:cNvSpPr/>
            <p:nvPr/>
          </p:nvSpPr>
          <p:spPr>
            <a:xfrm>
              <a:off x="1062325" y="21806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"/>
            <p:cNvSpPr/>
            <p:nvPr/>
          </p:nvSpPr>
          <p:spPr>
            <a:xfrm>
              <a:off x="1135550" y="225370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5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1209075" y="232727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1" y="1"/>
                  </a:moveTo>
                  <a:cubicBezTo>
                    <a:pt x="492" y="1"/>
                    <a:pt x="0" y="401"/>
                    <a:pt x="0" y="998"/>
                  </a:cubicBezTo>
                  <a:cubicBezTo>
                    <a:pt x="0" y="1595"/>
                    <a:pt x="492" y="1989"/>
                    <a:pt x="1002" y="1989"/>
                  </a:cubicBezTo>
                  <a:cubicBezTo>
                    <a:pt x="1244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2"/>
                    <a:pt x="1244" y="1"/>
                    <a:pt x="10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"/>
            <p:cNvSpPr/>
            <p:nvPr/>
          </p:nvSpPr>
          <p:spPr>
            <a:xfrm>
              <a:off x="1282300" y="2400450"/>
              <a:ext cx="51800" cy="49800"/>
            </a:xfrm>
            <a:custGeom>
              <a:avLst/>
              <a:gdLst/>
              <a:ahLst/>
              <a:cxnLst/>
              <a:rect l="l" t="t" r="r" b="b"/>
              <a:pathLst>
                <a:path w="2072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"/>
            <p:cNvSpPr/>
            <p:nvPr/>
          </p:nvSpPr>
          <p:spPr>
            <a:xfrm>
              <a:off x="696200" y="1960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2" y="1"/>
                  </a:moveTo>
                  <a:cubicBezTo>
                    <a:pt x="493" y="1"/>
                    <a:pt x="1" y="395"/>
                    <a:pt x="1" y="992"/>
                  </a:cubicBezTo>
                  <a:cubicBezTo>
                    <a:pt x="1" y="1595"/>
                    <a:pt x="489" y="1992"/>
                    <a:pt x="997" y="1992"/>
                  </a:cubicBezTo>
                  <a:cubicBezTo>
                    <a:pt x="1241" y="1992"/>
                    <a:pt x="1490" y="1900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>
              <a:off x="769425" y="20339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>
              <a:off x="614650" y="2034000"/>
              <a:ext cx="66400" cy="49450"/>
            </a:xfrm>
            <a:custGeom>
              <a:avLst/>
              <a:gdLst/>
              <a:ahLst/>
              <a:cxnLst/>
              <a:rect l="l" t="t" r="r" b="b"/>
              <a:pathLst>
                <a:path w="2656" h="1978" extrusionOk="0">
                  <a:moveTo>
                    <a:pt x="1334" y="1"/>
                  </a:moveTo>
                  <a:cubicBezTo>
                    <a:pt x="453" y="1"/>
                    <a:pt x="0" y="1061"/>
                    <a:pt x="631" y="1692"/>
                  </a:cubicBezTo>
                  <a:cubicBezTo>
                    <a:pt x="822" y="1882"/>
                    <a:pt x="1075" y="1977"/>
                    <a:pt x="1329" y="1977"/>
                  </a:cubicBezTo>
                  <a:cubicBezTo>
                    <a:pt x="1584" y="1977"/>
                    <a:pt x="1840" y="1882"/>
                    <a:pt x="2036" y="1692"/>
                  </a:cubicBezTo>
                  <a:cubicBezTo>
                    <a:pt x="2656" y="1061"/>
                    <a:pt x="2215" y="1"/>
                    <a:pt x="13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"/>
            <p:cNvSpPr/>
            <p:nvPr/>
          </p:nvSpPr>
          <p:spPr>
            <a:xfrm>
              <a:off x="842950" y="21074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4"/>
                  </a:cubicBezTo>
                  <a:cubicBezTo>
                    <a:pt x="2084" y="1302"/>
                    <a:pt x="2084" y="682"/>
                    <a:pt x="1691" y="290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"/>
            <p:cNvSpPr/>
            <p:nvPr/>
          </p:nvSpPr>
          <p:spPr>
            <a:xfrm>
              <a:off x="916175" y="218067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1"/>
                    <a:pt x="2072" y="670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>
              <a:off x="989400" y="2253700"/>
              <a:ext cx="51825" cy="49800"/>
            </a:xfrm>
            <a:custGeom>
              <a:avLst/>
              <a:gdLst/>
              <a:ahLst/>
              <a:cxnLst/>
              <a:rect l="l" t="t" r="r" b="b"/>
              <a:pathLst>
                <a:path w="2073" h="1992" extrusionOk="0">
                  <a:moveTo>
                    <a:pt x="991" y="0"/>
                  </a:moveTo>
                  <a:cubicBezTo>
                    <a:pt x="483" y="0"/>
                    <a:pt x="0" y="397"/>
                    <a:pt x="0" y="1000"/>
                  </a:cubicBezTo>
                  <a:cubicBezTo>
                    <a:pt x="0" y="1597"/>
                    <a:pt x="487" y="1991"/>
                    <a:pt x="997" y="1991"/>
                  </a:cubicBezTo>
                  <a:cubicBezTo>
                    <a:pt x="1239" y="1991"/>
                    <a:pt x="1488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6" y="0"/>
                    <a:pt x="9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>
              <a:off x="1062625" y="232682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3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3" y="1983"/>
                  </a:cubicBezTo>
                  <a:cubicBezTo>
                    <a:pt x="1234" y="1983"/>
                    <a:pt x="1479" y="1894"/>
                    <a:pt x="1679" y="1694"/>
                  </a:cubicBezTo>
                  <a:cubicBezTo>
                    <a:pt x="2072" y="1313"/>
                    <a:pt x="2072" y="682"/>
                    <a:pt x="1679" y="289"/>
                  </a:cubicBezTo>
                  <a:cubicBezTo>
                    <a:pt x="1479" y="90"/>
                    <a:pt x="1234" y="0"/>
                    <a:pt x="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>
              <a:off x="1135850" y="24004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1000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6" y="1991"/>
                  </a:cubicBezTo>
                  <a:cubicBezTo>
                    <a:pt x="1250" y="1991"/>
                    <a:pt x="1499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6" y="0"/>
                    <a:pt x="10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1209075" y="24735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1" y="89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696200" y="21070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2" y="0"/>
                  </a:moveTo>
                  <a:cubicBezTo>
                    <a:pt x="492" y="0"/>
                    <a:pt x="1" y="400"/>
                    <a:pt x="1" y="997"/>
                  </a:cubicBezTo>
                  <a:cubicBezTo>
                    <a:pt x="1" y="1594"/>
                    <a:pt x="493" y="1989"/>
                    <a:pt x="1002" y="1989"/>
                  </a:cubicBezTo>
                  <a:cubicBezTo>
                    <a:pt x="1245" y="1989"/>
                    <a:pt x="1492" y="1899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2" y="91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"/>
            <p:cNvSpPr/>
            <p:nvPr/>
          </p:nvSpPr>
          <p:spPr>
            <a:xfrm>
              <a:off x="769725" y="21806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6" y="1984"/>
                  </a:cubicBezTo>
                  <a:cubicBezTo>
                    <a:pt x="1250" y="1984"/>
                    <a:pt x="1500" y="1894"/>
                    <a:pt x="1703" y="1694"/>
                  </a:cubicBezTo>
                  <a:cubicBezTo>
                    <a:pt x="2084" y="1301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"/>
            <p:cNvSpPr/>
            <p:nvPr/>
          </p:nvSpPr>
          <p:spPr>
            <a:xfrm>
              <a:off x="842950" y="2253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2" y="1991"/>
                  </a:cubicBezTo>
                  <a:cubicBezTo>
                    <a:pt x="1245" y="1991"/>
                    <a:pt x="1492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916175" y="232682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989400" y="24000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1062925" y="24735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7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7" y="89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"/>
            <p:cNvSpPr/>
            <p:nvPr/>
          </p:nvSpPr>
          <p:spPr>
            <a:xfrm>
              <a:off x="1136150" y="254677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6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"/>
            <p:cNvSpPr/>
            <p:nvPr/>
          </p:nvSpPr>
          <p:spPr>
            <a:xfrm>
              <a:off x="549750" y="210725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1"/>
                  </a:moveTo>
                  <a:cubicBezTo>
                    <a:pt x="489" y="1"/>
                    <a:pt x="1" y="397"/>
                    <a:pt x="1" y="1000"/>
                  </a:cubicBezTo>
                  <a:cubicBezTo>
                    <a:pt x="1" y="1597"/>
                    <a:pt x="493" y="1992"/>
                    <a:pt x="1002" y="1992"/>
                  </a:cubicBezTo>
                  <a:cubicBezTo>
                    <a:pt x="1245" y="1992"/>
                    <a:pt x="1492" y="1902"/>
                    <a:pt x="1692" y="1702"/>
                  </a:cubicBezTo>
                  <a:cubicBezTo>
                    <a:pt x="2084" y="1310"/>
                    <a:pt x="2084" y="679"/>
                    <a:pt x="1692" y="298"/>
                  </a:cubicBezTo>
                  <a:cubicBezTo>
                    <a:pt x="1490" y="92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622975" y="2180475"/>
              <a:ext cx="51825" cy="49700"/>
            </a:xfrm>
            <a:custGeom>
              <a:avLst/>
              <a:gdLst/>
              <a:ahLst/>
              <a:cxnLst/>
              <a:rect l="l" t="t" r="r" b="b"/>
              <a:pathLst>
                <a:path w="2073" h="1988" extrusionOk="0">
                  <a:moveTo>
                    <a:pt x="990" y="0"/>
                  </a:moveTo>
                  <a:cubicBezTo>
                    <a:pt x="483" y="0"/>
                    <a:pt x="1" y="394"/>
                    <a:pt x="1" y="988"/>
                  </a:cubicBezTo>
                  <a:cubicBezTo>
                    <a:pt x="1" y="1591"/>
                    <a:pt x="484" y="1987"/>
                    <a:pt x="992" y="1987"/>
                  </a:cubicBezTo>
                  <a:cubicBezTo>
                    <a:pt x="1236" y="1987"/>
                    <a:pt x="1486" y="1896"/>
                    <a:pt x="1691" y="1690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>
              <a:off x="468200" y="2180450"/>
              <a:ext cx="66400" cy="49675"/>
            </a:xfrm>
            <a:custGeom>
              <a:avLst/>
              <a:gdLst/>
              <a:ahLst/>
              <a:cxnLst/>
              <a:rect l="l" t="t" r="r" b="b"/>
              <a:pathLst>
                <a:path w="2656" h="1987" extrusionOk="0">
                  <a:moveTo>
                    <a:pt x="1322" y="1"/>
                  </a:moveTo>
                  <a:cubicBezTo>
                    <a:pt x="441" y="1"/>
                    <a:pt x="1" y="1072"/>
                    <a:pt x="632" y="1691"/>
                  </a:cubicBezTo>
                  <a:cubicBezTo>
                    <a:pt x="822" y="1888"/>
                    <a:pt x="1075" y="1986"/>
                    <a:pt x="1328" y="1986"/>
                  </a:cubicBezTo>
                  <a:cubicBezTo>
                    <a:pt x="1581" y="1986"/>
                    <a:pt x="1834" y="1888"/>
                    <a:pt x="2025" y="1691"/>
                  </a:cubicBezTo>
                  <a:cubicBezTo>
                    <a:pt x="2656" y="1072"/>
                    <a:pt x="2203" y="1"/>
                    <a:pt x="13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"/>
            <p:cNvSpPr/>
            <p:nvPr/>
          </p:nvSpPr>
          <p:spPr>
            <a:xfrm>
              <a:off x="696500" y="2253975"/>
              <a:ext cx="51825" cy="49725"/>
            </a:xfrm>
            <a:custGeom>
              <a:avLst/>
              <a:gdLst/>
              <a:ahLst/>
              <a:cxnLst/>
              <a:rect l="l" t="t" r="r" b="b"/>
              <a:pathLst>
                <a:path w="2073" h="1989" extrusionOk="0">
                  <a:moveTo>
                    <a:pt x="990" y="1"/>
                  </a:moveTo>
                  <a:cubicBezTo>
                    <a:pt x="482" y="1"/>
                    <a:pt x="1" y="395"/>
                    <a:pt x="1" y="989"/>
                  </a:cubicBezTo>
                  <a:cubicBezTo>
                    <a:pt x="1" y="1592"/>
                    <a:pt x="484" y="1988"/>
                    <a:pt x="991" y="1988"/>
                  </a:cubicBezTo>
                  <a:cubicBezTo>
                    <a:pt x="1236" y="1988"/>
                    <a:pt x="1486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"/>
            <p:cNvSpPr/>
            <p:nvPr/>
          </p:nvSpPr>
          <p:spPr>
            <a:xfrm>
              <a:off x="769425" y="23271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9"/>
                    <a:pt x="1006" y="1989"/>
                  </a:cubicBezTo>
                  <a:cubicBezTo>
                    <a:pt x="1250" y="1989"/>
                    <a:pt x="1500" y="1898"/>
                    <a:pt x="1703" y="1694"/>
                  </a:cubicBezTo>
                  <a:cubicBezTo>
                    <a:pt x="2084" y="1313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842650" y="24003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915875" y="24735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2" y="89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>
              <a:off x="989400" y="2546950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401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5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1"/>
                    <a:pt x="1244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>
              <a:off x="1062925" y="2620000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7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549750" y="225360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4"/>
                    <a:pt x="1002" y="1984"/>
                  </a:cubicBezTo>
                  <a:cubicBezTo>
                    <a:pt x="1245" y="1984"/>
                    <a:pt x="1492" y="1894"/>
                    <a:pt x="1692" y="1694"/>
                  </a:cubicBezTo>
                  <a:cubicBezTo>
                    <a:pt x="2084" y="1302"/>
                    <a:pt x="2084" y="682"/>
                    <a:pt x="1692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623275" y="23271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696500" y="24003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1" y="395"/>
                    <a:pt x="1" y="992"/>
                  </a:cubicBezTo>
                  <a:cubicBezTo>
                    <a:pt x="1" y="1589"/>
                    <a:pt x="487" y="1983"/>
                    <a:pt x="997" y="1983"/>
                  </a:cubicBezTo>
                  <a:cubicBezTo>
                    <a:pt x="1240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40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769425" y="2473375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0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6" y="1991"/>
                  </a:cubicBezTo>
                  <a:cubicBezTo>
                    <a:pt x="1250" y="1991"/>
                    <a:pt x="1500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7" y="0"/>
                    <a:pt x="10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842650" y="254657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5" y="1"/>
                  </a:moveTo>
                  <a:cubicBezTo>
                    <a:pt x="488" y="1"/>
                    <a:pt x="1" y="395"/>
                    <a:pt x="1" y="989"/>
                  </a:cubicBezTo>
                  <a:cubicBezTo>
                    <a:pt x="1" y="1591"/>
                    <a:pt x="489" y="1988"/>
                    <a:pt x="997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0" y="1"/>
                    <a:pt x="9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916175" y="2620000"/>
              <a:ext cx="52125" cy="49750"/>
            </a:xfrm>
            <a:custGeom>
              <a:avLst/>
              <a:gdLst/>
              <a:ahLst/>
              <a:cxnLst/>
              <a:rect l="l" t="t" r="r" b="b"/>
              <a:pathLst>
                <a:path w="2085" h="1990" extrusionOk="0">
                  <a:moveTo>
                    <a:pt x="1006" y="1"/>
                  </a:moveTo>
                  <a:cubicBezTo>
                    <a:pt x="492" y="1"/>
                    <a:pt x="0" y="396"/>
                    <a:pt x="0" y="993"/>
                  </a:cubicBezTo>
                  <a:cubicBezTo>
                    <a:pt x="0" y="1589"/>
                    <a:pt x="492" y="1989"/>
                    <a:pt x="1005" y="1989"/>
                  </a:cubicBezTo>
                  <a:cubicBezTo>
                    <a:pt x="1250" y="1989"/>
                    <a:pt x="1499" y="1899"/>
                    <a:pt x="1703" y="1695"/>
                  </a:cubicBezTo>
                  <a:cubicBezTo>
                    <a:pt x="2084" y="1314"/>
                    <a:pt x="2084" y="683"/>
                    <a:pt x="1703" y="290"/>
                  </a:cubicBezTo>
                  <a:cubicBezTo>
                    <a:pt x="1500" y="90"/>
                    <a:pt x="1250" y="1"/>
                    <a:pt x="10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989400" y="269322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396"/>
                    <a:pt x="0" y="992"/>
                  </a:cubicBezTo>
                  <a:cubicBezTo>
                    <a:pt x="0" y="1589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1" name="Google Shape;321;p4"/>
          <p:cNvGrpSpPr/>
          <p:nvPr/>
        </p:nvGrpSpPr>
        <p:grpSpPr>
          <a:xfrm>
            <a:off x="-538050" y="-341834"/>
            <a:ext cx="10059131" cy="5352834"/>
            <a:chOff x="-538050" y="-341834"/>
            <a:chExt cx="10059131" cy="5352834"/>
          </a:xfrm>
        </p:grpSpPr>
        <p:grpSp>
          <p:nvGrpSpPr>
            <p:cNvPr id="322" name="Google Shape;322;p4"/>
            <p:cNvGrpSpPr/>
            <p:nvPr/>
          </p:nvGrpSpPr>
          <p:grpSpPr>
            <a:xfrm rot="10800000">
              <a:off x="7577086" y="-341834"/>
              <a:ext cx="867421" cy="876284"/>
              <a:chOff x="1574800" y="4485490"/>
              <a:chExt cx="1087539" cy="1098789"/>
            </a:xfrm>
          </p:grpSpPr>
          <p:sp>
            <p:nvSpPr>
              <p:cNvPr id="323" name="Google Shape;323;p4"/>
              <p:cNvSpPr/>
              <p:nvPr/>
            </p:nvSpPr>
            <p:spPr>
              <a:xfrm rot="-2502279">
                <a:off x="1734061" y="4686855"/>
                <a:ext cx="785498" cy="728429"/>
              </a:xfrm>
              <a:custGeom>
                <a:avLst/>
                <a:gdLst/>
                <a:ahLst/>
                <a:cxnLst/>
                <a:rect l="l" t="t" r="r" b="b"/>
                <a:pathLst>
                  <a:path w="29909" h="27736" extrusionOk="0">
                    <a:moveTo>
                      <a:pt x="16169" y="0"/>
                    </a:moveTo>
                    <a:cubicBezTo>
                      <a:pt x="15407" y="0"/>
                      <a:pt x="14645" y="289"/>
                      <a:pt x="14061" y="866"/>
                    </a:cubicBezTo>
                    <a:cubicBezTo>
                      <a:pt x="12895" y="2033"/>
                      <a:pt x="12895" y="3914"/>
                      <a:pt x="14061" y="5081"/>
                    </a:cubicBezTo>
                    <a:lnTo>
                      <a:pt x="19562" y="10582"/>
                    </a:lnTo>
                    <a:lnTo>
                      <a:pt x="2977" y="10582"/>
                    </a:lnTo>
                    <a:cubicBezTo>
                      <a:pt x="1334" y="10582"/>
                      <a:pt x="0" y="11903"/>
                      <a:pt x="0" y="13558"/>
                    </a:cubicBezTo>
                    <a:cubicBezTo>
                      <a:pt x="0" y="15201"/>
                      <a:pt x="1334" y="16535"/>
                      <a:pt x="2977" y="16535"/>
                    </a:cubicBezTo>
                    <a:lnTo>
                      <a:pt x="19657" y="16535"/>
                    </a:lnTo>
                    <a:lnTo>
                      <a:pt x="13538" y="22655"/>
                    </a:lnTo>
                    <a:cubicBezTo>
                      <a:pt x="12371" y="23822"/>
                      <a:pt x="12371" y="25703"/>
                      <a:pt x="13538" y="26870"/>
                    </a:cubicBezTo>
                    <a:cubicBezTo>
                      <a:pt x="14115" y="27447"/>
                      <a:pt x="14877" y="27736"/>
                      <a:pt x="15639" y="27736"/>
                    </a:cubicBezTo>
                    <a:cubicBezTo>
                      <a:pt x="16401" y="27736"/>
                      <a:pt x="17163" y="27447"/>
                      <a:pt x="17741" y="26870"/>
                    </a:cubicBezTo>
                    <a:lnTo>
                      <a:pt x="28373" y="16237"/>
                    </a:lnTo>
                    <a:cubicBezTo>
                      <a:pt x="28456" y="16142"/>
                      <a:pt x="28539" y="16047"/>
                      <a:pt x="28623" y="15952"/>
                    </a:cubicBezTo>
                    <a:cubicBezTo>
                      <a:pt x="28718" y="15880"/>
                      <a:pt x="28813" y="15797"/>
                      <a:pt x="28897" y="15701"/>
                    </a:cubicBezTo>
                    <a:cubicBezTo>
                      <a:pt x="29599" y="14999"/>
                      <a:pt x="29909" y="13987"/>
                      <a:pt x="29718" y="13011"/>
                    </a:cubicBezTo>
                    <a:cubicBezTo>
                      <a:pt x="29575" y="12284"/>
                      <a:pt x="29171" y="11630"/>
                      <a:pt x="28587" y="11177"/>
                    </a:cubicBezTo>
                    <a:lnTo>
                      <a:pt x="18276" y="866"/>
                    </a:lnTo>
                    <a:cubicBezTo>
                      <a:pt x="17693" y="289"/>
                      <a:pt x="16931" y="0"/>
                      <a:pt x="1616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4"/>
              <p:cNvSpPr/>
              <p:nvPr/>
            </p:nvSpPr>
            <p:spPr>
              <a:xfrm rot="-2502279">
                <a:off x="1717580" y="4654485"/>
                <a:ext cx="785498" cy="728429"/>
              </a:xfrm>
              <a:custGeom>
                <a:avLst/>
                <a:gdLst/>
                <a:ahLst/>
                <a:cxnLst/>
                <a:rect l="l" t="t" r="r" b="b"/>
                <a:pathLst>
                  <a:path w="29909" h="27736" extrusionOk="0">
                    <a:moveTo>
                      <a:pt x="16169" y="0"/>
                    </a:moveTo>
                    <a:cubicBezTo>
                      <a:pt x="15407" y="0"/>
                      <a:pt x="14645" y="289"/>
                      <a:pt x="14061" y="866"/>
                    </a:cubicBezTo>
                    <a:cubicBezTo>
                      <a:pt x="12895" y="2033"/>
                      <a:pt x="12895" y="3914"/>
                      <a:pt x="14061" y="5081"/>
                    </a:cubicBezTo>
                    <a:lnTo>
                      <a:pt x="19562" y="10582"/>
                    </a:lnTo>
                    <a:lnTo>
                      <a:pt x="2977" y="10582"/>
                    </a:lnTo>
                    <a:cubicBezTo>
                      <a:pt x="1334" y="10582"/>
                      <a:pt x="0" y="11903"/>
                      <a:pt x="0" y="13558"/>
                    </a:cubicBezTo>
                    <a:cubicBezTo>
                      <a:pt x="0" y="15201"/>
                      <a:pt x="1334" y="16535"/>
                      <a:pt x="2977" y="16535"/>
                    </a:cubicBezTo>
                    <a:lnTo>
                      <a:pt x="19657" y="16535"/>
                    </a:lnTo>
                    <a:lnTo>
                      <a:pt x="13538" y="22655"/>
                    </a:lnTo>
                    <a:cubicBezTo>
                      <a:pt x="12371" y="23822"/>
                      <a:pt x="12371" y="25703"/>
                      <a:pt x="13538" y="26870"/>
                    </a:cubicBezTo>
                    <a:cubicBezTo>
                      <a:pt x="14115" y="27447"/>
                      <a:pt x="14877" y="27736"/>
                      <a:pt x="15639" y="27736"/>
                    </a:cubicBezTo>
                    <a:cubicBezTo>
                      <a:pt x="16401" y="27736"/>
                      <a:pt x="17163" y="27447"/>
                      <a:pt x="17741" y="26870"/>
                    </a:cubicBezTo>
                    <a:lnTo>
                      <a:pt x="28373" y="16237"/>
                    </a:lnTo>
                    <a:cubicBezTo>
                      <a:pt x="28456" y="16142"/>
                      <a:pt x="28539" y="16047"/>
                      <a:pt x="28623" y="15952"/>
                    </a:cubicBezTo>
                    <a:cubicBezTo>
                      <a:pt x="28718" y="15880"/>
                      <a:pt x="28813" y="15797"/>
                      <a:pt x="28897" y="15701"/>
                    </a:cubicBezTo>
                    <a:cubicBezTo>
                      <a:pt x="29599" y="14999"/>
                      <a:pt x="29909" y="13987"/>
                      <a:pt x="29718" y="13011"/>
                    </a:cubicBezTo>
                    <a:cubicBezTo>
                      <a:pt x="29575" y="12284"/>
                      <a:pt x="29171" y="11630"/>
                      <a:pt x="28587" y="11177"/>
                    </a:cubicBezTo>
                    <a:lnTo>
                      <a:pt x="18276" y="866"/>
                    </a:lnTo>
                    <a:cubicBezTo>
                      <a:pt x="17693" y="289"/>
                      <a:pt x="16931" y="0"/>
                      <a:pt x="16169" y="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25" name="Google Shape;325;p4"/>
            <p:cNvSpPr/>
            <p:nvPr/>
          </p:nvSpPr>
          <p:spPr>
            <a:xfrm>
              <a:off x="-473425" y="4176425"/>
              <a:ext cx="867375" cy="834575"/>
            </a:xfrm>
            <a:custGeom>
              <a:avLst/>
              <a:gdLst/>
              <a:ahLst/>
              <a:cxnLst/>
              <a:rect l="l" t="t" r="r" b="b"/>
              <a:pathLst>
                <a:path w="34695" h="33383" extrusionOk="0">
                  <a:moveTo>
                    <a:pt x="18002" y="0"/>
                  </a:moveTo>
                  <a:cubicBezTo>
                    <a:pt x="11251" y="0"/>
                    <a:pt x="5167" y="4072"/>
                    <a:pt x="2584" y="10311"/>
                  </a:cubicBezTo>
                  <a:cubicBezTo>
                    <a:pt x="0" y="16538"/>
                    <a:pt x="1429" y="23717"/>
                    <a:pt x="6203" y="28492"/>
                  </a:cubicBezTo>
                  <a:cubicBezTo>
                    <a:pt x="9397" y="31686"/>
                    <a:pt x="13667" y="33382"/>
                    <a:pt x="18008" y="33382"/>
                  </a:cubicBezTo>
                  <a:cubicBezTo>
                    <a:pt x="20157" y="33382"/>
                    <a:pt x="22322" y="32967"/>
                    <a:pt x="24384" y="32111"/>
                  </a:cubicBezTo>
                  <a:cubicBezTo>
                    <a:pt x="30623" y="29528"/>
                    <a:pt x="34695" y="23444"/>
                    <a:pt x="34695" y="16693"/>
                  </a:cubicBezTo>
                  <a:cubicBezTo>
                    <a:pt x="34683" y="7477"/>
                    <a:pt x="27218" y="0"/>
                    <a:pt x="180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6" name="Google Shape;326;p4"/>
            <p:cNvGrpSpPr/>
            <p:nvPr/>
          </p:nvGrpSpPr>
          <p:grpSpPr>
            <a:xfrm>
              <a:off x="-538050" y="698200"/>
              <a:ext cx="1085575" cy="1075075"/>
              <a:chOff x="468200" y="1667900"/>
              <a:chExt cx="1085575" cy="1075075"/>
            </a:xfrm>
          </p:grpSpPr>
          <p:sp>
            <p:nvSpPr>
              <p:cNvPr id="327" name="Google Shape;327;p4"/>
              <p:cNvSpPr/>
              <p:nvPr/>
            </p:nvSpPr>
            <p:spPr>
              <a:xfrm>
                <a:off x="989100" y="1667900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997" y="1"/>
                    </a:moveTo>
                    <a:cubicBezTo>
                      <a:pt x="489" y="1"/>
                      <a:pt x="0" y="398"/>
                      <a:pt x="0" y="1000"/>
                    </a:cubicBezTo>
                    <a:cubicBezTo>
                      <a:pt x="0" y="1595"/>
                      <a:pt x="488" y="1988"/>
                      <a:pt x="995" y="1988"/>
                    </a:cubicBezTo>
                    <a:cubicBezTo>
                      <a:pt x="1240" y="1988"/>
                      <a:pt x="1490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1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4"/>
              <p:cNvSpPr/>
              <p:nvPr/>
            </p:nvSpPr>
            <p:spPr>
              <a:xfrm>
                <a:off x="1062325" y="1741025"/>
                <a:ext cx="51825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90" extrusionOk="0">
                    <a:moveTo>
                      <a:pt x="997" y="1"/>
                    </a:moveTo>
                    <a:cubicBezTo>
                      <a:pt x="487" y="1"/>
                      <a:pt x="0" y="396"/>
                      <a:pt x="0" y="992"/>
                    </a:cubicBezTo>
                    <a:cubicBezTo>
                      <a:pt x="0" y="1589"/>
                      <a:pt x="487" y="1989"/>
                      <a:pt x="996" y="1989"/>
                    </a:cubicBezTo>
                    <a:cubicBezTo>
                      <a:pt x="1239" y="1989"/>
                      <a:pt x="1487" y="1899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8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4"/>
              <p:cNvSpPr/>
              <p:nvPr/>
            </p:nvSpPr>
            <p:spPr>
              <a:xfrm>
                <a:off x="907550" y="1741125"/>
                <a:ext cx="66400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6" extrusionOk="0">
                    <a:moveTo>
                      <a:pt x="1334" y="0"/>
                    </a:moveTo>
                    <a:cubicBezTo>
                      <a:pt x="453" y="0"/>
                      <a:pt x="0" y="1072"/>
                      <a:pt x="631" y="1691"/>
                    </a:cubicBezTo>
                    <a:cubicBezTo>
                      <a:pt x="822" y="1887"/>
                      <a:pt x="1075" y="1986"/>
                      <a:pt x="1328" y="1986"/>
                    </a:cubicBezTo>
                    <a:cubicBezTo>
                      <a:pt x="1581" y="1986"/>
                      <a:pt x="1834" y="1887"/>
                      <a:pt x="2024" y="1691"/>
                    </a:cubicBezTo>
                    <a:cubicBezTo>
                      <a:pt x="2655" y="1072"/>
                      <a:pt x="2215" y="0"/>
                      <a:pt x="13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4"/>
              <p:cNvSpPr/>
              <p:nvPr/>
            </p:nvSpPr>
            <p:spPr>
              <a:xfrm>
                <a:off x="1135850" y="181455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4"/>
              <p:cNvSpPr/>
              <p:nvPr/>
            </p:nvSpPr>
            <p:spPr>
              <a:xfrm>
                <a:off x="1209075" y="18877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6" y="1"/>
                    </a:moveTo>
                    <a:cubicBezTo>
                      <a:pt x="487" y="1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6" y="1984"/>
                    </a:cubicBezTo>
                    <a:cubicBezTo>
                      <a:pt x="1239" y="1984"/>
                      <a:pt x="1487" y="1894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4"/>
              <p:cNvSpPr/>
              <p:nvPr/>
            </p:nvSpPr>
            <p:spPr>
              <a:xfrm>
                <a:off x="1282300" y="1960875"/>
                <a:ext cx="51800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9" extrusionOk="0">
                    <a:moveTo>
                      <a:pt x="1001" y="0"/>
                    </a:moveTo>
                    <a:cubicBezTo>
                      <a:pt x="492" y="0"/>
                      <a:pt x="0" y="400"/>
                      <a:pt x="0" y="997"/>
                    </a:cubicBezTo>
                    <a:cubicBezTo>
                      <a:pt x="0" y="1594"/>
                      <a:pt x="492" y="1989"/>
                      <a:pt x="1002" y="1989"/>
                    </a:cubicBezTo>
                    <a:cubicBezTo>
                      <a:pt x="1244" y="1989"/>
                      <a:pt x="1491" y="1899"/>
                      <a:pt x="1691" y="1700"/>
                    </a:cubicBezTo>
                    <a:cubicBezTo>
                      <a:pt x="2072" y="1307"/>
                      <a:pt x="2072" y="676"/>
                      <a:pt x="1691" y="295"/>
                    </a:cubicBezTo>
                    <a:cubicBezTo>
                      <a:pt x="1491" y="91"/>
                      <a:pt x="1244" y="0"/>
                      <a:pt x="100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4"/>
              <p:cNvSpPr/>
              <p:nvPr/>
            </p:nvSpPr>
            <p:spPr>
              <a:xfrm>
                <a:off x="1355225" y="2034025"/>
                <a:ext cx="521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8" extrusionOk="0">
                    <a:moveTo>
                      <a:pt x="996" y="1"/>
                    </a:moveTo>
                    <a:cubicBezTo>
                      <a:pt x="488" y="1"/>
                      <a:pt x="0" y="397"/>
                      <a:pt x="0" y="1000"/>
                    </a:cubicBezTo>
                    <a:cubicBezTo>
                      <a:pt x="0" y="1594"/>
                      <a:pt x="487" y="1988"/>
                      <a:pt x="995" y="1988"/>
                    </a:cubicBezTo>
                    <a:cubicBezTo>
                      <a:pt x="1240" y="1988"/>
                      <a:pt x="1489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1" y="1"/>
                      <a:pt x="9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4"/>
              <p:cNvSpPr/>
              <p:nvPr/>
            </p:nvSpPr>
            <p:spPr>
              <a:xfrm>
                <a:off x="1428750" y="210755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996" y="0"/>
                    </a:moveTo>
                    <a:cubicBezTo>
                      <a:pt x="488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4" y="1991"/>
                      <a:pt x="1491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4"/>
              <p:cNvSpPr/>
              <p:nvPr/>
            </p:nvSpPr>
            <p:spPr>
              <a:xfrm>
                <a:off x="1501950" y="2180750"/>
                <a:ext cx="51825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6" extrusionOk="0">
                    <a:moveTo>
                      <a:pt x="990" y="1"/>
                    </a:moveTo>
                    <a:cubicBezTo>
                      <a:pt x="483" y="1"/>
                      <a:pt x="1" y="395"/>
                      <a:pt x="1" y="989"/>
                    </a:cubicBezTo>
                    <a:cubicBezTo>
                      <a:pt x="1" y="1586"/>
                      <a:pt x="487" y="1986"/>
                      <a:pt x="997" y="1986"/>
                    </a:cubicBezTo>
                    <a:cubicBezTo>
                      <a:pt x="1240" y="1986"/>
                      <a:pt x="1488" y="1895"/>
                      <a:pt x="1692" y="1691"/>
                    </a:cubicBezTo>
                    <a:cubicBezTo>
                      <a:pt x="2073" y="1310"/>
                      <a:pt x="2073" y="679"/>
                      <a:pt x="1692" y="298"/>
                    </a:cubicBezTo>
                    <a:cubicBezTo>
                      <a:pt x="1486" y="93"/>
                      <a:pt x="1235" y="1"/>
                      <a:pt x="9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6" name="Google Shape;336;p4"/>
              <p:cNvSpPr/>
              <p:nvPr/>
            </p:nvSpPr>
            <p:spPr>
              <a:xfrm>
                <a:off x="989100" y="18142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5"/>
                      <a:pt x="1691" y="1695"/>
                    </a:cubicBezTo>
                    <a:cubicBezTo>
                      <a:pt x="2084" y="1302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4"/>
              <p:cNvSpPr/>
              <p:nvPr/>
            </p:nvSpPr>
            <p:spPr>
              <a:xfrm>
                <a:off x="1062925" y="18877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1"/>
                    </a:moveTo>
                    <a:cubicBezTo>
                      <a:pt x="487" y="1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4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4"/>
              <p:cNvSpPr/>
              <p:nvPr/>
            </p:nvSpPr>
            <p:spPr>
              <a:xfrm>
                <a:off x="1135850" y="19610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5"/>
                    </a:cubicBezTo>
                    <a:cubicBezTo>
                      <a:pt x="2084" y="1302"/>
                      <a:pt x="2084" y="671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4"/>
              <p:cNvSpPr/>
              <p:nvPr/>
            </p:nvSpPr>
            <p:spPr>
              <a:xfrm>
                <a:off x="1209075" y="2034025"/>
                <a:ext cx="518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8" extrusionOk="0">
                    <a:moveTo>
                      <a:pt x="991" y="1"/>
                    </a:moveTo>
                    <a:cubicBezTo>
                      <a:pt x="483" y="1"/>
                      <a:pt x="0" y="397"/>
                      <a:pt x="0" y="1000"/>
                    </a:cubicBezTo>
                    <a:cubicBezTo>
                      <a:pt x="0" y="1594"/>
                      <a:pt x="482" y="1988"/>
                      <a:pt x="989" y="1988"/>
                    </a:cubicBezTo>
                    <a:cubicBezTo>
                      <a:pt x="1234" y="1988"/>
                      <a:pt x="1485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6" y="93"/>
                      <a:pt x="1236" y="1"/>
                      <a:pt x="99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4"/>
              <p:cNvSpPr/>
              <p:nvPr/>
            </p:nvSpPr>
            <p:spPr>
              <a:xfrm>
                <a:off x="1282300" y="2107250"/>
                <a:ext cx="518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8" extrusionOk="0">
                    <a:moveTo>
                      <a:pt x="995" y="0"/>
                    </a:moveTo>
                    <a:cubicBezTo>
                      <a:pt x="487" y="0"/>
                      <a:pt x="0" y="394"/>
                      <a:pt x="0" y="988"/>
                    </a:cubicBezTo>
                    <a:cubicBezTo>
                      <a:pt x="0" y="1591"/>
                      <a:pt x="488" y="1988"/>
                      <a:pt x="996" y="1988"/>
                    </a:cubicBezTo>
                    <a:cubicBezTo>
                      <a:pt x="1241" y="1988"/>
                      <a:pt x="1490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9" y="92"/>
                      <a:pt x="1240" y="0"/>
                      <a:pt x="99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4"/>
              <p:cNvSpPr/>
              <p:nvPr/>
            </p:nvSpPr>
            <p:spPr>
              <a:xfrm>
                <a:off x="1355525" y="2180750"/>
                <a:ext cx="52100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9" extrusionOk="0">
                    <a:moveTo>
                      <a:pt x="998" y="1"/>
                    </a:moveTo>
                    <a:cubicBezTo>
                      <a:pt x="487" y="1"/>
                      <a:pt x="0" y="395"/>
                      <a:pt x="0" y="989"/>
                    </a:cubicBezTo>
                    <a:cubicBezTo>
                      <a:pt x="0" y="1592"/>
                      <a:pt x="488" y="1988"/>
                      <a:pt x="1000" y="1988"/>
                    </a:cubicBezTo>
                    <a:cubicBezTo>
                      <a:pt x="1246" y="1988"/>
                      <a:pt x="1498" y="1896"/>
                      <a:pt x="1703" y="1691"/>
                    </a:cubicBezTo>
                    <a:cubicBezTo>
                      <a:pt x="2084" y="1310"/>
                      <a:pt x="2084" y="679"/>
                      <a:pt x="1703" y="298"/>
                    </a:cubicBezTo>
                    <a:cubicBezTo>
                      <a:pt x="1497" y="93"/>
                      <a:pt x="1245" y="1"/>
                      <a:pt x="99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4"/>
              <p:cNvSpPr/>
              <p:nvPr/>
            </p:nvSpPr>
            <p:spPr>
              <a:xfrm>
                <a:off x="1428750" y="22539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1" y="90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4"/>
              <p:cNvSpPr/>
              <p:nvPr/>
            </p:nvSpPr>
            <p:spPr>
              <a:xfrm>
                <a:off x="842650" y="18145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1"/>
                    </a:moveTo>
                    <a:cubicBezTo>
                      <a:pt x="487" y="1"/>
                      <a:pt x="1" y="395"/>
                      <a:pt x="1" y="992"/>
                    </a:cubicBezTo>
                    <a:cubicBezTo>
                      <a:pt x="1" y="1589"/>
                      <a:pt x="487" y="1984"/>
                      <a:pt x="997" y="1984"/>
                    </a:cubicBezTo>
                    <a:cubicBezTo>
                      <a:pt x="1240" y="1984"/>
                      <a:pt x="1488" y="1894"/>
                      <a:pt x="1691" y="1695"/>
                    </a:cubicBezTo>
                    <a:cubicBezTo>
                      <a:pt x="2072" y="1302"/>
                      <a:pt x="2072" y="671"/>
                      <a:pt x="1691" y="290"/>
                    </a:cubicBezTo>
                    <a:cubicBezTo>
                      <a:pt x="1488" y="90"/>
                      <a:pt x="1240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4"/>
              <p:cNvSpPr/>
              <p:nvPr/>
            </p:nvSpPr>
            <p:spPr>
              <a:xfrm>
                <a:off x="915575" y="1887575"/>
                <a:ext cx="497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1989" extrusionOk="0">
                    <a:moveTo>
                      <a:pt x="1001" y="0"/>
                    </a:moveTo>
                    <a:cubicBezTo>
                      <a:pt x="453" y="0"/>
                      <a:pt x="1" y="453"/>
                      <a:pt x="1" y="1000"/>
                    </a:cubicBezTo>
                    <a:cubicBezTo>
                      <a:pt x="1" y="1536"/>
                      <a:pt x="453" y="1988"/>
                      <a:pt x="1001" y="1988"/>
                    </a:cubicBezTo>
                    <a:cubicBezTo>
                      <a:pt x="1548" y="1988"/>
                      <a:pt x="1989" y="1536"/>
                      <a:pt x="1989" y="1000"/>
                    </a:cubicBezTo>
                    <a:cubicBezTo>
                      <a:pt x="1989" y="453"/>
                      <a:pt x="1548" y="0"/>
                      <a:pt x="100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4"/>
              <p:cNvSpPr/>
              <p:nvPr/>
            </p:nvSpPr>
            <p:spPr>
              <a:xfrm>
                <a:off x="761100" y="1887575"/>
                <a:ext cx="66400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6" extrusionOk="0">
                    <a:moveTo>
                      <a:pt x="1322" y="0"/>
                    </a:moveTo>
                    <a:cubicBezTo>
                      <a:pt x="441" y="0"/>
                      <a:pt x="0" y="1072"/>
                      <a:pt x="619" y="1691"/>
                    </a:cubicBezTo>
                    <a:cubicBezTo>
                      <a:pt x="816" y="1887"/>
                      <a:pt x="1072" y="1985"/>
                      <a:pt x="1326" y="1985"/>
                    </a:cubicBezTo>
                    <a:cubicBezTo>
                      <a:pt x="1581" y="1985"/>
                      <a:pt x="1834" y="1887"/>
                      <a:pt x="2024" y="1691"/>
                    </a:cubicBezTo>
                    <a:cubicBezTo>
                      <a:pt x="2655" y="1072"/>
                      <a:pt x="2203" y="0"/>
                      <a:pt x="132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4"/>
              <p:cNvSpPr/>
              <p:nvPr/>
            </p:nvSpPr>
            <p:spPr>
              <a:xfrm>
                <a:off x="989400" y="196130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02"/>
                      <a:pt x="2072" y="671"/>
                      <a:pt x="1691" y="290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4"/>
              <p:cNvSpPr/>
              <p:nvPr/>
            </p:nvSpPr>
            <p:spPr>
              <a:xfrm>
                <a:off x="1062625" y="2034325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86" y="0"/>
                    </a:moveTo>
                    <a:cubicBezTo>
                      <a:pt x="482" y="0"/>
                      <a:pt x="0" y="394"/>
                      <a:pt x="0" y="988"/>
                    </a:cubicBezTo>
                    <a:cubicBezTo>
                      <a:pt x="0" y="1585"/>
                      <a:pt x="486" y="1985"/>
                      <a:pt x="993" y="1985"/>
                    </a:cubicBezTo>
                    <a:cubicBezTo>
                      <a:pt x="1234" y="1985"/>
                      <a:pt x="1479" y="1894"/>
                      <a:pt x="1679" y="1691"/>
                    </a:cubicBezTo>
                    <a:cubicBezTo>
                      <a:pt x="2072" y="1310"/>
                      <a:pt x="2072" y="678"/>
                      <a:pt x="1679" y="297"/>
                    </a:cubicBezTo>
                    <a:cubicBezTo>
                      <a:pt x="1477" y="92"/>
                      <a:pt x="1229" y="0"/>
                      <a:pt x="98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4"/>
              <p:cNvSpPr/>
              <p:nvPr/>
            </p:nvSpPr>
            <p:spPr>
              <a:xfrm>
                <a:off x="1135550" y="210745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4"/>
                    </a:cubicBezTo>
                    <a:cubicBezTo>
                      <a:pt x="2084" y="1313"/>
                      <a:pt x="2084" y="682"/>
                      <a:pt x="1691" y="290"/>
                    </a:cubicBezTo>
                    <a:cubicBezTo>
                      <a:pt x="1491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4"/>
              <p:cNvSpPr/>
              <p:nvPr/>
            </p:nvSpPr>
            <p:spPr>
              <a:xfrm>
                <a:off x="1208775" y="21806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7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4"/>
              <p:cNvSpPr/>
              <p:nvPr/>
            </p:nvSpPr>
            <p:spPr>
              <a:xfrm>
                <a:off x="1282300" y="22542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1" y="90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4"/>
              <p:cNvSpPr/>
              <p:nvPr/>
            </p:nvSpPr>
            <p:spPr>
              <a:xfrm>
                <a:off x="1355525" y="2327275"/>
                <a:ext cx="518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90" extrusionOk="0">
                    <a:moveTo>
                      <a:pt x="996" y="1"/>
                    </a:moveTo>
                    <a:cubicBezTo>
                      <a:pt x="486" y="1"/>
                      <a:pt x="0" y="401"/>
                      <a:pt x="0" y="998"/>
                    </a:cubicBezTo>
                    <a:cubicBezTo>
                      <a:pt x="0" y="1595"/>
                      <a:pt x="486" y="1989"/>
                      <a:pt x="996" y="1989"/>
                    </a:cubicBezTo>
                    <a:cubicBezTo>
                      <a:pt x="1239" y="1989"/>
                      <a:pt x="1487" y="1900"/>
                      <a:pt x="1691" y="1700"/>
                    </a:cubicBezTo>
                    <a:cubicBezTo>
                      <a:pt x="2072" y="1307"/>
                      <a:pt x="2072" y="676"/>
                      <a:pt x="1691" y="295"/>
                    </a:cubicBezTo>
                    <a:cubicBezTo>
                      <a:pt x="1487" y="92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4"/>
              <p:cNvSpPr/>
              <p:nvPr/>
            </p:nvSpPr>
            <p:spPr>
              <a:xfrm>
                <a:off x="842650" y="196070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1"/>
                    </a:moveTo>
                    <a:cubicBezTo>
                      <a:pt x="487" y="1"/>
                      <a:pt x="1" y="395"/>
                      <a:pt x="1" y="992"/>
                    </a:cubicBezTo>
                    <a:cubicBezTo>
                      <a:pt x="1" y="1589"/>
                      <a:pt x="487" y="1984"/>
                      <a:pt x="997" y="1984"/>
                    </a:cubicBezTo>
                    <a:cubicBezTo>
                      <a:pt x="1240" y="1984"/>
                      <a:pt x="1488" y="1894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8" y="90"/>
                      <a:pt x="1240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4"/>
              <p:cNvSpPr/>
              <p:nvPr/>
            </p:nvSpPr>
            <p:spPr>
              <a:xfrm>
                <a:off x="916175" y="2034325"/>
                <a:ext cx="51825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5" extrusionOk="0">
                    <a:moveTo>
                      <a:pt x="990" y="0"/>
                    </a:moveTo>
                    <a:cubicBezTo>
                      <a:pt x="482" y="0"/>
                      <a:pt x="0" y="394"/>
                      <a:pt x="0" y="988"/>
                    </a:cubicBezTo>
                    <a:cubicBezTo>
                      <a:pt x="0" y="1585"/>
                      <a:pt x="487" y="1985"/>
                      <a:pt x="996" y="1985"/>
                    </a:cubicBezTo>
                    <a:cubicBezTo>
                      <a:pt x="1239" y="1985"/>
                      <a:pt x="1488" y="1894"/>
                      <a:pt x="1691" y="1691"/>
                    </a:cubicBezTo>
                    <a:cubicBezTo>
                      <a:pt x="2072" y="1310"/>
                      <a:pt x="2072" y="678"/>
                      <a:pt x="1691" y="297"/>
                    </a:cubicBezTo>
                    <a:cubicBezTo>
                      <a:pt x="1486" y="92"/>
                      <a:pt x="1235" y="0"/>
                      <a:pt x="9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4"/>
              <p:cNvSpPr/>
              <p:nvPr/>
            </p:nvSpPr>
            <p:spPr>
              <a:xfrm>
                <a:off x="989400" y="21074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13"/>
                      <a:pt x="2072" y="682"/>
                      <a:pt x="1691" y="290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4"/>
              <p:cNvSpPr/>
              <p:nvPr/>
            </p:nvSpPr>
            <p:spPr>
              <a:xfrm>
                <a:off x="1062325" y="2180675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4"/>
                    </a:cubicBezTo>
                    <a:cubicBezTo>
                      <a:pt x="2084" y="1301"/>
                      <a:pt x="2084" y="670"/>
                      <a:pt x="1691" y="289"/>
                    </a:cubicBezTo>
                    <a:cubicBezTo>
                      <a:pt x="1491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4"/>
              <p:cNvSpPr/>
              <p:nvPr/>
            </p:nvSpPr>
            <p:spPr>
              <a:xfrm>
                <a:off x="1135550" y="225370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996" y="0"/>
                    </a:moveTo>
                    <a:cubicBezTo>
                      <a:pt x="489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5" y="1991"/>
                      <a:pt x="1491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4"/>
              <p:cNvSpPr/>
              <p:nvPr/>
            </p:nvSpPr>
            <p:spPr>
              <a:xfrm>
                <a:off x="1209075" y="2327275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1" y="1"/>
                    </a:moveTo>
                    <a:cubicBezTo>
                      <a:pt x="492" y="1"/>
                      <a:pt x="0" y="401"/>
                      <a:pt x="0" y="998"/>
                    </a:cubicBezTo>
                    <a:cubicBezTo>
                      <a:pt x="0" y="1595"/>
                      <a:pt x="492" y="1989"/>
                      <a:pt x="1002" y="1989"/>
                    </a:cubicBezTo>
                    <a:cubicBezTo>
                      <a:pt x="1244" y="1989"/>
                      <a:pt x="1491" y="1900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1" y="92"/>
                      <a:pt x="1244" y="1"/>
                      <a:pt x="100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4"/>
              <p:cNvSpPr/>
              <p:nvPr/>
            </p:nvSpPr>
            <p:spPr>
              <a:xfrm>
                <a:off x="1282300" y="2400450"/>
                <a:ext cx="518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92" extrusionOk="0">
                    <a:moveTo>
                      <a:pt x="996" y="0"/>
                    </a:moveTo>
                    <a:cubicBezTo>
                      <a:pt x="488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4" y="1991"/>
                      <a:pt x="1491" y="1902"/>
                      <a:pt x="1691" y="1702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4"/>
              <p:cNvSpPr/>
              <p:nvPr/>
            </p:nvSpPr>
            <p:spPr>
              <a:xfrm>
                <a:off x="696200" y="196070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1002" y="1"/>
                    </a:moveTo>
                    <a:cubicBezTo>
                      <a:pt x="493" y="1"/>
                      <a:pt x="1" y="395"/>
                      <a:pt x="1" y="992"/>
                    </a:cubicBezTo>
                    <a:cubicBezTo>
                      <a:pt x="1" y="1595"/>
                      <a:pt x="489" y="1992"/>
                      <a:pt x="997" y="1992"/>
                    </a:cubicBezTo>
                    <a:cubicBezTo>
                      <a:pt x="1241" y="1992"/>
                      <a:pt x="1490" y="1900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2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0" name="Google Shape;360;p4"/>
              <p:cNvSpPr/>
              <p:nvPr/>
            </p:nvSpPr>
            <p:spPr>
              <a:xfrm>
                <a:off x="769425" y="203392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1"/>
                    </a:moveTo>
                    <a:cubicBezTo>
                      <a:pt x="492" y="1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2" y="1984"/>
                    </a:cubicBezTo>
                    <a:cubicBezTo>
                      <a:pt x="1245" y="1984"/>
                      <a:pt x="1492" y="1894"/>
                      <a:pt x="1691" y="1695"/>
                    </a:cubicBezTo>
                    <a:cubicBezTo>
                      <a:pt x="2084" y="1302"/>
                      <a:pt x="2084" y="683"/>
                      <a:pt x="1691" y="290"/>
                    </a:cubicBezTo>
                    <a:cubicBezTo>
                      <a:pt x="1492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4"/>
              <p:cNvSpPr/>
              <p:nvPr/>
            </p:nvSpPr>
            <p:spPr>
              <a:xfrm>
                <a:off x="614650" y="2034000"/>
                <a:ext cx="66400" cy="494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78" extrusionOk="0">
                    <a:moveTo>
                      <a:pt x="1334" y="1"/>
                    </a:moveTo>
                    <a:cubicBezTo>
                      <a:pt x="453" y="1"/>
                      <a:pt x="0" y="1061"/>
                      <a:pt x="631" y="1692"/>
                    </a:cubicBezTo>
                    <a:cubicBezTo>
                      <a:pt x="822" y="1882"/>
                      <a:pt x="1075" y="1977"/>
                      <a:pt x="1329" y="1977"/>
                    </a:cubicBezTo>
                    <a:cubicBezTo>
                      <a:pt x="1584" y="1977"/>
                      <a:pt x="1840" y="1882"/>
                      <a:pt x="2036" y="1692"/>
                    </a:cubicBezTo>
                    <a:cubicBezTo>
                      <a:pt x="2656" y="1061"/>
                      <a:pt x="2215" y="1"/>
                      <a:pt x="133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4"/>
              <p:cNvSpPr/>
              <p:nvPr/>
            </p:nvSpPr>
            <p:spPr>
              <a:xfrm>
                <a:off x="842950" y="21074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2" y="1984"/>
                    </a:cubicBezTo>
                    <a:cubicBezTo>
                      <a:pt x="1245" y="1984"/>
                      <a:pt x="1492" y="1894"/>
                      <a:pt x="1691" y="1694"/>
                    </a:cubicBezTo>
                    <a:cubicBezTo>
                      <a:pt x="2084" y="1302"/>
                      <a:pt x="2084" y="682"/>
                      <a:pt x="1691" y="290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4"/>
              <p:cNvSpPr/>
              <p:nvPr/>
            </p:nvSpPr>
            <p:spPr>
              <a:xfrm>
                <a:off x="916175" y="2180675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01"/>
                      <a:pt x="2072" y="670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4"/>
              <p:cNvSpPr/>
              <p:nvPr/>
            </p:nvSpPr>
            <p:spPr>
              <a:xfrm>
                <a:off x="989400" y="2253700"/>
                <a:ext cx="518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92" extrusionOk="0">
                    <a:moveTo>
                      <a:pt x="991" y="0"/>
                    </a:moveTo>
                    <a:cubicBezTo>
                      <a:pt x="483" y="0"/>
                      <a:pt x="0" y="397"/>
                      <a:pt x="0" y="1000"/>
                    </a:cubicBezTo>
                    <a:cubicBezTo>
                      <a:pt x="0" y="1597"/>
                      <a:pt x="487" y="1991"/>
                      <a:pt x="997" y="1991"/>
                    </a:cubicBezTo>
                    <a:cubicBezTo>
                      <a:pt x="1239" y="1991"/>
                      <a:pt x="1488" y="1902"/>
                      <a:pt x="1691" y="1702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86" y="92"/>
                      <a:pt x="1236" y="0"/>
                      <a:pt x="99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4"/>
              <p:cNvSpPr/>
              <p:nvPr/>
            </p:nvSpPr>
            <p:spPr>
              <a:xfrm>
                <a:off x="1062625" y="232682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3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3" y="1983"/>
                    </a:cubicBezTo>
                    <a:cubicBezTo>
                      <a:pt x="1234" y="1983"/>
                      <a:pt x="1479" y="1894"/>
                      <a:pt x="1679" y="1694"/>
                    </a:cubicBezTo>
                    <a:cubicBezTo>
                      <a:pt x="2072" y="1313"/>
                      <a:pt x="2072" y="682"/>
                      <a:pt x="1679" y="289"/>
                    </a:cubicBezTo>
                    <a:cubicBezTo>
                      <a:pt x="1479" y="90"/>
                      <a:pt x="1234" y="0"/>
                      <a:pt x="9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4"/>
              <p:cNvSpPr/>
              <p:nvPr/>
            </p:nvSpPr>
            <p:spPr>
              <a:xfrm>
                <a:off x="1135850" y="240045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1000" y="0"/>
                    </a:moveTo>
                    <a:cubicBezTo>
                      <a:pt x="489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6" y="1991"/>
                    </a:cubicBezTo>
                    <a:cubicBezTo>
                      <a:pt x="1250" y="1991"/>
                      <a:pt x="1499" y="1902"/>
                      <a:pt x="1703" y="1702"/>
                    </a:cubicBezTo>
                    <a:cubicBezTo>
                      <a:pt x="2084" y="1309"/>
                      <a:pt x="2084" y="678"/>
                      <a:pt x="1703" y="297"/>
                    </a:cubicBezTo>
                    <a:cubicBezTo>
                      <a:pt x="1498" y="92"/>
                      <a:pt x="1246" y="0"/>
                      <a:pt x="100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4"/>
              <p:cNvSpPr/>
              <p:nvPr/>
            </p:nvSpPr>
            <p:spPr>
              <a:xfrm>
                <a:off x="1209075" y="2473575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13"/>
                      <a:pt x="2084" y="682"/>
                      <a:pt x="1691" y="289"/>
                    </a:cubicBezTo>
                    <a:cubicBezTo>
                      <a:pt x="1491" y="89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4"/>
              <p:cNvSpPr/>
              <p:nvPr/>
            </p:nvSpPr>
            <p:spPr>
              <a:xfrm>
                <a:off x="696200" y="210702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1002" y="0"/>
                    </a:moveTo>
                    <a:cubicBezTo>
                      <a:pt x="492" y="0"/>
                      <a:pt x="1" y="400"/>
                      <a:pt x="1" y="997"/>
                    </a:cubicBezTo>
                    <a:cubicBezTo>
                      <a:pt x="1" y="1594"/>
                      <a:pt x="493" y="1989"/>
                      <a:pt x="1002" y="1989"/>
                    </a:cubicBezTo>
                    <a:cubicBezTo>
                      <a:pt x="1245" y="1989"/>
                      <a:pt x="1492" y="1899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2" y="91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4"/>
              <p:cNvSpPr/>
              <p:nvPr/>
            </p:nvSpPr>
            <p:spPr>
              <a:xfrm>
                <a:off x="769725" y="218067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6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6" y="1984"/>
                    </a:cubicBezTo>
                    <a:cubicBezTo>
                      <a:pt x="1250" y="1984"/>
                      <a:pt x="1500" y="1894"/>
                      <a:pt x="1703" y="1694"/>
                    </a:cubicBezTo>
                    <a:cubicBezTo>
                      <a:pt x="2084" y="1301"/>
                      <a:pt x="2084" y="682"/>
                      <a:pt x="1703" y="289"/>
                    </a:cubicBezTo>
                    <a:cubicBezTo>
                      <a:pt x="1500" y="90"/>
                      <a:pt x="1250" y="0"/>
                      <a:pt x="100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4"/>
              <p:cNvSpPr/>
              <p:nvPr/>
            </p:nvSpPr>
            <p:spPr>
              <a:xfrm>
                <a:off x="842950" y="225370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997" y="0"/>
                    </a:moveTo>
                    <a:cubicBezTo>
                      <a:pt x="489" y="0"/>
                      <a:pt x="1" y="397"/>
                      <a:pt x="1" y="1000"/>
                    </a:cubicBezTo>
                    <a:cubicBezTo>
                      <a:pt x="1" y="1597"/>
                      <a:pt x="492" y="1991"/>
                      <a:pt x="1002" y="1991"/>
                    </a:cubicBezTo>
                    <a:cubicBezTo>
                      <a:pt x="1245" y="1991"/>
                      <a:pt x="1492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" name="Google Shape;371;p4"/>
              <p:cNvSpPr/>
              <p:nvPr/>
            </p:nvSpPr>
            <p:spPr>
              <a:xfrm>
                <a:off x="916175" y="2326825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8" y="1894"/>
                      <a:pt x="1691" y="1694"/>
                    </a:cubicBezTo>
                    <a:cubicBezTo>
                      <a:pt x="2072" y="1313"/>
                      <a:pt x="2072" y="682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" name="Google Shape;372;p4"/>
              <p:cNvSpPr/>
              <p:nvPr/>
            </p:nvSpPr>
            <p:spPr>
              <a:xfrm>
                <a:off x="989400" y="24000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8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4"/>
              <p:cNvSpPr/>
              <p:nvPr/>
            </p:nvSpPr>
            <p:spPr>
              <a:xfrm>
                <a:off x="1062925" y="24735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7" y="1894"/>
                      <a:pt x="1691" y="1694"/>
                    </a:cubicBezTo>
                    <a:cubicBezTo>
                      <a:pt x="2072" y="1313"/>
                      <a:pt x="2072" y="682"/>
                      <a:pt x="1691" y="289"/>
                    </a:cubicBezTo>
                    <a:cubicBezTo>
                      <a:pt x="1487" y="89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4"/>
              <p:cNvSpPr/>
              <p:nvPr/>
            </p:nvSpPr>
            <p:spPr>
              <a:xfrm>
                <a:off x="1136150" y="2546775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96" y="1"/>
                    </a:moveTo>
                    <a:cubicBezTo>
                      <a:pt x="487" y="1"/>
                      <a:pt x="0" y="396"/>
                      <a:pt x="0" y="993"/>
                    </a:cubicBezTo>
                    <a:cubicBezTo>
                      <a:pt x="0" y="1589"/>
                      <a:pt x="487" y="1984"/>
                      <a:pt x="996" y="1984"/>
                    </a:cubicBezTo>
                    <a:cubicBezTo>
                      <a:pt x="1239" y="1984"/>
                      <a:pt x="1487" y="1895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4"/>
              <p:cNvSpPr/>
              <p:nvPr/>
            </p:nvSpPr>
            <p:spPr>
              <a:xfrm>
                <a:off x="549750" y="210725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997" y="1"/>
                    </a:moveTo>
                    <a:cubicBezTo>
                      <a:pt x="489" y="1"/>
                      <a:pt x="1" y="397"/>
                      <a:pt x="1" y="1000"/>
                    </a:cubicBezTo>
                    <a:cubicBezTo>
                      <a:pt x="1" y="1597"/>
                      <a:pt x="493" y="1992"/>
                      <a:pt x="1002" y="1992"/>
                    </a:cubicBezTo>
                    <a:cubicBezTo>
                      <a:pt x="1245" y="1992"/>
                      <a:pt x="1492" y="1902"/>
                      <a:pt x="1692" y="1702"/>
                    </a:cubicBezTo>
                    <a:cubicBezTo>
                      <a:pt x="2084" y="1310"/>
                      <a:pt x="2084" y="679"/>
                      <a:pt x="1692" y="298"/>
                    </a:cubicBezTo>
                    <a:cubicBezTo>
                      <a:pt x="1490" y="92"/>
                      <a:pt x="1241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4"/>
              <p:cNvSpPr/>
              <p:nvPr/>
            </p:nvSpPr>
            <p:spPr>
              <a:xfrm>
                <a:off x="622975" y="2180475"/>
                <a:ext cx="51825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8" extrusionOk="0">
                    <a:moveTo>
                      <a:pt x="990" y="0"/>
                    </a:moveTo>
                    <a:cubicBezTo>
                      <a:pt x="483" y="0"/>
                      <a:pt x="1" y="394"/>
                      <a:pt x="1" y="988"/>
                    </a:cubicBezTo>
                    <a:cubicBezTo>
                      <a:pt x="1" y="1591"/>
                      <a:pt x="484" y="1987"/>
                      <a:pt x="992" y="1987"/>
                    </a:cubicBezTo>
                    <a:cubicBezTo>
                      <a:pt x="1236" y="1987"/>
                      <a:pt x="1486" y="1896"/>
                      <a:pt x="1691" y="1690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86" y="92"/>
                      <a:pt x="1235" y="0"/>
                      <a:pt x="99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" name="Google Shape;377;p4"/>
              <p:cNvSpPr/>
              <p:nvPr/>
            </p:nvSpPr>
            <p:spPr>
              <a:xfrm>
                <a:off x="468200" y="2180450"/>
                <a:ext cx="66400" cy="49675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7" extrusionOk="0">
                    <a:moveTo>
                      <a:pt x="1322" y="1"/>
                    </a:moveTo>
                    <a:cubicBezTo>
                      <a:pt x="441" y="1"/>
                      <a:pt x="1" y="1072"/>
                      <a:pt x="632" y="1691"/>
                    </a:cubicBezTo>
                    <a:cubicBezTo>
                      <a:pt x="822" y="1888"/>
                      <a:pt x="1075" y="1986"/>
                      <a:pt x="1328" y="1986"/>
                    </a:cubicBezTo>
                    <a:cubicBezTo>
                      <a:pt x="1581" y="1986"/>
                      <a:pt x="1834" y="1888"/>
                      <a:pt x="2025" y="1691"/>
                    </a:cubicBezTo>
                    <a:cubicBezTo>
                      <a:pt x="2656" y="1072"/>
                      <a:pt x="2203" y="1"/>
                      <a:pt x="132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" name="Google Shape;378;p4"/>
              <p:cNvSpPr/>
              <p:nvPr/>
            </p:nvSpPr>
            <p:spPr>
              <a:xfrm>
                <a:off x="696500" y="2253975"/>
                <a:ext cx="518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9" extrusionOk="0">
                    <a:moveTo>
                      <a:pt x="990" y="1"/>
                    </a:moveTo>
                    <a:cubicBezTo>
                      <a:pt x="482" y="1"/>
                      <a:pt x="1" y="395"/>
                      <a:pt x="1" y="989"/>
                    </a:cubicBezTo>
                    <a:cubicBezTo>
                      <a:pt x="1" y="1592"/>
                      <a:pt x="484" y="1988"/>
                      <a:pt x="991" y="1988"/>
                    </a:cubicBezTo>
                    <a:cubicBezTo>
                      <a:pt x="1236" y="1988"/>
                      <a:pt x="1486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6" y="93"/>
                      <a:pt x="1235" y="1"/>
                      <a:pt x="9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4"/>
              <p:cNvSpPr/>
              <p:nvPr/>
            </p:nvSpPr>
            <p:spPr>
              <a:xfrm>
                <a:off x="769425" y="232712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1006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9"/>
                      <a:pt x="1006" y="1989"/>
                    </a:cubicBezTo>
                    <a:cubicBezTo>
                      <a:pt x="1250" y="1989"/>
                      <a:pt x="1500" y="1898"/>
                      <a:pt x="1703" y="1694"/>
                    </a:cubicBezTo>
                    <a:cubicBezTo>
                      <a:pt x="2084" y="1313"/>
                      <a:pt x="2084" y="682"/>
                      <a:pt x="1703" y="289"/>
                    </a:cubicBezTo>
                    <a:cubicBezTo>
                      <a:pt x="1500" y="90"/>
                      <a:pt x="1250" y="0"/>
                      <a:pt x="100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4"/>
              <p:cNvSpPr/>
              <p:nvPr/>
            </p:nvSpPr>
            <p:spPr>
              <a:xfrm>
                <a:off x="842650" y="24003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4"/>
              <p:cNvSpPr/>
              <p:nvPr/>
            </p:nvSpPr>
            <p:spPr>
              <a:xfrm>
                <a:off x="915875" y="247357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01"/>
                      <a:pt x="2084" y="670"/>
                      <a:pt x="1691" y="289"/>
                    </a:cubicBezTo>
                    <a:cubicBezTo>
                      <a:pt x="1492" y="89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4"/>
              <p:cNvSpPr/>
              <p:nvPr/>
            </p:nvSpPr>
            <p:spPr>
              <a:xfrm>
                <a:off x="989400" y="2546950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2" y="1"/>
                    </a:moveTo>
                    <a:cubicBezTo>
                      <a:pt x="492" y="1"/>
                      <a:pt x="0" y="401"/>
                      <a:pt x="0" y="997"/>
                    </a:cubicBezTo>
                    <a:cubicBezTo>
                      <a:pt x="0" y="1594"/>
                      <a:pt x="492" y="1989"/>
                      <a:pt x="1002" y="1989"/>
                    </a:cubicBezTo>
                    <a:cubicBezTo>
                      <a:pt x="1245" y="1989"/>
                      <a:pt x="1491" y="1900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1" y="91"/>
                      <a:pt x="1244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4"/>
              <p:cNvSpPr/>
              <p:nvPr/>
            </p:nvSpPr>
            <p:spPr>
              <a:xfrm>
                <a:off x="1062925" y="2620000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97" y="1"/>
                    </a:moveTo>
                    <a:cubicBezTo>
                      <a:pt x="487" y="1"/>
                      <a:pt x="0" y="396"/>
                      <a:pt x="0" y="993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5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4"/>
              <p:cNvSpPr/>
              <p:nvPr/>
            </p:nvSpPr>
            <p:spPr>
              <a:xfrm>
                <a:off x="549750" y="225360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3" y="0"/>
                      <a:pt x="1" y="395"/>
                      <a:pt x="1" y="992"/>
                    </a:cubicBezTo>
                    <a:cubicBezTo>
                      <a:pt x="1" y="1589"/>
                      <a:pt x="493" y="1984"/>
                      <a:pt x="1002" y="1984"/>
                    </a:cubicBezTo>
                    <a:cubicBezTo>
                      <a:pt x="1245" y="1984"/>
                      <a:pt x="1492" y="1894"/>
                      <a:pt x="1692" y="1694"/>
                    </a:cubicBezTo>
                    <a:cubicBezTo>
                      <a:pt x="2084" y="1302"/>
                      <a:pt x="2084" y="682"/>
                      <a:pt x="1692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4"/>
              <p:cNvSpPr/>
              <p:nvPr/>
            </p:nvSpPr>
            <p:spPr>
              <a:xfrm>
                <a:off x="623275" y="232712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3" y="0"/>
                      <a:pt x="1" y="395"/>
                      <a:pt x="1" y="992"/>
                    </a:cubicBezTo>
                    <a:cubicBezTo>
                      <a:pt x="1" y="1589"/>
                      <a:pt x="493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13"/>
                      <a:pt x="2084" y="682"/>
                      <a:pt x="1691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4"/>
              <p:cNvSpPr/>
              <p:nvPr/>
            </p:nvSpPr>
            <p:spPr>
              <a:xfrm>
                <a:off x="696500" y="24003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1" y="395"/>
                      <a:pt x="1" y="992"/>
                    </a:cubicBezTo>
                    <a:cubicBezTo>
                      <a:pt x="1" y="1589"/>
                      <a:pt x="487" y="1983"/>
                      <a:pt x="997" y="1983"/>
                    </a:cubicBezTo>
                    <a:cubicBezTo>
                      <a:pt x="1240" y="1983"/>
                      <a:pt x="1488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8" y="90"/>
                      <a:pt x="1240" y="0"/>
                      <a:pt x="9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4"/>
              <p:cNvSpPr/>
              <p:nvPr/>
            </p:nvSpPr>
            <p:spPr>
              <a:xfrm>
                <a:off x="769425" y="2473375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1000" y="0"/>
                    </a:moveTo>
                    <a:cubicBezTo>
                      <a:pt x="489" y="0"/>
                      <a:pt x="1" y="397"/>
                      <a:pt x="1" y="1000"/>
                    </a:cubicBezTo>
                    <a:cubicBezTo>
                      <a:pt x="1" y="1597"/>
                      <a:pt x="492" y="1991"/>
                      <a:pt x="1006" y="1991"/>
                    </a:cubicBezTo>
                    <a:cubicBezTo>
                      <a:pt x="1250" y="1991"/>
                      <a:pt x="1500" y="1902"/>
                      <a:pt x="1703" y="1702"/>
                    </a:cubicBezTo>
                    <a:cubicBezTo>
                      <a:pt x="2084" y="1309"/>
                      <a:pt x="2084" y="678"/>
                      <a:pt x="1703" y="297"/>
                    </a:cubicBezTo>
                    <a:cubicBezTo>
                      <a:pt x="1498" y="92"/>
                      <a:pt x="1247" y="0"/>
                      <a:pt x="100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4"/>
              <p:cNvSpPr/>
              <p:nvPr/>
            </p:nvSpPr>
            <p:spPr>
              <a:xfrm>
                <a:off x="842650" y="254657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995" y="1"/>
                    </a:moveTo>
                    <a:cubicBezTo>
                      <a:pt x="488" y="1"/>
                      <a:pt x="1" y="395"/>
                      <a:pt x="1" y="989"/>
                    </a:cubicBezTo>
                    <a:cubicBezTo>
                      <a:pt x="1" y="1591"/>
                      <a:pt x="489" y="1988"/>
                      <a:pt x="997" y="1988"/>
                    </a:cubicBezTo>
                    <a:cubicBezTo>
                      <a:pt x="1241" y="1988"/>
                      <a:pt x="1490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0" y="1"/>
                      <a:pt x="99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4"/>
              <p:cNvSpPr/>
              <p:nvPr/>
            </p:nvSpPr>
            <p:spPr>
              <a:xfrm>
                <a:off x="916175" y="2620000"/>
                <a:ext cx="52125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0" extrusionOk="0">
                    <a:moveTo>
                      <a:pt x="1006" y="1"/>
                    </a:moveTo>
                    <a:cubicBezTo>
                      <a:pt x="492" y="1"/>
                      <a:pt x="0" y="396"/>
                      <a:pt x="0" y="993"/>
                    </a:cubicBezTo>
                    <a:cubicBezTo>
                      <a:pt x="0" y="1589"/>
                      <a:pt x="492" y="1989"/>
                      <a:pt x="1005" y="1989"/>
                    </a:cubicBezTo>
                    <a:cubicBezTo>
                      <a:pt x="1250" y="1989"/>
                      <a:pt x="1499" y="1899"/>
                      <a:pt x="1703" y="1695"/>
                    </a:cubicBezTo>
                    <a:cubicBezTo>
                      <a:pt x="2084" y="1314"/>
                      <a:pt x="2084" y="683"/>
                      <a:pt x="1703" y="290"/>
                    </a:cubicBezTo>
                    <a:cubicBezTo>
                      <a:pt x="1500" y="90"/>
                      <a:pt x="1250" y="1"/>
                      <a:pt x="100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4"/>
              <p:cNvSpPr/>
              <p:nvPr/>
            </p:nvSpPr>
            <p:spPr>
              <a:xfrm>
                <a:off x="989400" y="2693225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2" y="1"/>
                    </a:moveTo>
                    <a:cubicBezTo>
                      <a:pt x="492" y="1"/>
                      <a:pt x="0" y="396"/>
                      <a:pt x="0" y="992"/>
                    </a:cubicBezTo>
                    <a:cubicBezTo>
                      <a:pt x="0" y="1589"/>
                      <a:pt x="492" y="1989"/>
                      <a:pt x="1002" y="1989"/>
                    </a:cubicBezTo>
                    <a:cubicBezTo>
                      <a:pt x="1244" y="1989"/>
                      <a:pt x="1491" y="1899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1" name="Google Shape;391;p4"/>
            <p:cNvGrpSpPr/>
            <p:nvPr/>
          </p:nvGrpSpPr>
          <p:grpSpPr>
            <a:xfrm>
              <a:off x="8439650" y="101138"/>
              <a:ext cx="1081431" cy="1081431"/>
              <a:chOff x="1653302" y="685777"/>
              <a:chExt cx="824828" cy="824828"/>
            </a:xfrm>
          </p:grpSpPr>
          <p:sp>
            <p:nvSpPr>
              <p:cNvPr id="392" name="Google Shape;392;p4"/>
              <p:cNvSpPr/>
              <p:nvPr/>
            </p:nvSpPr>
            <p:spPr>
              <a:xfrm>
                <a:off x="1685230" y="717705"/>
                <a:ext cx="792900" cy="792900"/>
              </a:xfrm>
              <a:prstGeom prst="donut">
                <a:avLst>
                  <a:gd name="adj" fmla="val 22098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4"/>
              <p:cNvSpPr/>
              <p:nvPr/>
            </p:nvSpPr>
            <p:spPr>
              <a:xfrm>
                <a:off x="1653302" y="685777"/>
                <a:ext cx="792900" cy="792900"/>
              </a:xfrm>
              <a:prstGeom prst="donut">
                <a:avLst>
                  <a:gd name="adj" fmla="val 22098"/>
                </a:avLst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4" name="Google Shape;394;p4"/>
            <p:cNvSpPr/>
            <p:nvPr/>
          </p:nvSpPr>
          <p:spPr>
            <a:xfrm>
              <a:off x="8444500" y="3312524"/>
              <a:ext cx="706701" cy="1412909"/>
            </a:xfrm>
            <a:custGeom>
              <a:avLst/>
              <a:gdLst/>
              <a:ahLst/>
              <a:cxnLst/>
              <a:rect l="l" t="t" r="r" b="b"/>
              <a:pathLst>
                <a:path w="20111" h="40208" extrusionOk="0">
                  <a:moveTo>
                    <a:pt x="20111" y="0"/>
                  </a:moveTo>
                  <a:lnTo>
                    <a:pt x="1" y="20110"/>
                  </a:lnTo>
                  <a:lnTo>
                    <a:pt x="20111" y="40208"/>
                  </a:lnTo>
                  <a:lnTo>
                    <a:pt x="2011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"/>
            <p:cNvSpPr/>
            <p:nvPr/>
          </p:nvSpPr>
          <p:spPr>
            <a:xfrm>
              <a:off x="8923973" y="4115383"/>
              <a:ext cx="122217" cy="104612"/>
            </a:xfrm>
            <a:custGeom>
              <a:avLst/>
              <a:gdLst/>
              <a:ahLst/>
              <a:cxnLst/>
              <a:rect l="l" t="t" r="r" b="b"/>
              <a:pathLst>
                <a:path w="3478" h="2977" extrusionOk="0">
                  <a:moveTo>
                    <a:pt x="1989" y="584"/>
                  </a:moveTo>
                  <a:cubicBezTo>
                    <a:pt x="2489" y="584"/>
                    <a:pt x="2882" y="989"/>
                    <a:pt x="2882" y="1477"/>
                  </a:cubicBezTo>
                  <a:cubicBezTo>
                    <a:pt x="2882" y="2016"/>
                    <a:pt x="2441" y="2376"/>
                    <a:pt x="1983" y="2376"/>
                  </a:cubicBezTo>
                  <a:cubicBezTo>
                    <a:pt x="1763" y="2376"/>
                    <a:pt x="1539" y="2293"/>
                    <a:pt x="1358" y="2108"/>
                  </a:cubicBezTo>
                  <a:cubicBezTo>
                    <a:pt x="798" y="1548"/>
                    <a:pt x="1191" y="584"/>
                    <a:pt x="1989" y="584"/>
                  </a:cubicBezTo>
                  <a:close/>
                  <a:moveTo>
                    <a:pt x="1984" y="0"/>
                  </a:moveTo>
                  <a:cubicBezTo>
                    <a:pt x="1618" y="0"/>
                    <a:pt x="1245" y="136"/>
                    <a:pt x="941" y="441"/>
                  </a:cubicBezTo>
                  <a:cubicBezTo>
                    <a:pt x="1" y="1370"/>
                    <a:pt x="667" y="2977"/>
                    <a:pt x="1989" y="2977"/>
                  </a:cubicBezTo>
                  <a:cubicBezTo>
                    <a:pt x="2810" y="2977"/>
                    <a:pt x="3477" y="2310"/>
                    <a:pt x="3477" y="1489"/>
                  </a:cubicBezTo>
                  <a:cubicBezTo>
                    <a:pt x="3477" y="595"/>
                    <a:pt x="2747" y="0"/>
                    <a:pt x="19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6" name="Google Shape;396;p4"/>
          <p:cNvSpPr txBox="1">
            <a:spLocks noGrp="1"/>
          </p:cNvSpPr>
          <p:nvPr>
            <p:ph type="body" idx="1"/>
          </p:nvPr>
        </p:nvSpPr>
        <p:spPr>
          <a:xfrm>
            <a:off x="1012700" y="1762075"/>
            <a:ext cx="7118700" cy="237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97" name="Google Shape;397;p4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6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grpSp>
        <p:nvGrpSpPr>
          <p:cNvPr id="475" name="Google Shape;475;p6"/>
          <p:cNvGrpSpPr/>
          <p:nvPr/>
        </p:nvGrpSpPr>
        <p:grpSpPr>
          <a:xfrm>
            <a:off x="-1958993" y="4289290"/>
            <a:ext cx="3072186" cy="600091"/>
            <a:chOff x="8177200" y="4623825"/>
            <a:chExt cx="1541875" cy="301175"/>
          </a:xfrm>
        </p:grpSpPr>
        <p:sp>
          <p:nvSpPr>
            <p:cNvPr id="476" name="Google Shape;476;p6"/>
            <p:cNvSpPr/>
            <p:nvPr/>
          </p:nvSpPr>
          <p:spPr>
            <a:xfrm>
              <a:off x="8177200" y="4813050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8177200" y="4718438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6"/>
            <p:cNvSpPr/>
            <p:nvPr/>
          </p:nvSpPr>
          <p:spPr>
            <a:xfrm>
              <a:off x="8177200" y="4623825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" name="Google Shape;479;p6"/>
          <p:cNvGrpSpPr/>
          <p:nvPr/>
        </p:nvGrpSpPr>
        <p:grpSpPr>
          <a:xfrm>
            <a:off x="8439650" y="101138"/>
            <a:ext cx="1081431" cy="1081431"/>
            <a:chOff x="1653302" y="685777"/>
            <a:chExt cx="824828" cy="824828"/>
          </a:xfrm>
        </p:grpSpPr>
        <p:sp>
          <p:nvSpPr>
            <p:cNvPr id="480" name="Google Shape;480;p6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6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2" name="Google Shape;482;p6"/>
          <p:cNvSpPr/>
          <p:nvPr/>
        </p:nvSpPr>
        <p:spPr>
          <a:xfrm>
            <a:off x="198050" y="-226278"/>
            <a:ext cx="784812" cy="754249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6"/>
          <p:cNvSpPr/>
          <p:nvPr/>
        </p:nvSpPr>
        <p:spPr>
          <a:xfrm>
            <a:off x="8444500" y="3312524"/>
            <a:ext cx="706701" cy="1412909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6"/>
          <p:cNvSpPr/>
          <p:nvPr/>
        </p:nvSpPr>
        <p:spPr>
          <a:xfrm>
            <a:off x="8923973" y="4115383"/>
            <a:ext cx="122217" cy="104612"/>
          </a:xfrm>
          <a:custGeom>
            <a:avLst/>
            <a:gdLst/>
            <a:ahLst/>
            <a:cxnLst/>
            <a:rect l="l" t="t" r="r" b="b"/>
            <a:pathLst>
              <a:path w="3478" h="2977" extrusionOk="0">
                <a:moveTo>
                  <a:pt x="1989" y="584"/>
                </a:moveTo>
                <a:cubicBezTo>
                  <a:pt x="2489" y="584"/>
                  <a:pt x="2882" y="989"/>
                  <a:pt x="2882" y="1477"/>
                </a:cubicBezTo>
                <a:cubicBezTo>
                  <a:pt x="2882" y="2016"/>
                  <a:pt x="2441" y="2376"/>
                  <a:pt x="1983" y="2376"/>
                </a:cubicBezTo>
                <a:cubicBezTo>
                  <a:pt x="1763" y="2376"/>
                  <a:pt x="1539" y="2293"/>
                  <a:pt x="1358" y="2108"/>
                </a:cubicBezTo>
                <a:cubicBezTo>
                  <a:pt x="798" y="1548"/>
                  <a:pt x="1191" y="584"/>
                  <a:pt x="1989" y="584"/>
                </a:cubicBezTo>
                <a:close/>
                <a:moveTo>
                  <a:pt x="1984" y="0"/>
                </a:moveTo>
                <a:cubicBezTo>
                  <a:pt x="1618" y="0"/>
                  <a:pt x="1245" y="136"/>
                  <a:pt x="941" y="441"/>
                </a:cubicBezTo>
                <a:cubicBezTo>
                  <a:pt x="1" y="1370"/>
                  <a:pt x="667" y="2977"/>
                  <a:pt x="1989" y="2977"/>
                </a:cubicBezTo>
                <a:cubicBezTo>
                  <a:pt x="2810" y="2977"/>
                  <a:pt x="3477" y="2310"/>
                  <a:pt x="3477" y="1489"/>
                </a:cubicBezTo>
                <a:cubicBezTo>
                  <a:pt x="3477" y="595"/>
                  <a:pt x="2747" y="0"/>
                  <a:pt x="198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6" name="Google Shape;486;p7"/>
          <p:cNvGrpSpPr/>
          <p:nvPr/>
        </p:nvGrpSpPr>
        <p:grpSpPr>
          <a:xfrm>
            <a:off x="-463613" y="190470"/>
            <a:ext cx="10525901" cy="4781555"/>
            <a:chOff x="-463613" y="190470"/>
            <a:chExt cx="10525901" cy="4781555"/>
          </a:xfrm>
        </p:grpSpPr>
        <p:sp>
          <p:nvSpPr>
            <p:cNvPr id="487" name="Google Shape;487;p7"/>
            <p:cNvSpPr/>
            <p:nvPr/>
          </p:nvSpPr>
          <p:spPr>
            <a:xfrm rot="-5400000">
              <a:off x="-32743" y="4263208"/>
              <a:ext cx="402900" cy="847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7"/>
            <p:cNvSpPr/>
            <p:nvPr/>
          </p:nvSpPr>
          <p:spPr>
            <a:xfrm rot="-5400000">
              <a:off x="41501" y="4346825"/>
              <a:ext cx="402900" cy="847500"/>
            </a:xfrm>
            <a:prstGeom prst="rect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7"/>
            <p:cNvSpPr/>
            <p:nvPr/>
          </p:nvSpPr>
          <p:spPr>
            <a:xfrm>
              <a:off x="-463613" y="338888"/>
              <a:ext cx="696059" cy="668953"/>
            </a:xfrm>
            <a:custGeom>
              <a:avLst/>
              <a:gdLst/>
              <a:ahLst/>
              <a:cxnLst/>
              <a:rect l="l" t="t" r="r" b="b"/>
              <a:pathLst>
                <a:path w="21647" h="20804" extrusionOk="0">
                  <a:moveTo>
                    <a:pt x="4732" y="1"/>
                  </a:moveTo>
                  <a:cubicBezTo>
                    <a:pt x="3629" y="1"/>
                    <a:pt x="2525" y="420"/>
                    <a:pt x="1680" y="1260"/>
                  </a:cubicBezTo>
                  <a:cubicBezTo>
                    <a:pt x="1" y="2951"/>
                    <a:pt x="1" y="5677"/>
                    <a:pt x="1680" y="7356"/>
                  </a:cubicBezTo>
                  <a:lnTo>
                    <a:pt x="4728" y="10404"/>
                  </a:lnTo>
                  <a:lnTo>
                    <a:pt x="1680" y="13452"/>
                  </a:lnTo>
                  <a:cubicBezTo>
                    <a:pt x="1" y="15131"/>
                    <a:pt x="1" y="17857"/>
                    <a:pt x="1680" y="19536"/>
                  </a:cubicBezTo>
                  <a:cubicBezTo>
                    <a:pt x="2525" y="20375"/>
                    <a:pt x="3629" y="20795"/>
                    <a:pt x="4732" y="20795"/>
                  </a:cubicBezTo>
                  <a:cubicBezTo>
                    <a:pt x="5835" y="20795"/>
                    <a:pt x="6936" y="20375"/>
                    <a:pt x="7776" y="19536"/>
                  </a:cubicBezTo>
                  <a:lnTo>
                    <a:pt x="10824" y="16500"/>
                  </a:lnTo>
                  <a:lnTo>
                    <a:pt x="13872" y="19536"/>
                  </a:lnTo>
                  <a:cubicBezTo>
                    <a:pt x="14711" y="20381"/>
                    <a:pt x="15812" y="20804"/>
                    <a:pt x="16914" y="20804"/>
                  </a:cubicBezTo>
                  <a:cubicBezTo>
                    <a:pt x="18015" y="20804"/>
                    <a:pt x="19116" y="20381"/>
                    <a:pt x="19956" y="19536"/>
                  </a:cubicBezTo>
                  <a:cubicBezTo>
                    <a:pt x="21647" y="17857"/>
                    <a:pt x="21647" y="15131"/>
                    <a:pt x="19956" y="13452"/>
                  </a:cubicBezTo>
                  <a:lnTo>
                    <a:pt x="16920" y="10404"/>
                  </a:lnTo>
                  <a:lnTo>
                    <a:pt x="19956" y="7356"/>
                  </a:lnTo>
                  <a:cubicBezTo>
                    <a:pt x="21635" y="5677"/>
                    <a:pt x="21635" y="2951"/>
                    <a:pt x="19956" y="1260"/>
                  </a:cubicBezTo>
                  <a:cubicBezTo>
                    <a:pt x="19116" y="420"/>
                    <a:pt x="18015" y="1"/>
                    <a:pt x="16914" y="1"/>
                  </a:cubicBezTo>
                  <a:cubicBezTo>
                    <a:pt x="15812" y="1"/>
                    <a:pt x="14711" y="420"/>
                    <a:pt x="13872" y="1260"/>
                  </a:cubicBezTo>
                  <a:lnTo>
                    <a:pt x="10824" y="4308"/>
                  </a:lnTo>
                  <a:lnTo>
                    <a:pt x="7776" y="1260"/>
                  </a:lnTo>
                  <a:cubicBezTo>
                    <a:pt x="6936" y="420"/>
                    <a:pt x="5835" y="1"/>
                    <a:pt x="47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7"/>
            <p:cNvSpPr/>
            <p:nvPr/>
          </p:nvSpPr>
          <p:spPr>
            <a:xfrm>
              <a:off x="-463613" y="387013"/>
              <a:ext cx="696059" cy="668953"/>
            </a:xfrm>
            <a:custGeom>
              <a:avLst/>
              <a:gdLst/>
              <a:ahLst/>
              <a:cxnLst/>
              <a:rect l="l" t="t" r="r" b="b"/>
              <a:pathLst>
                <a:path w="21647" h="20804" extrusionOk="0">
                  <a:moveTo>
                    <a:pt x="4732" y="1"/>
                  </a:moveTo>
                  <a:cubicBezTo>
                    <a:pt x="3629" y="1"/>
                    <a:pt x="2525" y="420"/>
                    <a:pt x="1680" y="1260"/>
                  </a:cubicBezTo>
                  <a:cubicBezTo>
                    <a:pt x="1" y="2951"/>
                    <a:pt x="1" y="5677"/>
                    <a:pt x="1680" y="7356"/>
                  </a:cubicBezTo>
                  <a:lnTo>
                    <a:pt x="4728" y="10404"/>
                  </a:lnTo>
                  <a:lnTo>
                    <a:pt x="1680" y="13452"/>
                  </a:lnTo>
                  <a:cubicBezTo>
                    <a:pt x="1" y="15131"/>
                    <a:pt x="1" y="17857"/>
                    <a:pt x="1680" y="19536"/>
                  </a:cubicBezTo>
                  <a:cubicBezTo>
                    <a:pt x="2525" y="20375"/>
                    <a:pt x="3629" y="20795"/>
                    <a:pt x="4732" y="20795"/>
                  </a:cubicBezTo>
                  <a:cubicBezTo>
                    <a:pt x="5835" y="20795"/>
                    <a:pt x="6936" y="20375"/>
                    <a:pt x="7776" y="19536"/>
                  </a:cubicBezTo>
                  <a:lnTo>
                    <a:pt x="10824" y="16500"/>
                  </a:lnTo>
                  <a:lnTo>
                    <a:pt x="13872" y="19536"/>
                  </a:lnTo>
                  <a:cubicBezTo>
                    <a:pt x="14711" y="20381"/>
                    <a:pt x="15812" y="20804"/>
                    <a:pt x="16914" y="20804"/>
                  </a:cubicBezTo>
                  <a:cubicBezTo>
                    <a:pt x="18015" y="20804"/>
                    <a:pt x="19116" y="20381"/>
                    <a:pt x="19956" y="19536"/>
                  </a:cubicBezTo>
                  <a:cubicBezTo>
                    <a:pt x="21647" y="17857"/>
                    <a:pt x="21647" y="15131"/>
                    <a:pt x="19956" y="13452"/>
                  </a:cubicBezTo>
                  <a:lnTo>
                    <a:pt x="16920" y="10404"/>
                  </a:lnTo>
                  <a:lnTo>
                    <a:pt x="19956" y="7356"/>
                  </a:lnTo>
                  <a:cubicBezTo>
                    <a:pt x="21635" y="5677"/>
                    <a:pt x="21635" y="2951"/>
                    <a:pt x="19956" y="1260"/>
                  </a:cubicBezTo>
                  <a:cubicBezTo>
                    <a:pt x="19116" y="420"/>
                    <a:pt x="18015" y="1"/>
                    <a:pt x="16914" y="1"/>
                  </a:cubicBezTo>
                  <a:cubicBezTo>
                    <a:pt x="15812" y="1"/>
                    <a:pt x="14711" y="420"/>
                    <a:pt x="13872" y="1260"/>
                  </a:cubicBezTo>
                  <a:lnTo>
                    <a:pt x="10824" y="4308"/>
                  </a:lnTo>
                  <a:lnTo>
                    <a:pt x="7776" y="1260"/>
                  </a:lnTo>
                  <a:cubicBezTo>
                    <a:pt x="6936" y="420"/>
                    <a:pt x="5835" y="1"/>
                    <a:pt x="4732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1" name="Google Shape;491;p7"/>
            <p:cNvGrpSpPr/>
            <p:nvPr/>
          </p:nvGrpSpPr>
          <p:grpSpPr>
            <a:xfrm>
              <a:off x="6129107" y="4060690"/>
              <a:ext cx="3072186" cy="600091"/>
              <a:chOff x="8177200" y="4623825"/>
              <a:chExt cx="1541875" cy="301175"/>
            </a:xfrm>
          </p:grpSpPr>
          <p:sp>
            <p:nvSpPr>
              <p:cNvPr id="492" name="Google Shape;492;p7"/>
              <p:cNvSpPr/>
              <p:nvPr/>
            </p:nvSpPr>
            <p:spPr>
              <a:xfrm>
                <a:off x="8177200" y="4813050"/>
                <a:ext cx="154187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61675" h="4478" fill="none" extrusionOk="0">
                    <a:moveTo>
                      <a:pt x="0" y="1858"/>
                    </a:moveTo>
                    <a:cubicBezTo>
                      <a:pt x="2929" y="12"/>
                      <a:pt x="6727" y="310"/>
                      <a:pt x="9335" y="2608"/>
                    </a:cubicBezTo>
                    <a:cubicBezTo>
                      <a:pt x="11466" y="4477"/>
                      <a:pt x="14657" y="4477"/>
                      <a:pt x="16788" y="2608"/>
                    </a:cubicBezTo>
                    <a:cubicBezTo>
                      <a:pt x="19741" y="0"/>
                      <a:pt x="24158" y="0"/>
                      <a:pt x="27111" y="2608"/>
                    </a:cubicBezTo>
                    <a:cubicBezTo>
                      <a:pt x="29242" y="4477"/>
                      <a:pt x="32433" y="4477"/>
                      <a:pt x="34564" y="2608"/>
                    </a:cubicBezTo>
                    <a:cubicBezTo>
                      <a:pt x="37517" y="0"/>
                      <a:pt x="41934" y="0"/>
                      <a:pt x="44887" y="2608"/>
                    </a:cubicBezTo>
                    <a:cubicBezTo>
                      <a:pt x="47018" y="4477"/>
                      <a:pt x="50209" y="4477"/>
                      <a:pt x="52352" y="2608"/>
                    </a:cubicBezTo>
                    <a:cubicBezTo>
                      <a:pt x="54948" y="310"/>
                      <a:pt x="58746" y="12"/>
                      <a:pt x="61675" y="1858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7"/>
              <p:cNvSpPr/>
              <p:nvPr/>
            </p:nvSpPr>
            <p:spPr>
              <a:xfrm>
                <a:off x="8177200" y="4718438"/>
                <a:ext cx="154187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61675" h="4478" fill="none" extrusionOk="0">
                    <a:moveTo>
                      <a:pt x="0" y="1858"/>
                    </a:moveTo>
                    <a:cubicBezTo>
                      <a:pt x="2929" y="12"/>
                      <a:pt x="6727" y="310"/>
                      <a:pt x="9335" y="2608"/>
                    </a:cubicBezTo>
                    <a:cubicBezTo>
                      <a:pt x="11466" y="4477"/>
                      <a:pt x="14657" y="4477"/>
                      <a:pt x="16788" y="2608"/>
                    </a:cubicBezTo>
                    <a:cubicBezTo>
                      <a:pt x="19741" y="0"/>
                      <a:pt x="24158" y="0"/>
                      <a:pt x="27111" y="2608"/>
                    </a:cubicBezTo>
                    <a:cubicBezTo>
                      <a:pt x="29242" y="4477"/>
                      <a:pt x="32433" y="4477"/>
                      <a:pt x="34564" y="2608"/>
                    </a:cubicBezTo>
                    <a:cubicBezTo>
                      <a:pt x="37517" y="0"/>
                      <a:pt x="41934" y="0"/>
                      <a:pt x="44887" y="2608"/>
                    </a:cubicBezTo>
                    <a:cubicBezTo>
                      <a:pt x="47018" y="4477"/>
                      <a:pt x="50209" y="4477"/>
                      <a:pt x="52352" y="2608"/>
                    </a:cubicBezTo>
                    <a:cubicBezTo>
                      <a:pt x="54948" y="310"/>
                      <a:pt x="58746" y="12"/>
                      <a:pt x="61675" y="1858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7"/>
              <p:cNvSpPr/>
              <p:nvPr/>
            </p:nvSpPr>
            <p:spPr>
              <a:xfrm>
                <a:off x="8177200" y="4623825"/>
                <a:ext cx="1541875" cy="111950"/>
              </a:xfrm>
              <a:custGeom>
                <a:avLst/>
                <a:gdLst/>
                <a:ahLst/>
                <a:cxnLst/>
                <a:rect l="l" t="t" r="r" b="b"/>
                <a:pathLst>
                  <a:path w="61675" h="4478" fill="none" extrusionOk="0">
                    <a:moveTo>
                      <a:pt x="0" y="1858"/>
                    </a:moveTo>
                    <a:cubicBezTo>
                      <a:pt x="2929" y="12"/>
                      <a:pt x="6727" y="310"/>
                      <a:pt x="9335" y="2608"/>
                    </a:cubicBezTo>
                    <a:cubicBezTo>
                      <a:pt x="11466" y="4477"/>
                      <a:pt x="14657" y="4477"/>
                      <a:pt x="16788" y="2608"/>
                    </a:cubicBezTo>
                    <a:cubicBezTo>
                      <a:pt x="19741" y="0"/>
                      <a:pt x="24158" y="0"/>
                      <a:pt x="27111" y="2608"/>
                    </a:cubicBezTo>
                    <a:cubicBezTo>
                      <a:pt x="29242" y="4477"/>
                      <a:pt x="32433" y="4477"/>
                      <a:pt x="34564" y="2608"/>
                    </a:cubicBezTo>
                    <a:cubicBezTo>
                      <a:pt x="37517" y="0"/>
                      <a:pt x="41934" y="0"/>
                      <a:pt x="44887" y="2608"/>
                    </a:cubicBezTo>
                    <a:cubicBezTo>
                      <a:pt x="47018" y="4477"/>
                      <a:pt x="50209" y="4477"/>
                      <a:pt x="52352" y="2608"/>
                    </a:cubicBezTo>
                    <a:cubicBezTo>
                      <a:pt x="54948" y="310"/>
                      <a:pt x="58746" y="12"/>
                      <a:pt x="61675" y="1858"/>
                    </a:cubicBezTo>
                  </a:path>
                </a:pathLst>
              </a:custGeom>
              <a:noFill/>
              <a:ln w="19050" cap="flat" cmpd="sng">
                <a:solidFill>
                  <a:schemeClr val="accent4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5" name="Google Shape;495;p7"/>
            <p:cNvGrpSpPr/>
            <p:nvPr/>
          </p:nvGrpSpPr>
          <p:grpSpPr>
            <a:xfrm>
              <a:off x="8189780" y="190470"/>
              <a:ext cx="1872508" cy="1854397"/>
              <a:chOff x="468200" y="1667900"/>
              <a:chExt cx="1085575" cy="1075075"/>
            </a:xfrm>
          </p:grpSpPr>
          <p:sp>
            <p:nvSpPr>
              <p:cNvPr id="496" name="Google Shape;496;p7"/>
              <p:cNvSpPr/>
              <p:nvPr/>
            </p:nvSpPr>
            <p:spPr>
              <a:xfrm>
                <a:off x="989100" y="1667900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997" y="1"/>
                    </a:moveTo>
                    <a:cubicBezTo>
                      <a:pt x="489" y="1"/>
                      <a:pt x="0" y="398"/>
                      <a:pt x="0" y="1000"/>
                    </a:cubicBezTo>
                    <a:cubicBezTo>
                      <a:pt x="0" y="1595"/>
                      <a:pt x="488" y="1988"/>
                      <a:pt x="995" y="1988"/>
                    </a:cubicBezTo>
                    <a:cubicBezTo>
                      <a:pt x="1240" y="1988"/>
                      <a:pt x="1490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1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7"/>
              <p:cNvSpPr/>
              <p:nvPr/>
            </p:nvSpPr>
            <p:spPr>
              <a:xfrm>
                <a:off x="1062325" y="1741025"/>
                <a:ext cx="51825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90" extrusionOk="0">
                    <a:moveTo>
                      <a:pt x="997" y="1"/>
                    </a:moveTo>
                    <a:cubicBezTo>
                      <a:pt x="487" y="1"/>
                      <a:pt x="0" y="396"/>
                      <a:pt x="0" y="992"/>
                    </a:cubicBezTo>
                    <a:cubicBezTo>
                      <a:pt x="0" y="1589"/>
                      <a:pt x="487" y="1989"/>
                      <a:pt x="996" y="1989"/>
                    </a:cubicBezTo>
                    <a:cubicBezTo>
                      <a:pt x="1239" y="1989"/>
                      <a:pt x="1487" y="1899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8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7"/>
              <p:cNvSpPr/>
              <p:nvPr/>
            </p:nvSpPr>
            <p:spPr>
              <a:xfrm>
                <a:off x="907550" y="1741125"/>
                <a:ext cx="66400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6" extrusionOk="0">
                    <a:moveTo>
                      <a:pt x="1334" y="0"/>
                    </a:moveTo>
                    <a:cubicBezTo>
                      <a:pt x="453" y="0"/>
                      <a:pt x="0" y="1072"/>
                      <a:pt x="631" y="1691"/>
                    </a:cubicBezTo>
                    <a:cubicBezTo>
                      <a:pt x="822" y="1887"/>
                      <a:pt x="1075" y="1986"/>
                      <a:pt x="1328" y="1986"/>
                    </a:cubicBezTo>
                    <a:cubicBezTo>
                      <a:pt x="1581" y="1986"/>
                      <a:pt x="1834" y="1887"/>
                      <a:pt x="2024" y="1691"/>
                    </a:cubicBezTo>
                    <a:cubicBezTo>
                      <a:pt x="2655" y="1072"/>
                      <a:pt x="2215" y="0"/>
                      <a:pt x="133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7"/>
              <p:cNvSpPr/>
              <p:nvPr/>
            </p:nvSpPr>
            <p:spPr>
              <a:xfrm>
                <a:off x="1135850" y="181455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7"/>
              <p:cNvSpPr/>
              <p:nvPr/>
            </p:nvSpPr>
            <p:spPr>
              <a:xfrm>
                <a:off x="1209075" y="18877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6" y="1"/>
                    </a:moveTo>
                    <a:cubicBezTo>
                      <a:pt x="487" y="1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6" y="1984"/>
                    </a:cubicBezTo>
                    <a:cubicBezTo>
                      <a:pt x="1239" y="1984"/>
                      <a:pt x="1487" y="1894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7"/>
              <p:cNvSpPr/>
              <p:nvPr/>
            </p:nvSpPr>
            <p:spPr>
              <a:xfrm>
                <a:off x="1282300" y="1960875"/>
                <a:ext cx="51800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9" extrusionOk="0">
                    <a:moveTo>
                      <a:pt x="1001" y="0"/>
                    </a:moveTo>
                    <a:cubicBezTo>
                      <a:pt x="492" y="0"/>
                      <a:pt x="0" y="400"/>
                      <a:pt x="0" y="997"/>
                    </a:cubicBezTo>
                    <a:cubicBezTo>
                      <a:pt x="0" y="1594"/>
                      <a:pt x="492" y="1989"/>
                      <a:pt x="1002" y="1989"/>
                    </a:cubicBezTo>
                    <a:cubicBezTo>
                      <a:pt x="1244" y="1989"/>
                      <a:pt x="1491" y="1899"/>
                      <a:pt x="1691" y="1700"/>
                    </a:cubicBezTo>
                    <a:cubicBezTo>
                      <a:pt x="2072" y="1307"/>
                      <a:pt x="2072" y="676"/>
                      <a:pt x="1691" y="295"/>
                    </a:cubicBezTo>
                    <a:cubicBezTo>
                      <a:pt x="1491" y="91"/>
                      <a:pt x="1244" y="0"/>
                      <a:pt x="10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7"/>
              <p:cNvSpPr/>
              <p:nvPr/>
            </p:nvSpPr>
            <p:spPr>
              <a:xfrm>
                <a:off x="1355225" y="2034025"/>
                <a:ext cx="521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8" extrusionOk="0">
                    <a:moveTo>
                      <a:pt x="996" y="1"/>
                    </a:moveTo>
                    <a:cubicBezTo>
                      <a:pt x="488" y="1"/>
                      <a:pt x="0" y="397"/>
                      <a:pt x="0" y="1000"/>
                    </a:cubicBezTo>
                    <a:cubicBezTo>
                      <a:pt x="0" y="1594"/>
                      <a:pt x="487" y="1988"/>
                      <a:pt x="995" y="1988"/>
                    </a:cubicBezTo>
                    <a:cubicBezTo>
                      <a:pt x="1240" y="1988"/>
                      <a:pt x="1489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1" y="1"/>
                      <a:pt x="9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3" name="Google Shape;503;p7"/>
              <p:cNvSpPr/>
              <p:nvPr/>
            </p:nvSpPr>
            <p:spPr>
              <a:xfrm>
                <a:off x="1428750" y="210755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996" y="0"/>
                    </a:moveTo>
                    <a:cubicBezTo>
                      <a:pt x="488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4" y="1991"/>
                      <a:pt x="1491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" name="Google Shape;504;p7"/>
              <p:cNvSpPr/>
              <p:nvPr/>
            </p:nvSpPr>
            <p:spPr>
              <a:xfrm>
                <a:off x="1501950" y="2180750"/>
                <a:ext cx="51825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6" extrusionOk="0">
                    <a:moveTo>
                      <a:pt x="990" y="1"/>
                    </a:moveTo>
                    <a:cubicBezTo>
                      <a:pt x="483" y="1"/>
                      <a:pt x="1" y="395"/>
                      <a:pt x="1" y="989"/>
                    </a:cubicBezTo>
                    <a:cubicBezTo>
                      <a:pt x="1" y="1586"/>
                      <a:pt x="487" y="1986"/>
                      <a:pt x="997" y="1986"/>
                    </a:cubicBezTo>
                    <a:cubicBezTo>
                      <a:pt x="1240" y="1986"/>
                      <a:pt x="1488" y="1895"/>
                      <a:pt x="1692" y="1691"/>
                    </a:cubicBezTo>
                    <a:cubicBezTo>
                      <a:pt x="2073" y="1310"/>
                      <a:pt x="2073" y="679"/>
                      <a:pt x="1692" y="298"/>
                    </a:cubicBezTo>
                    <a:cubicBezTo>
                      <a:pt x="1486" y="93"/>
                      <a:pt x="1235" y="1"/>
                      <a:pt x="9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" name="Google Shape;505;p7"/>
              <p:cNvSpPr/>
              <p:nvPr/>
            </p:nvSpPr>
            <p:spPr>
              <a:xfrm>
                <a:off x="989100" y="18142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5"/>
                      <a:pt x="1691" y="1695"/>
                    </a:cubicBezTo>
                    <a:cubicBezTo>
                      <a:pt x="2084" y="1302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7"/>
              <p:cNvSpPr/>
              <p:nvPr/>
            </p:nvSpPr>
            <p:spPr>
              <a:xfrm>
                <a:off x="1062925" y="18877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1"/>
                    </a:moveTo>
                    <a:cubicBezTo>
                      <a:pt x="487" y="1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4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7"/>
              <p:cNvSpPr/>
              <p:nvPr/>
            </p:nvSpPr>
            <p:spPr>
              <a:xfrm>
                <a:off x="1135850" y="19610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1"/>
                    </a:moveTo>
                    <a:cubicBezTo>
                      <a:pt x="492" y="1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5"/>
                    </a:cubicBezTo>
                    <a:cubicBezTo>
                      <a:pt x="2084" y="1302"/>
                      <a:pt x="2084" y="671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7"/>
              <p:cNvSpPr/>
              <p:nvPr/>
            </p:nvSpPr>
            <p:spPr>
              <a:xfrm>
                <a:off x="1209075" y="2034025"/>
                <a:ext cx="518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8" extrusionOk="0">
                    <a:moveTo>
                      <a:pt x="991" y="1"/>
                    </a:moveTo>
                    <a:cubicBezTo>
                      <a:pt x="483" y="1"/>
                      <a:pt x="0" y="397"/>
                      <a:pt x="0" y="1000"/>
                    </a:cubicBezTo>
                    <a:cubicBezTo>
                      <a:pt x="0" y="1594"/>
                      <a:pt x="482" y="1988"/>
                      <a:pt x="989" y="1988"/>
                    </a:cubicBezTo>
                    <a:cubicBezTo>
                      <a:pt x="1234" y="1988"/>
                      <a:pt x="1485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6" y="93"/>
                      <a:pt x="1236" y="1"/>
                      <a:pt x="99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7"/>
              <p:cNvSpPr/>
              <p:nvPr/>
            </p:nvSpPr>
            <p:spPr>
              <a:xfrm>
                <a:off x="1282300" y="2107250"/>
                <a:ext cx="51800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8" extrusionOk="0">
                    <a:moveTo>
                      <a:pt x="995" y="0"/>
                    </a:moveTo>
                    <a:cubicBezTo>
                      <a:pt x="487" y="0"/>
                      <a:pt x="0" y="394"/>
                      <a:pt x="0" y="988"/>
                    </a:cubicBezTo>
                    <a:cubicBezTo>
                      <a:pt x="0" y="1591"/>
                      <a:pt x="488" y="1988"/>
                      <a:pt x="996" y="1988"/>
                    </a:cubicBezTo>
                    <a:cubicBezTo>
                      <a:pt x="1241" y="1988"/>
                      <a:pt x="1490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9" y="92"/>
                      <a:pt x="1240" y="0"/>
                      <a:pt x="99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7"/>
              <p:cNvSpPr/>
              <p:nvPr/>
            </p:nvSpPr>
            <p:spPr>
              <a:xfrm>
                <a:off x="1355525" y="2180750"/>
                <a:ext cx="52100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9" extrusionOk="0">
                    <a:moveTo>
                      <a:pt x="998" y="1"/>
                    </a:moveTo>
                    <a:cubicBezTo>
                      <a:pt x="487" y="1"/>
                      <a:pt x="0" y="395"/>
                      <a:pt x="0" y="989"/>
                    </a:cubicBezTo>
                    <a:cubicBezTo>
                      <a:pt x="0" y="1592"/>
                      <a:pt x="488" y="1988"/>
                      <a:pt x="1000" y="1988"/>
                    </a:cubicBezTo>
                    <a:cubicBezTo>
                      <a:pt x="1246" y="1988"/>
                      <a:pt x="1498" y="1896"/>
                      <a:pt x="1703" y="1691"/>
                    </a:cubicBezTo>
                    <a:cubicBezTo>
                      <a:pt x="2084" y="1310"/>
                      <a:pt x="2084" y="679"/>
                      <a:pt x="1703" y="298"/>
                    </a:cubicBezTo>
                    <a:cubicBezTo>
                      <a:pt x="1497" y="93"/>
                      <a:pt x="1245" y="1"/>
                      <a:pt x="998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7"/>
              <p:cNvSpPr/>
              <p:nvPr/>
            </p:nvSpPr>
            <p:spPr>
              <a:xfrm>
                <a:off x="1428750" y="22539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1" y="90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7"/>
              <p:cNvSpPr/>
              <p:nvPr/>
            </p:nvSpPr>
            <p:spPr>
              <a:xfrm>
                <a:off x="842650" y="18145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1"/>
                    </a:moveTo>
                    <a:cubicBezTo>
                      <a:pt x="487" y="1"/>
                      <a:pt x="1" y="395"/>
                      <a:pt x="1" y="992"/>
                    </a:cubicBezTo>
                    <a:cubicBezTo>
                      <a:pt x="1" y="1589"/>
                      <a:pt x="487" y="1984"/>
                      <a:pt x="997" y="1984"/>
                    </a:cubicBezTo>
                    <a:cubicBezTo>
                      <a:pt x="1240" y="1984"/>
                      <a:pt x="1488" y="1894"/>
                      <a:pt x="1691" y="1695"/>
                    </a:cubicBezTo>
                    <a:cubicBezTo>
                      <a:pt x="2072" y="1302"/>
                      <a:pt x="2072" y="671"/>
                      <a:pt x="1691" y="290"/>
                    </a:cubicBezTo>
                    <a:cubicBezTo>
                      <a:pt x="1488" y="90"/>
                      <a:pt x="1240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7"/>
              <p:cNvSpPr/>
              <p:nvPr/>
            </p:nvSpPr>
            <p:spPr>
              <a:xfrm>
                <a:off x="915575" y="1887575"/>
                <a:ext cx="497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1989" h="1989" extrusionOk="0">
                    <a:moveTo>
                      <a:pt x="1001" y="0"/>
                    </a:moveTo>
                    <a:cubicBezTo>
                      <a:pt x="453" y="0"/>
                      <a:pt x="1" y="453"/>
                      <a:pt x="1" y="1000"/>
                    </a:cubicBezTo>
                    <a:cubicBezTo>
                      <a:pt x="1" y="1536"/>
                      <a:pt x="453" y="1988"/>
                      <a:pt x="1001" y="1988"/>
                    </a:cubicBezTo>
                    <a:cubicBezTo>
                      <a:pt x="1548" y="1988"/>
                      <a:pt x="1989" y="1536"/>
                      <a:pt x="1989" y="1000"/>
                    </a:cubicBezTo>
                    <a:cubicBezTo>
                      <a:pt x="1989" y="453"/>
                      <a:pt x="1548" y="0"/>
                      <a:pt x="100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7"/>
              <p:cNvSpPr/>
              <p:nvPr/>
            </p:nvSpPr>
            <p:spPr>
              <a:xfrm>
                <a:off x="761100" y="1887575"/>
                <a:ext cx="66400" cy="496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6" extrusionOk="0">
                    <a:moveTo>
                      <a:pt x="1322" y="0"/>
                    </a:moveTo>
                    <a:cubicBezTo>
                      <a:pt x="441" y="0"/>
                      <a:pt x="0" y="1072"/>
                      <a:pt x="619" y="1691"/>
                    </a:cubicBezTo>
                    <a:cubicBezTo>
                      <a:pt x="816" y="1887"/>
                      <a:pt x="1072" y="1985"/>
                      <a:pt x="1326" y="1985"/>
                    </a:cubicBezTo>
                    <a:cubicBezTo>
                      <a:pt x="1581" y="1985"/>
                      <a:pt x="1834" y="1887"/>
                      <a:pt x="2024" y="1691"/>
                    </a:cubicBezTo>
                    <a:cubicBezTo>
                      <a:pt x="2655" y="1072"/>
                      <a:pt x="2203" y="0"/>
                      <a:pt x="132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7"/>
              <p:cNvSpPr/>
              <p:nvPr/>
            </p:nvSpPr>
            <p:spPr>
              <a:xfrm>
                <a:off x="989400" y="196130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02"/>
                      <a:pt x="2072" y="671"/>
                      <a:pt x="1691" y="290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7"/>
              <p:cNvSpPr/>
              <p:nvPr/>
            </p:nvSpPr>
            <p:spPr>
              <a:xfrm>
                <a:off x="1062625" y="2034325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86" y="0"/>
                    </a:moveTo>
                    <a:cubicBezTo>
                      <a:pt x="482" y="0"/>
                      <a:pt x="0" y="394"/>
                      <a:pt x="0" y="988"/>
                    </a:cubicBezTo>
                    <a:cubicBezTo>
                      <a:pt x="0" y="1585"/>
                      <a:pt x="486" y="1985"/>
                      <a:pt x="993" y="1985"/>
                    </a:cubicBezTo>
                    <a:cubicBezTo>
                      <a:pt x="1234" y="1985"/>
                      <a:pt x="1479" y="1894"/>
                      <a:pt x="1679" y="1691"/>
                    </a:cubicBezTo>
                    <a:cubicBezTo>
                      <a:pt x="2072" y="1310"/>
                      <a:pt x="2072" y="678"/>
                      <a:pt x="1679" y="297"/>
                    </a:cubicBezTo>
                    <a:cubicBezTo>
                      <a:pt x="1477" y="92"/>
                      <a:pt x="1229" y="0"/>
                      <a:pt x="9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7"/>
              <p:cNvSpPr/>
              <p:nvPr/>
            </p:nvSpPr>
            <p:spPr>
              <a:xfrm>
                <a:off x="1135550" y="210745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4"/>
                    </a:cubicBezTo>
                    <a:cubicBezTo>
                      <a:pt x="2084" y="1313"/>
                      <a:pt x="2084" y="682"/>
                      <a:pt x="1691" y="290"/>
                    </a:cubicBezTo>
                    <a:cubicBezTo>
                      <a:pt x="1491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7"/>
              <p:cNvSpPr/>
              <p:nvPr/>
            </p:nvSpPr>
            <p:spPr>
              <a:xfrm>
                <a:off x="1208775" y="21806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7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7"/>
              <p:cNvSpPr/>
              <p:nvPr/>
            </p:nvSpPr>
            <p:spPr>
              <a:xfrm>
                <a:off x="1282300" y="2254200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1" y="90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7"/>
              <p:cNvSpPr/>
              <p:nvPr/>
            </p:nvSpPr>
            <p:spPr>
              <a:xfrm>
                <a:off x="1355525" y="2327275"/>
                <a:ext cx="518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90" extrusionOk="0">
                    <a:moveTo>
                      <a:pt x="996" y="1"/>
                    </a:moveTo>
                    <a:cubicBezTo>
                      <a:pt x="486" y="1"/>
                      <a:pt x="0" y="401"/>
                      <a:pt x="0" y="998"/>
                    </a:cubicBezTo>
                    <a:cubicBezTo>
                      <a:pt x="0" y="1595"/>
                      <a:pt x="486" y="1989"/>
                      <a:pt x="996" y="1989"/>
                    </a:cubicBezTo>
                    <a:cubicBezTo>
                      <a:pt x="1239" y="1989"/>
                      <a:pt x="1487" y="1900"/>
                      <a:pt x="1691" y="1700"/>
                    </a:cubicBezTo>
                    <a:cubicBezTo>
                      <a:pt x="2072" y="1307"/>
                      <a:pt x="2072" y="676"/>
                      <a:pt x="1691" y="295"/>
                    </a:cubicBezTo>
                    <a:cubicBezTo>
                      <a:pt x="1487" y="92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7"/>
              <p:cNvSpPr/>
              <p:nvPr/>
            </p:nvSpPr>
            <p:spPr>
              <a:xfrm>
                <a:off x="842650" y="196070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1"/>
                    </a:moveTo>
                    <a:cubicBezTo>
                      <a:pt x="487" y="1"/>
                      <a:pt x="1" y="395"/>
                      <a:pt x="1" y="992"/>
                    </a:cubicBezTo>
                    <a:cubicBezTo>
                      <a:pt x="1" y="1589"/>
                      <a:pt x="487" y="1984"/>
                      <a:pt x="997" y="1984"/>
                    </a:cubicBezTo>
                    <a:cubicBezTo>
                      <a:pt x="1240" y="1984"/>
                      <a:pt x="1488" y="1894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8" y="90"/>
                      <a:pt x="1240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7"/>
              <p:cNvSpPr/>
              <p:nvPr/>
            </p:nvSpPr>
            <p:spPr>
              <a:xfrm>
                <a:off x="916175" y="2034325"/>
                <a:ext cx="51825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5" extrusionOk="0">
                    <a:moveTo>
                      <a:pt x="990" y="0"/>
                    </a:moveTo>
                    <a:cubicBezTo>
                      <a:pt x="482" y="0"/>
                      <a:pt x="0" y="394"/>
                      <a:pt x="0" y="988"/>
                    </a:cubicBezTo>
                    <a:cubicBezTo>
                      <a:pt x="0" y="1585"/>
                      <a:pt x="487" y="1985"/>
                      <a:pt x="996" y="1985"/>
                    </a:cubicBezTo>
                    <a:cubicBezTo>
                      <a:pt x="1239" y="1985"/>
                      <a:pt x="1488" y="1894"/>
                      <a:pt x="1691" y="1691"/>
                    </a:cubicBezTo>
                    <a:cubicBezTo>
                      <a:pt x="2072" y="1310"/>
                      <a:pt x="2072" y="678"/>
                      <a:pt x="1691" y="297"/>
                    </a:cubicBezTo>
                    <a:cubicBezTo>
                      <a:pt x="1486" y="92"/>
                      <a:pt x="1235" y="0"/>
                      <a:pt x="99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7"/>
              <p:cNvSpPr/>
              <p:nvPr/>
            </p:nvSpPr>
            <p:spPr>
              <a:xfrm>
                <a:off x="989400" y="21074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13"/>
                      <a:pt x="2072" y="682"/>
                      <a:pt x="1691" y="290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7"/>
              <p:cNvSpPr/>
              <p:nvPr/>
            </p:nvSpPr>
            <p:spPr>
              <a:xfrm>
                <a:off x="1062325" y="2180675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4"/>
                      <a:pt x="1002" y="1984"/>
                    </a:cubicBezTo>
                    <a:cubicBezTo>
                      <a:pt x="1245" y="1984"/>
                      <a:pt x="1491" y="1894"/>
                      <a:pt x="1691" y="1694"/>
                    </a:cubicBezTo>
                    <a:cubicBezTo>
                      <a:pt x="2084" y="1301"/>
                      <a:pt x="2084" y="670"/>
                      <a:pt x="1691" y="289"/>
                    </a:cubicBezTo>
                    <a:cubicBezTo>
                      <a:pt x="1491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7"/>
              <p:cNvSpPr/>
              <p:nvPr/>
            </p:nvSpPr>
            <p:spPr>
              <a:xfrm>
                <a:off x="1135550" y="225370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996" y="0"/>
                    </a:moveTo>
                    <a:cubicBezTo>
                      <a:pt x="489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5" y="1991"/>
                      <a:pt x="1491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7"/>
              <p:cNvSpPr/>
              <p:nvPr/>
            </p:nvSpPr>
            <p:spPr>
              <a:xfrm>
                <a:off x="1209075" y="2327275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1" y="1"/>
                    </a:moveTo>
                    <a:cubicBezTo>
                      <a:pt x="492" y="1"/>
                      <a:pt x="0" y="401"/>
                      <a:pt x="0" y="998"/>
                    </a:cubicBezTo>
                    <a:cubicBezTo>
                      <a:pt x="0" y="1595"/>
                      <a:pt x="492" y="1989"/>
                      <a:pt x="1002" y="1989"/>
                    </a:cubicBezTo>
                    <a:cubicBezTo>
                      <a:pt x="1244" y="1989"/>
                      <a:pt x="1491" y="1900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1" y="92"/>
                      <a:pt x="1244" y="1"/>
                      <a:pt x="100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7"/>
              <p:cNvSpPr/>
              <p:nvPr/>
            </p:nvSpPr>
            <p:spPr>
              <a:xfrm>
                <a:off x="1282300" y="2400450"/>
                <a:ext cx="518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92" extrusionOk="0">
                    <a:moveTo>
                      <a:pt x="996" y="0"/>
                    </a:moveTo>
                    <a:cubicBezTo>
                      <a:pt x="488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2" y="1991"/>
                    </a:cubicBezTo>
                    <a:cubicBezTo>
                      <a:pt x="1244" y="1991"/>
                      <a:pt x="1491" y="1902"/>
                      <a:pt x="1691" y="1702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90" y="92"/>
                      <a:pt x="1241" y="0"/>
                      <a:pt x="99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7"/>
              <p:cNvSpPr/>
              <p:nvPr/>
            </p:nvSpPr>
            <p:spPr>
              <a:xfrm>
                <a:off x="696200" y="196070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1002" y="1"/>
                    </a:moveTo>
                    <a:cubicBezTo>
                      <a:pt x="493" y="1"/>
                      <a:pt x="1" y="395"/>
                      <a:pt x="1" y="992"/>
                    </a:cubicBezTo>
                    <a:cubicBezTo>
                      <a:pt x="1" y="1595"/>
                      <a:pt x="489" y="1992"/>
                      <a:pt x="997" y="1992"/>
                    </a:cubicBezTo>
                    <a:cubicBezTo>
                      <a:pt x="1241" y="1992"/>
                      <a:pt x="1490" y="1900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2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7"/>
              <p:cNvSpPr/>
              <p:nvPr/>
            </p:nvSpPr>
            <p:spPr>
              <a:xfrm>
                <a:off x="769425" y="203392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1"/>
                    </a:moveTo>
                    <a:cubicBezTo>
                      <a:pt x="492" y="1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2" y="1984"/>
                    </a:cubicBezTo>
                    <a:cubicBezTo>
                      <a:pt x="1245" y="1984"/>
                      <a:pt x="1492" y="1894"/>
                      <a:pt x="1691" y="1695"/>
                    </a:cubicBezTo>
                    <a:cubicBezTo>
                      <a:pt x="2084" y="1302"/>
                      <a:pt x="2084" y="683"/>
                      <a:pt x="1691" y="290"/>
                    </a:cubicBezTo>
                    <a:cubicBezTo>
                      <a:pt x="1492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7"/>
              <p:cNvSpPr/>
              <p:nvPr/>
            </p:nvSpPr>
            <p:spPr>
              <a:xfrm>
                <a:off x="614650" y="2034000"/>
                <a:ext cx="66400" cy="49450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78" extrusionOk="0">
                    <a:moveTo>
                      <a:pt x="1334" y="1"/>
                    </a:moveTo>
                    <a:cubicBezTo>
                      <a:pt x="453" y="1"/>
                      <a:pt x="0" y="1061"/>
                      <a:pt x="631" y="1692"/>
                    </a:cubicBezTo>
                    <a:cubicBezTo>
                      <a:pt x="822" y="1882"/>
                      <a:pt x="1075" y="1977"/>
                      <a:pt x="1329" y="1977"/>
                    </a:cubicBezTo>
                    <a:cubicBezTo>
                      <a:pt x="1584" y="1977"/>
                      <a:pt x="1840" y="1882"/>
                      <a:pt x="2036" y="1692"/>
                    </a:cubicBezTo>
                    <a:cubicBezTo>
                      <a:pt x="2656" y="1061"/>
                      <a:pt x="2215" y="1"/>
                      <a:pt x="13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7"/>
              <p:cNvSpPr/>
              <p:nvPr/>
            </p:nvSpPr>
            <p:spPr>
              <a:xfrm>
                <a:off x="842950" y="21074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2" y="1984"/>
                    </a:cubicBezTo>
                    <a:cubicBezTo>
                      <a:pt x="1245" y="1984"/>
                      <a:pt x="1492" y="1894"/>
                      <a:pt x="1691" y="1694"/>
                    </a:cubicBezTo>
                    <a:cubicBezTo>
                      <a:pt x="2084" y="1302"/>
                      <a:pt x="2084" y="682"/>
                      <a:pt x="1691" y="290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7"/>
              <p:cNvSpPr/>
              <p:nvPr/>
            </p:nvSpPr>
            <p:spPr>
              <a:xfrm>
                <a:off x="916175" y="2180675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8" y="1894"/>
                      <a:pt x="1691" y="1694"/>
                    </a:cubicBezTo>
                    <a:cubicBezTo>
                      <a:pt x="2072" y="1301"/>
                      <a:pt x="2072" y="670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7"/>
              <p:cNvSpPr/>
              <p:nvPr/>
            </p:nvSpPr>
            <p:spPr>
              <a:xfrm>
                <a:off x="989400" y="2253700"/>
                <a:ext cx="518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92" extrusionOk="0">
                    <a:moveTo>
                      <a:pt x="991" y="0"/>
                    </a:moveTo>
                    <a:cubicBezTo>
                      <a:pt x="483" y="0"/>
                      <a:pt x="0" y="397"/>
                      <a:pt x="0" y="1000"/>
                    </a:cubicBezTo>
                    <a:cubicBezTo>
                      <a:pt x="0" y="1597"/>
                      <a:pt x="487" y="1991"/>
                      <a:pt x="997" y="1991"/>
                    </a:cubicBezTo>
                    <a:cubicBezTo>
                      <a:pt x="1239" y="1991"/>
                      <a:pt x="1488" y="1902"/>
                      <a:pt x="1691" y="1702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86" y="92"/>
                      <a:pt x="1236" y="0"/>
                      <a:pt x="99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7"/>
              <p:cNvSpPr/>
              <p:nvPr/>
            </p:nvSpPr>
            <p:spPr>
              <a:xfrm>
                <a:off x="1062625" y="232682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3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3" y="1983"/>
                    </a:cubicBezTo>
                    <a:cubicBezTo>
                      <a:pt x="1234" y="1983"/>
                      <a:pt x="1479" y="1894"/>
                      <a:pt x="1679" y="1694"/>
                    </a:cubicBezTo>
                    <a:cubicBezTo>
                      <a:pt x="2072" y="1313"/>
                      <a:pt x="2072" y="682"/>
                      <a:pt x="1679" y="289"/>
                    </a:cubicBezTo>
                    <a:cubicBezTo>
                      <a:pt x="1479" y="90"/>
                      <a:pt x="1234" y="0"/>
                      <a:pt x="9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7"/>
              <p:cNvSpPr/>
              <p:nvPr/>
            </p:nvSpPr>
            <p:spPr>
              <a:xfrm>
                <a:off x="1135850" y="2400450"/>
                <a:ext cx="52100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2" extrusionOk="0">
                    <a:moveTo>
                      <a:pt x="1000" y="0"/>
                    </a:moveTo>
                    <a:cubicBezTo>
                      <a:pt x="489" y="0"/>
                      <a:pt x="0" y="397"/>
                      <a:pt x="0" y="1000"/>
                    </a:cubicBezTo>
                    <a:cubicBezTo>
                      <a:pt x="0" y="1597"/>
                      <a:pt x="492" y="1991"/>
                      <a:pt x="1006" y="1991"/>
                    </a:cubicBezTo>
                    <a:cubicBezTo>
                      <a:pt x="1250" y="1991"/>
                      <a:pt x="1499" y="1902"/>
                      <a:pt x="1703" y="1702"/>
                    </a:cubicBezTo>
                    <a:cubicBezTo>
                      <a:pt x="2084" y="1309"/>
                      <a:pt x="2084" y="678"/>
                      <a:pt x="1703" y="297"/>
                    </a:cubicBezTo>
                    <a:cubicBezTo>
                      <a:pt x="1498" y="92"/>
                      <a:pt x="1246" y="0"/>
                      <a:pt x="100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7"/>
              <p:cNvSpPr/>
              <p:nvPr/>
            </p:nvSpPr>
            <p:spPr>
              <a:xfrm>
                <a:off x="1209075" y="2473575"/>
                <a:ext cx="521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84" extrusionOk="0">
                    <a:moveTo>
                      <a:pt x="1002" y="0"/>
                    </a:moveTo>
                    <a:cubicBezTo>
                      <a:pt x="492" y="0"/>
                      <a:pt x="0" y="395"/>
                      <a:pt x="0" y="992"/>
                    </a:cubicBezTo>
                    <a:cubicBezTo>
                      <a:pt x="0" y="1589"/>
                      <a:pt x="492" y="1983"/>
                      <a:pt x="1002" y="1983"/>
                    </a:cubicBezTo>
                    <a:cubicBezTo>
                      <a:pt x="1244" y="1983"/>
                      <a:pt x="1491" y="1894"/>
                      <a:pt x="1691" y="1694"/>
                    </a:cubicBezTo>
                    <a:cubicBezTo>
                      <a:pt x="2084" y="1313"/>
                      <a:pt x="2084" y="682"/>
                      <a:pt x="1691" y="289"/>
                    </a:cubicBezTo>
                    <a:cubicBezTo>
                      <a:pt x="1491" y="89"/>
                      <a:pt x="1244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7"/>
              <p:cNvSpPr/>
              <p:nvPr/>
            </p:nvSpPr>
            <p:spPr>
              <a:xfrm>
                <a:off x="696200" y="210702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1002" y="0"/>
                    </a:moveTo>
                    <a:cubicBezTo>
                      <a:pt x="492" y="0"/>
                      <a:pt x="1" y="400"/>
                      <a:pt x="1" y="997"/>
                    </a:cubicBezTo>
                    <a:cubicBezTo>
                      <a:pt x="1" y="1594"/>
                      <a:pt x="493" y="1989"/>
                      <a:pt x="1002" y="1989"/>
                    </a:cubicBezTo>
                    <a:cubicBezTo>
                      <a:pt x="1245" y="1989"/>
                      <a:pt x="1492" y="1899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2" y="91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7"/>
              <p:cNvSpPr/>
              <p:nvPr/>
            </p:nvSpPr>
            <p:spPr>
              <a:xfrm>
                <a:off x="769725" y="218067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6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4"/>
                      <a:pt x="1006" y="1984"/>
                    </a:cubicBezTo>
                    <a:cubicBezTo>
                      <a:pt x="1250" y="1984"/>
                      <a:pt x="1500" y="1894"/>
                      <a:pt x="1703" y="1694"/>
                    </a:cubicBezTo>
                    <a:cubicBezTo>
                      <a:pt x="2084" y="1301"/>
                      <a:pt x="2084" y="682"/>
                      <a:pt x="1703" y="289"/>
                    </a:cubicBezTo>
                    <a:cubicBezTo>
                      <a:pt x="1500" y="90"/>
                      <a:pt x="1250" y="0"/>
                      <a:pt x="10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7"/>
              <p:cNvSpPr/>
              <p:nvPr/>
            </p:nvSpPr>
            <p:spPr>
              <a:xfrm>
                <a:off x="842950" y="225370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997" y="0"/>
                    </a:moveTo>
                    <a:cubicBezTo>
                      <a:pt x="489" y="0"/>
                      <a:pt x="1" y="397"/>
                      <a:pt x="1" y="1000"/>
                    </a:cubicBezTo>
                    <a:cubicBezTo>
                      <a:pt x="1" y="1597"/>
                      <a:pt x="492" y="1991"/>
                      <a:pt x="1002" y="1991"/>
                    </a:cubicBezTo>
                    <a:cubicBezTo>
                      <a:pt x="1245" y="1991"/>
                      <a:pt x="1492" y="1902"/>
                      <a:pt x="1691" y="1702"/>
                    </a:cubicBezTo>
                    <a:cubicBezTo>
                      <a:pt x="2084" y="1309"/>
                      <a:pt x="2084" y="678"/>
                      <a:pt x="1691" y="297"/>
                    </a:cubicBezTo>
                    <a:cubicBezTo>
                      <a:pt x="1490" y="92"/>
                      <a:pt x="1241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7"/>
              <p:cNvSpPr/>
              <p:nvPr/>
            </p:nvSpPr>
            <p:spPr>
              <a:xfrm>
                <a:off x="916175" y="2326825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8" y="1894"/>
                      <a:pt x="1691" y="1694"/>
                    </a:cubicBezTo>
                    <a:cubicBezTo>
                      <a:pt x="2072" y="1313"/>
                      <a:pt x="2072" y="682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7"/>
              <p:cNvSpPr/>
              <p:nvPr/>
            </p:nvSpPr>
            <p:spPr>
              <a:xfrm>
                <a:off x="989400" y="24000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8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8" y="90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7"/>
              <p:cNvSpPr/>
              <p:nvPr/>
            </p:nvSpPr>
            <p:spPr>
              <a:xfrm>
                <a:off x="1062925" y="2473575"/>
                <a:ext cx="51800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4" extrusionOk="0">
                    <a:moveTo>
                      <a:pt x="997" y="0"/>
                    </a:moveTo>
                    <a:cubicBezTo>
                      <a:pt x="487" y="0"/>
                      <a:pt x="0" y="395"/>
                      <a:pt x="0" y="992"/>
                    </a:cubicBezTo>
                    <a:cubicBezTo>
                      <a:pt x="0" y="1589"/>
                      <a:pt x="487" y="1983"/>
                      <a:pt x="997" y="1983"/>
                    </a:cubicBezTo>
                    <a:cubicBezTo>
                      <a:pt x="1239" y="1983"/>
                      <a:pt x="1487" y="1894"/>
                      <a:pt x="1691" y="1694"/>
                    </a:cubicBezTo>
                    <a:cubicBezTo>
                      <a:pt x="2072" y="1313"/>
                      <a:pt x="2072" y="682"/>
                      <a:pt x="1691" y="289"/>
                    </a:cubicBezTo>
                    <a:cubicBezTo>
                      <a:pt x="1487" y="89"/>
                      <a:pt x="1239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7"/>
              <p:cNvSpPr/>
              <p:nvPr/>
            </p:nvSpPr>
            <p:spPr>
              <a:xfrm>
                <a:off x="1136150" y="2546775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96" y="1"/>
                    </a:moveTo>
                    <a:cubicBezTo>
                      <a:pt x="487" y="1"/>
                      <a:pt x="0" y="396"/>
                      <a:pt x="0" y="993"/>
                    </a:cubicBezTo>
                    <a:cubicBezTo>
                      <a:pt x="0" y="1589"/>
                      <a:pt x="487" y="1984"/>
                      <a:pt x="996" y="1984"/>
                    </a:cubicBezTo>
                    <a:cubicBezTo>
                      <a:pt x="1239" y="1984"/>
                      <a:pt x="1487" y="1895"/>
                      <a:pt x="1691" y="1695"/>
                    </a:cubicBezTo>
                    <a:cubicBezTo>
                      <a:pt x="2072" y="1302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7"/>
              <p:cNvSpPr/>
              <p:nvPr/>
            </p:nvSpPr>
            <p:spPr>
              <a:xfrm>
                <a:off x="549750" y="2107250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997" y="1"/>
                    </a:moveTo>
                    <a:cubicBezTo>
                      <a:pt x="489" y="1"/>
                      <a:pt x="1" y="397"/>
                      <a:pt x="1" y="1000"/>
                    </a:cubicBezTo>
                    <a:cubicBezTo>
                      <a:pt x="1" y="1597"/>
                      <a:pt x="493" y="1992"/>
                      <a:pt x="1002" y="1992"/>
                    </a:cubicBezTo>
                    <a:cubicBezTo>
                      <a:pt x="1245" y="1992"/>
                      <a:pt x="1492" y="1902"/>
                      <a:pt x="1692" y="1702"/>
                    </a:cubicBezTo>
                    <a:cubicBezTo>
                      <a:pt x="2084" y="1310"/>
                      <a:pt x="2084" y="679"/>
                      <a:pt x="1692" y="298"/>
                    </a:cubicBezTo>
                    <a:cubicBezTo>
                      <a:pt x="1490" y="92"/>
                      <a:pt x="1241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7"/>
              <p:cNvSpPr/>
              <p:nvPr/>
            </p:nvSpPr>
            <p:spPr>
              <a:xfrm>
                <a:off x="622975" y="2180475"/>
                <a:ext cx="51825" cy="497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8" extrusionOk="0">
                    <a:moveTo>
                      <a:pt x="990" y="0"/>
                    </a:moveTo>
                    <a:cubicBezTo>
                      <a:pt x="483" y="0"/>
                      <a:pt x="1" y="394"/>
                      <a:pt x="1" y="988"/>
                    </a:cubicBezTo>
                    <a:cubicBezTo>
                      <a:pt x="1" y="1591"/>
                      <a:pt x="484" y="1987"/>
                      <a:pt x="992" y="1987"/>
                    </a:cubicBezTo>
                    <a:cubicBezTo>
                      <a:pt x="1236" y="1987"/>
                      <a:pt x="1486" y="1896"/>
                      <a:pt x="1691" y="1690"/>
                    </a:cubicBezTo>
                    <a:cubicBezTo>
                      <a:pt x="2072" y="1309"/>
                      <a:pt x="2072" y="678"/>
                      <a:pt x="1691" y="297"/>
                    </a:cubicBezTo>
                    <a:cubicBezTo>
                      <a:pt x="1486" y="92"/>
                      <a:pt x="1235" y="0"/>
                      <a:pt x="99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7"/>
              <p:cNvSpPr/>
              <p:nvPr/>
            </p:nvSpPr>
            <p:spPr>
              <a:xfrm>
                <a:off x="468200" y="2180450"/>
                <a:ext cx="66400" cy="49675"/>
              </a:xfrm>
              <a:custGeom>
                <a:avLst/>
                <a:gdLst/>
                <a:ahLst/>
                <a:cxnLst/>
                <a:rect l="l" t="t" r="r" b="b"/>
                <a:pathLst>
                  <a:path w="2656" h="1987" extrusionOk="0">
                    <a:moveTo>
                      <a:pt x="1322" y="1"/>
                    </a:moveTo>
                    <a:cubicBezTo>
                      <a:pt x="441" y="1"/>
                      <a:pt x="1" y="1072"/>
                      <a:pt x="632" y="1691"/>
                    </a:cubicBezTo>
                    <a:cubicBezTo>
                      <a:pt x="822" y="1888"/>
                      <a:pt x="1075" y="1986"/>
                      <a:pt x="1328" y="1986"/>
                    </a:cubicBezTo>
                    <a:cubicBezTo>
                      <a:pt x="1581" y="1986"/>
                      <a:pt x="1834" y="1888"/>
                      <a:pt x="2025" y="1691"/>
                    </a:cubicBezTo>
                    <a:cubicBezTo>
                      <a:pt x="2656" y="1072"/>
                      <a:pt x="2203" y="1"/>
                      <a:pt x="132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7"/>
              <p:cNvSpPr/>
              <p:nvPr/>
            </p:nvSpPr>
            <p:spPr>
              <a:xfrm>
                <a:off x="696500" y="2253975"/>
                <a:ext cx="518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9" extrusionOk="0">
                    <a:moveTo>
                      <a:pt x="990" y="1"/>
                    </a:moveTo>
                    <a:cubicBezTo>
                      <a:pt x="482" y="1"/>
                      <a:pt x="1" y="395"/>
                      <a:pt x="1" y="989"/>
                    </a:cubicBezTo>
                    <a:cubicBezTo>
                      <a:pt x="1" y="1592"/>
                      <a:pt x="484" y="1988"/>
                      <a:pt x="991" y="1988"/>
                    </a:cubicBezTo>
                    <a:cubicBezTo>
                      <a:pt x="1236" y="1988"/>
                      <a:pt x="1486" y="1896"/>
                      <a:pt x="1691" y="1691"/>
                    </a:cubicBezTo>
                    <a:cubicBezTo>
                      <a:pt x="2072" y="1310"/>
                      <a:pt x="2072" y="679"/>
                      <a:pt x="1691" y="298"/>
                    </a:cubicBezTo>
                    <a:cubicBezTo>
                      <a:pt x="1486" y="93"/>
                      <a:pt x="1235" y="1"/>
                      <a:pt x="99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7"/>
              <p:cNvSpPr/>
              <p:nvPr/>
            </p:nvSpPr>
            <p:spPr>
              <a:xfrm>
                <a:off x="769425" y="232712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1006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9"/>
                      <a:pt x="1006" y="1989"/>
                    </a:cubicBezTo>
                    <a:cubicBezTo>
                      <a:pt x="1250" y="1989"/>
                      <a:pt x="1500" y="1898"/>
                      <a:pt x="1703" y="1694"/>
                    </a:cubicBezTo>
                    <a:cubicBezTo>
                      <a:pt x="2084" y="1313"/>
                      <a:pt x="2084" y="682"/>
                      <a:pt x="1703" y="289"/>
                    </a:cubicBezTo>
                    <a:cubicBezTo>
                      <a:pt x="1500" y="90"/>
                      <a:pt x="1250" y="0"/>
                      <a:pt x="100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7"/>
              <p:cNvSpPr/>
              <p:nvPr/>
            </p:nvSpPr>
            <p:spPr>
              <a:xfrm>
                <a:off x="842650" y="240035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01"/>
                      <a:pt x="2084" y="682"/>
                      <a:pt x="1691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7"/>
              <p:cNvSpPr/>
              <p:nvPr/>
            </p:nvSpPr>
            <p:spPr>
              <a:xfrm>
                <a:off x="915875" y="247357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2" y="0"/>
                      <a:pt x="1" y="395"/>
                      <a:pt x="1" y="992"/>
                    </a:cubicBezTo>
                    <a:cubicBezTo>
                      <a:pt x="1" y="1589"/>
                      <a:pt x="492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01"/>
                      <a:pt x="2084" y="670"/>
                      <a:pt x="1691" y="289"/>
                    </a:cubicBezTo>
                    <a:cubicBezTo>
                      <a:pt x="1492" y="89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7"/>
              <p:cNvSpPr/>
              <p:nvPr/>
            </p:nvSpPr>
            <p:spPr>
              <a:xfrm>
                <a:off x="989400" y="2546950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2" y="1"/>
                    </a:moveTo>
                    <a:cubicBezTo>
                      <a:pt x="492" y="1"/>
                      <a:pt x="0" y="401"/>
                      <a:pt x="0" y="997"/>
                    </a:cubicBezTo>
                    <a:cubicBezTo>
                      <a:pt x="0" y="1594"/>
                      <a:pt x="492" y="1989"/>
                      <a:pt x="1002" y="1989"/>
                    </a:cubicBezTo>
                    <a:cubicBezTo>
                      <a:pt x="1245" y="1989"/>
                      <a:pt x="1491" y="1900"/>
                      <a:pt x="1691" y="1700"/>
                    </a:cubicBezTo>
                    <a:cubicBezTo>
                      <a:pt x="2084" y="1307"/>
                      <a:pt x="2084" y="676"/>
                      <a:pt x="1691" y="295"/>
                    </a:cubicBezTo>
                    <a:cubicBezTo>
                      <a:pt x="1491" y="91"/>
                      <a:pt x="1244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7"/>
              <p:cNvSpPr/>
              <p:nvPr/>
            </p:nvSpPr>
            <p:spPr>
              <a:xfrm>
                <a:off x="1062925" y="2620000"/>
                <a:ext cx="51800" cy="49625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985" extrusionOk="0">
                    <a:moveTo>
                      <a:pt x="997" y="1"/>
                    </a:moveTo>
                    <a:cubicBezTo>
                      <a:pt x="487" y="1"/>
                      <a:pt x="0" y="396"/>
                      <a:pt x="0" y="993"/>
                    </a:cubicBezTo>
                    <a:cubicBezTo>
                      <a:pt x="0" y="1589"/>
                      <a:pt x="487" y="1984"/>
                      <a:pt x="997" y="1984"/>
                    </a:cubicBezTo>
                    <a:cubicBezTo>
                      <a:pt x="1239" y="1984"/>
                      <a:pt x="1487" y="1895"/>
                      <a:pt x="1691" y="1695"/>
                    </a:cubicBezTo>
                    <a:cubicBezTo>
                      <a:pt x="2072" y="1314"/>
                      <a:pt x="2072" y="683"/>
                      <a:pt x="1691" y="290"/>
                    </a:cubicBezTo>
                    <a:cubicBezTo>
                      <a:pt x="1487" y="90"/>
                      <a:pt x="1239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7"/>
              <p:cNvSpPr/>
              <p:nvPr/>
            </p:nvSpPr>
            <p:spPr>
              <a:xfrm>
                <a:off x="549750" y="2253600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3" y="0"/>
                      <a:pt x="1" y="395"/>
                      <a:pt x="1" y="992"/>
                    </a:cubicBezTo>
                    <a:cubicBezTo>
                      <a:pt x="1" y="1589"/>
                      <a:pt x="493" y="1984"/>
                      <a:pt x="1002" y="1984"/>
                    </a:cubicBezTo>
                    <a:cubicBezTo>
                      <a:pt x="1245" y="1984"/>
                      <a:pt x="1492" y="1894"/>
                      <a:pt x="1692" y="1694"/>
                    </a:cubicBezTo>
                    <a:cubicBezTo>
                      <a:pt x="2084" y="1302"/>
                      <a:pt x="2084" y="682"/>
                      <a:pt x="1692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7"/>
              <p:cNvSpPr/>
              <p:nvPr/>
            </p:nvSpPr>
            <p:spPr>
              <a:xfrm>
                <a:off x="623275" y="2327125"/>
                <a:ext cx="521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4" extrusionOk="0">
                    <a:moveTo>
                      <a:pt x="1002" y="0"/>
                    </a:moveTo>
                    <a:cubicBezTo>
                      <a:pt x="493" y="0"/>
                      <a:pt x="1" y="395"/>
                      <a:pt x="1" y="992"/>
                    </a:cubicBezTo>
                    <a:cubicBezTo>
                      <a:pt x="1" y="1589"/>
                      <a:pt x="493" y="1983"/>
                      <a:pt x="1002" y="1983"/>
                    </a:cubicBezTo>
                    <a:cubicBezTo>
                      <a:pt x="1245" y="1983"/>
                      <a:pt x="1492" y="1894"/>
                      <a:pt x="1691" y="1694"/>
                    </a:cubicBezTo>
                    <a:cubicBezTo>
                      <a:pt x="2084" y="1313"/>
                      <a:pt x="2084" y="682"/>
                      <a:pt x="1691" y="289"/>
                    </a:cubicBezTo>
                    <a:cubicBezTo>
                      <a:pt x="1492" y="90"/>
                      <a:pt x="1245" y="0"/>
                      <a:pt x="100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7"/>
              <p:cNvSpPr/>
              <p:nvPr/>
            </p:nvSpPr>
            <p:spPr>
              <a:xfrm>
                <a:off x="696500" y="2400350"/>
                <a:ext cx="51825" cy="49600"/>
              </a:xfrm>
              <a:custGeom>
                <a:avLst/>
                <a:gdLst/>
                <a:ahLst/>
                <a:cxnLst/>
                <a:rect l="l" t="t" r="r" b="b"/>
                <a:pathLst>
                  <a:path w="2073" h="1984" extrusionOk="0">
                    <a:moveTo>
                      <a:pt x="997" y="0"/>
                    </a:moveTo>
                    <a:cubicBezTo>
                      <a:pt x="487" y="0"/>
                      <a:pt x="1" y="395"/>
                      <a:pt x="1" y="992"/>
                    </a:cubicBezTo>
                    <a:cubicBezTo>
                      <a:pt x="1" y="1589"/>
                      <a:pt x="487" y="1983"/>
                      <a:pt x="997" y="1983"/>
                    </a:cubicBezTo>
                    <a:cubicBezTo>
                      <a:pt x="1240" y="1983"/>
                      <a:pt x="1488" y="1894"/>
                      <a:pt x="1691" y="1694"/>
                    </a:cubicBezTo>
                    <a:cubicBezTo>
                      <a:pt x="2072" y="1301"/>
                      <a:pt x="2072" y="682"/>
                      <a:pt x="1691" y="289"/>
                    </a:cubicBezTo>
                    <a:cubicBezTo>
                      <a:pt x="1488" y="90"/>
                      <a:pt x="1240" y="0"/>
                      <a:pt x="997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7"/>
              <p:cNvSpPr/>
              <p:nvPr/>
            </p:nvSpPr>
            <p:spPr>
              <a:xfrm>
                <a:off x="769425" y="2473375"/>
                <a:ext cx="52125" cy="4980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2" extrusionOk="0">
                    <a:moveTo>
                      <a:pt x="1000" y="0"/>
                    </a:moveTo>
                    <a:cubicBezTo>
                      <a:pt x="489" y="0"/>
                      <a:pt x="1" y="397"/>
                      <a:pt x="1" y="1000"/>
                    </a:cubicBezTo>
                    <a:cubicBezTo>
                      <a:pt x="1" y="1597"/>
                      <a:pt x="492" y="1991"/>
                      <a:pt x="1006" y="1991"/>
                    </a:cubicBezTo>
                    <a:cubicBezTo>
                      <a:pt x="1250" y="1991"/>
                      <a:pt x="1500" y="1902"/>
                      <a:pt x="1703" y="1702"/>
                    </a:cubicBezTo>
                    <a:cubicBezTo>
                      <a:pt x="2084" y="1309"/>
                      <a:pt x="2084" y="678"/>
                      <a:pt x="1703" y="297"/>
                    </a:cubicBezTo>
                    <a:cubicBezTo>
                      <a:pt x="1498" y="92"/>
                      <a:pt x="1247" y="0"/>
                      <a:pt x="100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7"/>
              <p:cNvSpPr/>
              <p:nvPr/>
            </p:nvSpPr>
            <p:spPr>
              <a:xfrm>
                <a:off x="842650" y="2546575"/>
                <a:ext cx="52125" cy="49725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89" extrusionOk="0">
                    <a:moveTo>
                      <a:pt x="995" y="1"/>
                    </a:moveTo>
                    <a:cubicBezTo>
                      <a:pt x="488" y="1"/>
                      <a:pt x="1" y="395"/>
                      <a:pt x="1" y="989"/>
                    </a:cubicBezTo>
                    <a:cubicBezTo>
                      <a:pt x="1" y="1591"/>
                      <a:pt x="489" y="1988"/>
                      <a:pt x="997" y="1988"/>
                    </a:cubicBezTo>
                    <a:cubicBezTo>
                      <a:pt x="1241" y="1988"/>
                      <a:pt x="1490" y="1896"/>
                      <a:pt x="1691" y="1691"/>
                    </a:cubicBezTo>
                    <a:cubicBezTo>
                      <a:pt x="2084" y="1310"/>
                      <a:pt x="2084" y="679"/>
                      <a:pt x="1691" y="298"/>
                    </a:cubicBezTo>
                    <a:cubicBezTo>
                      <a:pt x="1490" y="93"/>
                      <a:pt x="1240" y="1"/>
                      <a:pt x="9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7"/>
              <p:cNvSpPr/>
              <p:nvPr/>
            </p:nvSpPr>
            <p:spPr>
              <a:xfrm>
                <a:off x="916175" y="2620000"/>
                <a:ext cx="52125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1990" extrusionOk="0">
                    <a:moveTo>
                      <a:pt x="1006" y="1"/>
                    </a:moveTo>
                    <a:cubicBezTo>
                      <a:pt x="492" y="1"/>
                      <a:pt x="0" y="396"/>
                      <a:pt x="0" y="993"/>
                    </a:cubicBezTo>
                    <a:cubicBezTo>
                      <a:pt x="0" y="1589"/>
                      <a:pt x="492" y="1989"/>
                      <a:pt x="1005" y="1989"/>
                    </a:cubicBezTo>
                    <a:cubicBezTo>
                      <a:pt x="1250" y="1989"/>
                      <a:pt x="1499" y="1899"/>
                      <a:pt x="1703" y="1695"/>
                    </a:cubicBezTo>
                    <a:cubicBezTo>
                      <a:pt x="2084" y="1314"/>
                      <a:pt x="2084" y="683"/>
                      <a:pt x="1703" y="290"/>
                    </a:cubicBezTo>
                    <a:cubicBezTo>
                      <a:pt x="1500" y="90"/>
                      <a:pt x="1250" y="1"/>
                      <a:pt x="100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7"/>
              <p:cNvSpPr/>
              <p:nvPr/>
            </p:nvSpPr>
            <p:spPr>
              <a:xfrm>
                <a:off x="989400" y="2693225"/>
                <a:ext cx="52100" cy="49750"/>
              </a:xfrm>
              <a:custGeom>
                <a:avLst/>
                <a:gdLst/>
                <a:ahLst/>
                <a:cxnLst/>
                <a:rect l="l" t="t" r="r" b="b"/>
                <a:pathLst>
                  <a:path w="2084" h="1990" extrusionOk="0">
                    <a:moveTo>
                      <a:pt x="1002" y="1"/>
                    </a:moveTo>
                    <a:cubicBezTo>
                      <a:pt x="492" y="1"/>
                      <a:pt x="0" y="396"/>
                      <a:pt x="0" y="992"/>
                    </a:cubicBezTo>
                    <a:cubicBezTo>
                      <a:pt x="0" y="1589"/>
                      <a:pt x="492" y="1989"/>
                      <a:pt x="1002" y="1989"/>
                    </a:cubicBezTo>
                    <a:cubicBezTo>
                      <a:pt x="1244" y="1989"/>
                      <a:pt x="1491" y="1899"/>
                      <a:pt x="1691" y="1695"/>
                    </a:cubicBezTo>
                    <a:cubicBezTo>
                      <a:pt x="2084" y="1314"/>
                      <a:pt x="2084" y="683"/>
                      <a:pt x="1691" y="290"/>
                    </a:cubicBezTo>
                    <a:cubicBezTo>
                      <a:pt x="1491" y="90"/>
                      <a:pt x="1245" y="1"/>
                      <a:pt x="100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60" name="Google Shape;560;p7"/>
          <p:cNvSpPr txBox="1">
            <a:spLocks noGrp="1"/>
          </p:cNvSpPr>
          <p:nvPr>
            <p:ph type="body" idx="1"/>
          </p:nvPr>
        </p:nvSpPr>
        <p:spPr>
          <a:xfrm>
            <a:off x="4967875" y="1914000"/>
            <a:ext cx="3059100" cy="174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61" name="Google Shape;561;p7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8"/>
          <p:cNvSpPr txBox="1">
            <a:spLocks noGrp="1"/>
          </p:cNvSpPr>
          <p:nvPr>
            <p:ph type="title"/>
          </p:nvPr>
        </p:nvSpPr>
        <p:spPr>
          <a:xfrm>
            <a:off x="1809000" y="3109300"/>
            <a:ext cx="5526000" cy="57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2"/>
                </a:solidFill>
                <a:highlight>
                  <a:schemeClr val="accent5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64" name="Google Shape;564;p8"/>
          <p:cNvSpPr txBox="1">
            <a:spLocks noGrp="1"/>
          </p:cNvSpPr>
          <p:nvPr>
            <p:ph type="subTitle" idx="1"/>
          </p:nvPr>
        </p:nvSpPr>
        <p:spPr>
          <a:xfrm>
            <a:off x="2072125" y="1768075"/>
            <a:ext cx="4999800" cy="14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grpSp>
        <p:nvGrpSpPr>
          <p:cNvPr id="565" name="Google Shape;565;p8"/>
          <p:cNvGrpSpPr/>
          <p:nvPr/>
        </p:nvGrpSpPr>
        <p:grpSpPr>
          <a:xfrm rot="5400000" flipH="1">
            <a:off x="-655025" y="3459091"/>
            <a:ext cx="1504710" cy="1077926"/>
            <a:chOff x="4309396" y="2691720"/>
            <a:chExt cx="525204" cy="376253"/>
          </a:xfrm>
        </p:grpSpPr>
        <p:sp>
          <p:nvSpPr>
            <p:cNvPr id="566" name="Google Shape;566;p8"/>
            <p:cNvSpPr/>
            <p:nvPr/>
          </p:nvSpPr>
          <p:spPr>
            <a:xfrm rot="-5400000">
              <a:off x="4441150" y="2600970"/>
              <a:ext cx="302700" cy="4842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7" name="Google Shape;567;p8"/>
            <p:cNvGrpSpPr/>
            <p:nvPr/>
          </p:nvGrpSpPr>
          <p:grpSpPr>
            <a:xfrm>
              <a:off x="4309396" y="2848777"/>
              <a:ext cx="445659" cy="219196"/>
              <a:chOff x="583100" y="2948450"/>
              <a:chExt cx="804875" cy="395875"/>
            </a:xfrm>
          </p:grpSpPr>
          <p:sp>
            <p:nvSpPr>
              <p:cNvPr id="568" name="Google Shape;568;p8"/>
              <p:cNvSpPr/>
              <p:nvPr/>
            </p:nvSpPr>
            <p:spPr>
              <a:xfrm>
                <a:off x="583100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7" y="1456"/>
                    </a:cubicBezTo>
                    <a:cubicBezTo>
                      <a:pt x="907" y="1456"/>
                      <a:pt x="742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4"/>
                      <a:pt x="512" y="237"/>
                    </a:cubicBezTo>
                    <a:cubicBezTo>
                      <a:pt x="0" y="737"/>
                      <a:pt x="358" y="1594"/>
                      <a:pt x="1072" y="1594"/>
                    </a:cubicBezTo>
                    <a:cubicBezTo>
                      <a:pt x="1512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8"/>
              <p:cNvSpPr/>
              <p:nvPr/>
            </p:nvSpPr>
            <p:spPr>
              <a:xfrm>
                <a:off x="709600" y="2948450"/>
                <a:ext cx="464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5" extrusionOk="0">
                    <a:moveTo>
                      <a:pt x="1060" y="142"/>
                    </a:moveTo>
                    <a:cubicBezTo>
                      <a:pt x="1429" y="142"/>
                      <a:pt x="1715" y="427"/>
                      <a:pt x="1727" y="797"/>
                    </a:cubicBezTo>
                    <a:cubicBezTo>
                      <a:pt x="1727" y="1192"/>
                      <a:pt x="1399" y="1456"/>
                      <a:pt x="1059" y="1456"/>
                    </a:cubicBezTo>
                    <a:cubicBezTo>
                      <a:pt x="896" y="1456"/>
                      <a:pt x="730" y="1395"/>
                      <a:pt x="596" y="1261"/>
                    </a:cubicBezTo>
                    <a:cubicBezTo>
                      <a:pt x="179" y="844"/>
                      <a:pt x="477" y="142"/>
                      <a:pt x="1060" y="142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4"/>
                      <a:pt x="501" y="237"/>
                    </a:cubicBezTo>
                    <a:cubicBezTo>
                      <a:pt x="1" y="737"/>
                      <a:pt x="358" y="1594"/>
                      <a:pt x="1060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8"/>
              <p:cNvSpPr/>
              <p:nvPr/>
            </p:nvSpPr>
            <p:spPr>
              <a:xfrm>
                <a:off x="835800" y="2948450"/>
                <a:ext cx="46775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5" extrusionOk="0">
                    <a:moveTo>
                      <a:pt x="1072" y="142"/>
                    </a:moveTo>
                    <a:cubicBezTo>
                      <a:pt x="1430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8" y="1456"/>
                    </a:cubicBezTo>
                    <a:cubicBezTo>
                      <a:pt x="907" y="1456"/>
                      <a:pt x="743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6" y="74"/>
                      <a:pt x="513" y="237"/>
                    </a:cubicBezTo>
                    <a:cubicBezTo>
                      <a:pt x="1" y="737"/>
                      <a:pt x="358" y="1594"/>
                      <a:pt x="1072" y="1594"/>
                    </a:cubicBezTo>
                    <a:cubicBezTo>
                      <a:pt x="1513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8"/>
              <p:cNvSpPr/>
              <p:nvPr/>
            </p:nvSpPr>
            <p:spPr>
              <a:xfrm>
                <a:off x="962300" y="2948450"/>
                <a:ext cx="46475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5" extrusionOk="0">
                    <a:moveTo>
                      <a:pt x="1061" y="142"/>
                    </a:moveTo>
                    <a:cubicBezTo>
                      <a:pt x="1430" y="142"/>
                      <a:pt x="1715" y="427"/>
                      <a:pt x="1727" y="797"/>
                    </a:cubicBezTo>
                    <a:cubicBezTo>
                      <a:pt x="1727" y="1192"/>
                      <a:pt x="1400" y="1456"/>
                      <a:pt x="1059" y="1456"/>
                    </a:cubicBezTo>
                    <a:cubicBezTo>
                      <a:pt x="896" y="1456"/>
                      <a:pt x="731" y="1395"/>
                      <a:pt x="596" y="1261"/>
                    </a:cubicBezTo>
                    <a:cubicBezTo>
                      <a:pt x="180" y="844"/>
                      <a:pt x="477" y="142"/>
                      <a:pt x="1061" y="142"/>
                    </a:cubicBezTo>
                    <a:close/>
                    <a:moveTo>
                      <a:pt x="1061" y="1"/>
                    </a:moveTo>
                    <a:cubicBezTo>
                      <a:pt x="865" y="1"/>
                      <a:pt x="664" y="74"/>
                      <a:pt x="501" y="237"/>
                    </a:cubicBezTo>
                    <a:cubicBezTo>
                      <a:pt x="1" y="737"/>
                      <a:pt x="358" y="1594"/>
                      <a:pt x="1061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8"/>
              <p:cNvSpPr/>
              <p:nvPr/>
            </p:nvSpPr>
            <p:spPr>
              <a:xfrm>
                <a:off x="1088525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7" y="1456"/>
                    </a:cubicBezTo>
                    <a:cubicBezTo>
                      <a:pt x="906" y="1456"/>
                      <a:pt x="742" y="1395"/>
                      <a:pt x="607" y="1261"/>
                    </a:cubicBezTo>
                    <a:cubicBezTo>
                      <a:pt x="191" y="844"/>
                      <a:pt x="488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4" y="1"/>
                      <a:pt x="675" y="74"/>
                      <a:pt x="512" y="237"/>
                    </a:cubicBezTo>
                    <a:cubicBezTo>
                      <a:pt x="0" y="737"/>
                      <a:pt x="357" y="1594"/>
                      <a:pt x="1072" y="1594"/>
                    </a:cubicBezTo>
                    <a:cubicBezTo>
                      <a:pt x="1512" y="1582"/>
                      <a:pt x="1858" y="1237"/>
                      <a:pt x="1869" y="797"/>
                    </a:cubicBezTo>
                    <a:cubicBezTo>
                      <a:pt x="1861" y="315"/>
                      <a:pt x="1474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8"/>
              <p:cNvSpPr/>
              <p:nvPr/>
            </p:nvSpPr>
            <p:spPr>
              <a:xfrm>
                <a:off x="1215025" y="2948450"/>
                <a:ext cx="464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5" extrusionOk="0">
                    <a:moveTo>
                      <a:pt x="1060" y="142"/>
                    </a:moveTo>
                    <a:cubicBezTo>
                      <a:pt x="1429" y="142"/>
                      <a:pt x="1715" y="427"/>
                      <a:pt x="1727" y="797"/>
                    </a:cubicBezTo>
                    <a:cubicBezTo>
                      <a:pt x="1727" y="1192"/>
                      <a:pt x="1399" y="1456"/>
                      <a:pt x="1058" y="1456"/>
                    </a:cubicBezTo>
                    <a:cubicBezTo>
                      <a:pt x="896" y="1456"/>
                      <a:pt x="730" y="1395"/>
                      <a:pt x="596" y="1261"/>
                    </a:cubicBezTo>
                    <a:cubicBezTo>
                      <a:pt x="179" y="844"/>
                      <a:pt x="477" y="142"/>
                      <a:pt x="1060" y="142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4"/>
                      <a:pt x="500" y="237"/>
                    </a:cubicBezTo>
                    <a:cubicBezTo>
                      <a:pt x="0" y="737"/>
                      <a:pt x="358" y="1594"/>
                      <a:pt x="1060" y="1594"/>
                    </a:cubicBezTo>
                    <a:cubicBezTo>
                      <a:pt x="1501" y="1582"/>
                      <a:pt x="1858" y="1237"/>
                      <a:pt x="1858" y="797"/>
                    </a:cubicBezTo>
                    <a:cubicBezTo>
                      <a:pt x="1858" y="315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8"/>
              <p:cNvSpPr/>
              <p:nvPr/>
            </p:nvSpPr>
            <p:spPr>
              <a:xfrm>
                <a:off x="1341225" y="2948450"/>
                <a:ext cx="46750" cy="398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5" extrusionOk="0">
                    <a:moveTo>
                      <a:pt x="1072" y="142"/>
                    </a:moveTo>
                    <a:cubicBezTo>
                      <a:pt x="1429" y="142"/>
                      <a:pt x="1727" y="427"/>
                      <a:pt x="1727" y="797"/>
                    </a:cubicBezTo>
                    <a:cubicBezTo>
                      <a:pt x="1727" y="1192"/>
                      <a:pt x="1405" y="1456"/>
                      <a:pt x="1068" y="1456"/>
                    </a:cubicBezTo>
                    <a:cubicBezTo>
                      <a:pt x="907" y="1456"/>
                      <a:pt x="742" y="1395"/>
                      <a:pt x="608" y="1261"/>
                    </a:cubicBezTo>
                    <a:cubicBezTo>
                      <a:pt x="191" y="844"/>
                      <a:pt x="489" y="142"/>
                      <a:pt x="1072" y="142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4"/>
                      <a:pt x="513" y="237"/>
                    </a:cubicBezTo>
                    <a:cubicBezTo>
                      <a:pt x="1" y="737"/>
                      <a:pt x="358" y="1594"/>
                      <a:pt x="1072" y="1594"/>
                    </a:cubicBezTo>
                    <a:cubicBezTo>
                      <a:pt x="1513" y="1582"/>
                      <a:pt x="1858" y="1237"/>
                      <a:pt x="1870" y="797"/>
                    </a:cubicBezTo>
                    <a:cubicBezTo>
                      <a:pt x="1862" y="315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8"/>
              <p:cNvSpPr/>
              <p:nvPr/>
            </p:nvSpPr>
            <p:spPr>
              <a:xfrm>
                <a:off x="583100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399" y="1460"/>
                      <a:pt x="1062" y="1460"/>
                    </a:cubicBezTo>
                    <a:cubicBezTo>
                      <a:pt x="901" y="1460"/>
                      <a:pt x="738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2" y="242"/>
                    </a:cubicBezTo>
                    <a:cubicBezTo>
                      <a:pt x="0" y="742"/>
                      <a:pt x="358" y="1599"/>
                      <a:pt x="1072" y="1599"/>
                    </a:cubicBezTo>
                    <a:cubicBezTo>
                      <a:pt x="1512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8"/>
              <p:cNvSpPr/>
              <p:nvPr/>
            </p:nvSpPr>
            <p:spPr>
              <a:xfrm>
                <a:off x="709600" y="3067100"/>
                <a:ext cx="464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9" extrusionOk="0">
                    <a:moveTo>
                      <a:pt x="1060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19" y="1196"/>
                      <a:pt x="1394" y="1460"/>
                      <a:pt x="1056" y="1460"/>
                    </a:cubicBezTo>
                    <a:cubicBezTo>
                      <a:pt x="895" y="1460"/>
                      <a:pt x="730" y="1400"/>
                      <a:pt x="596" y="1265"/>
                    </a:cubicBezTo>
                    <a:cubicBezTo>
                      <a:pt x="179" y="849"/>
                      <a:pt x="477" y="146"/>
                      <a:pt x="1060" y="146"/>
                    </a:cubicBezTo>
                    <a:close/>
                    <a:moveTo>
                      <a:pt x="1061" y="0"/>
                    </a:moveTo>
                    <a:cubicBezTo>
                      <a:pt x="864" y="0"/>
                      <a:pt x="663" y="75"/>
                      <a:pt x="501" y="242"/>
                    </a:cubicBezTo>
                    <a:cubicBezTo>
                      <a:pt x="1" y="742"/>
                      <a:pt x="358" y="1599"/>
                      <a:pt x="1060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8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8"/>
              <p:cNvSpPr/>
              <p:nvPr/>
            </p:nvSpPr>
            <p:spPr>
              <a:xfrm>
                <a:off x="835800" y="3067100"/>
                <a:ext cx="46775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9" extrusionOk="0">
                    <a:moveTo>
                      <a:pt x="1072" y="146"/>
                    </a:moveTo>
                    <a:cubicBezTo>
                      <a:pt x="1430" y="146"/>
                      <a:pt x="1727" y="432"/>
                      <a:pt x="1727" y="801"/>
                    </a:cubicBezTo>
                    <a:cubicBezTo>
                      <a:pt x="1727" y="1196"/>
                      <a:pt x="1400" y="1460"/>
                      <a:pt x="1063" y="1460"/>
                    </a:cubicBezTo>
                    <a:cubicBezTo>
                      <a:pt x="902" y="1460"/>
                      <a:pt x="739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6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8"/>
              <p:cNvSpPr/>
              <p:nvPr/>
            </p:nvSpPr>
            <p:spPr>
              <a:xfrm>
                <a:off x="962300" y="3067100"/>
                <a:ext cx="46475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9" extrusionOk="0">
                    <a:moveTo>
                      <a:pt x="1061" y="146"/>
                    </a:moveTo>
                    <a:cubicBezTo>
                      <a:pt x="1430" y="146"/>
                      <a:pt x="1727" y="432"/>
                      <a:pt x="1727" y="801"/>
                    </a:cubicBezTo>
                    <a:cubicBezTo>
                      <a:pt x="1719" y="1196"/>
                      <a:pt x="1395" y="1460"/>
                      <a:pt x="1056" y="1460"/>
                    </a:cubicBezTo>
                    <a:cubicBezTo>
                      <a:pt x="895" y="1460"/>
                      <a:pt x="731" y="1400"/>
                      <a:pt x="596" y="1265"/>
                    </a:cubicBezTo>
                    <a:cubicBezTo>
                      <a:pt x="180" y="849"/>
                      <a:pt x="477" y="146"/>
                      <a:pt x="1061" y="146"/>
                    </a:cubicBezTo>
                    <a:close/>
                    <a:moveTo>
                      <a:pt x="1061" y="0"/>
                    </a:moveTo>
                    <a:cubicBezTo>
                      <a:pt x="865" y="0"/>
                      <a:pt x="664" y="75"/>
                      <a:pt x="501" y="242"/>
                    </a:cubicBezTo>
                    <a:cubicBezTo>
                      <a:pt x="1" y="742"/>
                      <a:pt x="358" y="1599"/>
                      <a:pt x="1061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9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8"/>
              <p:cNvSpPr/>
              <p:nvPr/>
            </p:nvSpPr>
            <p:spPr>
              <a:xfrm>
                <a:off x="1088525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399" y="1460"/>
                      <a:pt x="1062" y="1460"/>
                    </a:cubicBezTo>
                    <a:cubicBezTo>
                      <a:pt x="901" y="1460"/>
                      <a:pt x="738" y="1400"/>
                      <a:pt x="607" y="1265"/>
                    </a:cubicBezTo>
                    <a:cubicBezTo>
                      <a:pt x="191" y="849"/>
                      <a:pt x="488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2" y="242"/>
                    </a:cubicBezTo>
                    <a:cubicBezTo>
                      <a:pt x="0" y="742"/>
                      <a:pt x="357" y="1599"/>
                      <a:pt x="1072" y="1599"/>
                    </a:cubicBezTo>
                    <a:cubicBezTo>
                      <a:pt x="1512" y="1587"/>
                      <a:pt x="1858" y="1242"/>
                      <a:pt x="1869" y="801"/>
                    </a:cubicBezTo>
                    <a:cubicBezTo>
                      <a:pt x="1869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0" name="Google Shape;580;p8"/>
              <p:cNvSpPr/>
              <p:nvPr/>
            </p:nvSpPr>
            <p:spPr>
              <a:xfrm>
                <a:off x="1215025" y="3067100"/>
                <a:ext cx="464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9" extrusionOk="0">
                    <a:moveTo>
                      <a:pt x="1060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19" y="1196"/>
                      <a:pt x="1394" y="1460"/>
                      <a:pt x="1056" y="1460"/>
                    </a:cubicBezTo>
                    <a:cubicBezTo>
                      <a:pt x="895" y="1460"/>
                      <a:pt x="730" y="1400"/>
                      <a:pt x="596" y="1265"/>
                    </a:cubicBezTo>
                    <a:cubicBezTo>
                      <a:pt x="179" y="849"/>
                      <a:pt x="477" y="146"/>
                      <a:pt x="1060" y="146"/>
                    </a:cubicBezTo>
                    <a:close/>
                    <a:moveTo>
                      <a:pt x="1061" y="0"/>
                    </a:moveTo>
                    <a:cubicBezTo>
                      <a:pt x="864" y="0"/>
                      <a:pt x="663" y="75"/>
                      <a:pt x="500" y="242"/>
                    </a:cubicBezTo>
                    <a:cubicBezTo>
                      <a:pt x="0" y="742"/>
                      <a:pt x="358" y="1599"/>
                      <a:pt x="1060" y="1599"/>
                    </a:cubicBezTo>
                    <a:cubicBezTo>
                      <a:pt x="1501" y="1587"/>
                      <a:pt x="1858" y="1242"/>
                      <a:pt x="1858" y="801"/>
                    </a:cubicBezTo>
                    <a:cubicBezTo>
                      <a:pt x="1858" y="320"/>
                      <a:pt x="1468" y="0"/>
                      <a:pt x="1061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1" name="Google Shape;581;p8"/>
              <p:cNvSpPr/>
              <p:nvPr/>
            </p:nvSpPr>
            <p:spPr>
              <a:xfrm>
                <a:off x="1341225" y="3067100"/>
                <a:ext cx="46750" cy="3997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9" extrusionOk="0">
                    <a:moveTo>
                      <a:pt x="1072" y="146"/>
                    </a:moveTo>
                    <a:cubicBezTo>
                      <a:pt x="1429" y="146"/>
                      <a:pt x="1727" y="432"/>
                      <a:pt x="1727" y="801"/>
                    </a:cubicBezTo>
                    <a:cubicBezTo>
                      <a:pt x="1727" y="1196"/>
                      <a:pt x="1400" y="1460"/>
                      <a:pt x="1062" y="1460"/>
                    </a:cubicBezTo>
                    <a:cubicBezTo>
                      <a:pt x="902" y="1460"/>
                      <a:pt x="739" y="1400"/>
                      <a:pt x="608" y="1265"/>
                    </a:cubicBezTo>
                    <a:cubicBezTo>
                      <a:pt x="191" y="849"/>
                      <a:pt x="489" y="146"/>
                      <a:pt x="1072" y="146"/>
                    </a:cubicBezTo>
                    <a:close/>
                    <a:moveTo>
                      <a:pt x="1073" y="0"/>
                    </a:moveTo>
                    <a:cubicBezTo>
                      <a:pt x="876" y="0"/>
                      <a:pt x="675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7"/>
                      <a:pt x="1858" y="1242"/>
                      <a:pt x="1870" y="801"/>
                    </a:cubicBezTo>
                    <a:cubicBezTo>
                      <a:pt x="1870" y="320"/>
                      <a:pt x="1480" y="0"/>
                      <a:pt x="1073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8"/>
              <p:cNvSpPr/>
              <p:nvPr/>
            </p:nvSpPr>
            <p:spPr>
              <a:xfrm>
                <a:off x="583100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7" y="1461"/>
                    </a:cubicBezTo>
                    <a:cubicBezTo>
                      <a:pt x="907" y="1461"/>
                      <a:pt x="742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2" y="242"/>
                    </a:cubicBezTo>
                    <a:cubicBezTo>
                      <a:pt x="0" y="742"/>
                      <a:pt x="358" y="1599"/>
                      <a:pt x="1072" y="1599"/>
                    </a:cubicBezTo>
                    <a:cubicBezTo>
                      <a:pt x="1512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8"/>
              <p:cNvSpPr/>
              <p:nvPr/>
            </p:nvSpPr>
            <p:spPr>
              <a:xfrm>
                <a:off x="709600" y="3185850"/>
                <a:ext cx="464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600" extrusionOk="0">
                    <a:moveTo>
                      <a:pt x="1060" y="147"/>
                    </a:moveTo>
                    <a:cubicBezTo>
                      <a:pt x="1429" y="147"/>
                      <a:pt x="1715" y="433"/>
                      <a:pt x="1727" y="802"/>
                    </a:cubicBezTo>
                    <a:cubicBezTo>
                      <a:pt x="1727" y="1197"/>
                      <a:pt x="1399" y="1461"/>
                      <a:pt x="1059" y="1461"/>
                    </a:cubicBezTo>
                    <a:cubicBezTo>
                      <a:pt x="896" y="1461"/>
                      <a:pt x="730" y="1401"/>
                      <a:pt x="596" y="1266"/>
                    </a:cubicBezTo>
                    <a:cubicBezTo>
                      <a:pt x="179" y="849"/>
                      <a:pt x="477" y="147"/>
                      <a:pt x="1060" y="147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5"/>
                      <a:pt x="501" y="242"/>
                    </a:cubicBezTo>
                    <a:cubicBezTo>
                      <a:pt x="1" y="742"/>
                      <a:pt x="358" y="1599"/>
                      <a:pt x="1060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8"/>
              <p:cNvSpPr/>
              <p:nvPr/>
            </p:nvSpPr>
            <p:spPr>
              <a:xfrm>
                <a:off x="835800" y="3185850"/>
                <a:ext cx="467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600" extrusionOk="0">
                    <a:moveTo>
                      <a:pt x="1072" y="147"/>
                    </a:moveTo>
                    <a:cubicBezTo>
                      <a:pt x="1430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8" y="1461"/>
                    </a:cubicBezTo>
                    <a:cubicBezTo>
                      <a:pt x="907" y="1461"/>
                      <a:pt x="743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1" y="1"/>
                    </a:moveTo>
                    <a:cubicBezTo>
                      <a:pt x="875" y="1"/>
                      <a:pt x="676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8"/>
              <p:cNvSpPr/>
              <p:nvPr/>
            </p:nvSpPr>
            <p:spPr>
              <a:xfrm>
                <a:off x="962300" y="3185850"/>
                <a:ext cx="46475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600" extrusionOk="0">
                    <a:moveTo>
                      <a:pt x="1061" y="147"/>
                    </a:moveTo>
                    <a:cubicBezTo>
                      <a:pt x="1430" y="147"/>
                      <a:pt x="1715" y="433"/>
                      <a:pt x="1727" y="802"/>
                    </a:cubicBezTo>
                    <a:cubicBezTo>
                      <a:pt x="1727" y="1197"/>
                      <a:pt x="1400" y="1461"/>
                      <a:pt x="1059" y="1461"/>
                    </a:cubicBezTo>
                    <a:cubicBezTo>
                      <a:pt x="896" y="1461"/>
                      <a:pt x="731" y="1401"/>
                      <a:pt x="596" y="1266"/>
                    </a:cubicBezTo>
                    <a:cubicBezTo>
                      <a:pt x="180" y="849"/>
                      <a:pt x="477" y="147"/>
                      <a:pt x="1061" y="147"/>
                    </a:cubicBezTo>
                    <a:close/>
                    <a:moveTo>
                      <a:pt x="1061" y="1"/>
                    </a:moveTo>
                    <a:cubicBezTo>
                      <a:pt x="865" y="1"/>
                      <a:pt x="664" y="75"/>
                      <a:pt x="501" y="242"/>
                    </a:cubicBezTo>
                    <a:cubicBezTo>
                      <a:pt x="1" y="742"/>
                      <a:pt x="358" y="1599"/>
                      <a:pt x="1061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9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8"/>
              <p:cNvSpPr/>
              <p:nvPr/>
            </p:nvSpPr>
            <p:spPr>
              <a:xfrm>
                <a:off x="1088525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7" y="1461"/>
                    </a:cubicBezTo>
                    <a:cubicBezTo>
                      <a:pt x="906" y="1461"/>
                      <a:pt x="742" y="1401"/>
                      <a:pt x="607" y="1266"/>
                    </a:cubicBezTo>
                    <a:cubicBezTo>
                      <a:pt x="191" y="849"/>
                      <a:pt x="488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2" y="242"/>
                    </a:cubicBezTo>
                    <a:cubicBezTo>
                      <a:pt x="0" y="742"/>
                      <a:pt x="357" y="1599"/>
                      <a:pt x="1072" y="1599"/>
                    </a:cubicBezTo>
                    <a:cubicBezTo>
                      <a:pt x="1512" y="1588"/>
                      <a:pt x="1858" y="1242"/>
                      <a:pt x="1869" y="802"/>
                    </a:cubicBezTo>
                    <a:cubicBezTo>
                      <a:pt x="1861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8"/>
              <p:cNvSpPr/>
              <p:nvPr/>
            </p:nvSpPr>
            <p:spPr>
              <a:xfrm>
                <a:off x="1215025" y="3185850"/>
                <a:ext cx="464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600" extrusionOk="0">
                    <a:moveTo>
                      <a:pt x="1060" y="147"/>
                    </a:moveTo>
                    <a:cubicBezTo>
                      <a:pt x="1429" y="147"/>
                      <a:pt x="1715" y="433"/>
                      <a:pt x="1727" y="802"/>
                    </a:cubicBezTo>
                    <a:cubicBezTo>
                      <a:pt x="1727" y="1197"/>
                      <a:pt x="1399" y="1461"/>
                      <a:pt x="1058" y="1461"/>
                    </a:cubicBezTo>
                    <a:cubicBezTo>
                      <a:pt x="896" y="1461"/>
                      <a:pt x="730" y="1401"/>
                      <a:pt x="596" y="1266"/>
                    </a:cubicBezTo>
                    <a:cubicBezTo>
                      <a:pt x="179" y="849"/>
                      <a:pt x="477" y="147"/>
                      <a:pt x="1060" y="147"/>
                    </a:cubicBezTo>
                    <a:close/>
                    <a:moveTo>
                      <a:pt x="1061" y="1"/>
                    </a:moveTo>
                    <a:cubicBezTo>
                      <a:pt x="864" y="1"/>
                      <a:pt x="663" y="75"/>
                      <a:pt x="500" y="242"/>
                    </a:cubicBezTo>
                    <a:cubicBezTo>
                      <a:pt x="0" y="742"/>
                      <a:pt x="358" y="1599"/>
                      <a:pt x="1060" y="1599"/>
                    </a:cubicBezTo>
                    <a:cubicBezTo>
                      <a:pt x="1501" y="1588"/>
                      <a:pt x="1858" y="1242"/>
                      <a:pt x="1858" y="802"/>
                    </a:cubicBezTo>
                    <a:cubicBezTo>
                      <a:pt x="1858" y="320"/>
                      <a:pt x="1468" y="1"/>
                      <a:pt x="1061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8"/>
              <p:cNvSpPr/>
              <p:nvPr/>
            </p:nvSpPr>
            <p:spPr>
              <a:xfrm>
                <a:off x="1341225" y="3185850"/>
                <a:ext cx="46750" cy="400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00" extrusionOk="0">
                    <a:moveTo>
                      <a:pt x="1072" y="147"/>
                    </a:moveTo>
                    <a:cubicBezTo>
                      <a:pt x="1429" y="147"/>
                      <a:pt x="1727" y="433"/>
                      <a:pt x="1727" y="802"/>
                    </a:cubicBezTo>
                    <a:cubicBezTo>
                      <a:pt x="1727" y="1197"/>
                      <a:pt x="1405" y="1461"/>
                      <a:pt x="1068" y="1461"/>
                    </a:cubicBezTo>
                    <a:cubicBezTo>
                      <a:pt x="907" y="1461"/>
                      <a:pt x="742" y="1401"/>
                      <a:pt x="608" y="1266"/>
                    </a:cubicBezTo>
                    <a:cubicBezTo>
                      <a:pt x="191" y="849"/>
                      <a:pt x="489" y="147"/>
                      <a:pt x="1072" y="147"/>
                    </a:cubicBezTo>
                    <a:close/>
                    <a:moveTo>
                      <a:pt x="1070" y="1"/>
                    </a:moveTo>
                    <a:cubicBezTo>
                      <a:pt x="875" y="1"/>
                      <a:pt x="675" y="75"/>
                      <a:pt x="513" y="242"/>
                    </a:cubicBezTo>
                    <a:cubicBezTo>
                      <a:pt x="1" y="742"/>
                      <a:pt x="358" y="1599"/>
                      <a:pt x="1072" y="1599"/>
                    </a:cubicBezTo>
                    <a:cubicBezTo>
                      <a:pt x="1513" y="1588"/>
                      <a:pt x="1858" y="1242"/>
                      <a:pt x="1870" y="802"/>
                    </a:cubicBezTo>
                    <a:cubicBezTo>
                      <a:pt x="1862" y="320"/>
                      <a:pt x="1475" y="1"/>
                      <a:pt x="1070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8"/>
              <p:cNvSpPr/>
              <p:nvPr/>
            </p:nvSpPr>
            <p:spPr>
              <a:xfrm>
                <a:off x="583100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8" y="150"/>
                    </a:moveTo>
                    <a:cubicBezTo>
                      <a:pt x="1062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399" y="1464"/>
                      <a:pt x="1062" y="1464"/>
                    </a:cubicBezTo>
                    <a:cubicBezTo>
                      <a:pt x="901" y="1464"/>
                      <a:pt x="738" y="1404"/>
                      <a:pt x="608" y="1270"/>
                    </a:cubicBezTo>
                    <a:cubicBezTo>
                      <a:pt x="194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2" y="234"/>
                    </a:cubicBezTo>
                    <a:cubicBezTo>
                      <a:pt x="0" y="746"/>
                      <a:pt x="358" y="1591"/>
                      <a:pt x="1072" y="1591"/>
                    </a:cubicBezTo>
                    <a:cubicBezTo>
                      <a:pt x="1512" y="1591"/>
                      <a:pt x="1858" y="1246"/>
                      <a:pt x="1870" y="805"/>
                    </a:cubicBezTo>
                    <a:cubicBezTo>
                      <a:pt x="1870" y="321"/>
                      <a:pt x="1475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0" name="Google Shape;590;p8"/>
              <p:cNvSpPr/>
              <p:nvPr/>
            </p:nvSpPr>
            <p:spPr>
              <a:xfrm>
                <a:off x="709600" y="3304525"/>
                <a:ext cx="464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58" h="1592" extrusionOk="0">
                    <a:moveTo>
                      <a:pt x="1046" y="150"/>
                    </a:moveTo>
                    <a:cubicBezTo>
                      <a:pt x="1051" y="150"/>
                      <a:pt x="1055" y="150"/>
                      <a:pt x="1060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19" y="1200"/>
                      <a:pt x="1394" y="1464"/>
                      <a:pt x="1056" y="1464"/>
                    </a:cubicBezTo>
                    <a:cubicBezTo>
                      <a:pt x="895" y="1464"/>
                      <a:pt x="730" y="1404"/>
                      <a:pt x="596" y="1270"/>
                    </a:cubicBezTo>
                    <a:cubicBezTo>
                      <a:pt x="183" y="856"/>
                      <a:pt x="472" y="150"/>
                      <a:pt x="1046" y="150"/>
                    </a:cubicBezTo>
                    <a:close/>
                    <a:moveTo>
                      <a:pt x="1054" y="1"/>
                    </a:moveTo>
                    <a:cubicBezTo>
                      <a:pt x="859" y="1"/>
                      <a:pt x="662" y="73"/>
                      <a:pt x="501" y="234"/>
                    </a:cubicBezTo>
                    <a:cubicBezTo>
                      <a:pt x="1" y="734"/>
                      <a:pt x="358" y="1591"/>
                      <a:pt x="1060" y="1591"/>
                    </a:cubicBezTo>
                    <a:cubicBezTo>
                      <a:pt x="1501" y="1591"/>
                      <a:pt x="1858" y="1246"/>
                      <a:pt x="1858" y="805"/>
                    </a:cubicBezTo>
                    <a:cubicBezTo>
                      <a:pt x="1858" y="321"/>
                      <a:pt x="1464" y="1"/>
                      <a:pt x="1054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1" name="Google Shape;591;p8"/>
              <p:cNvSpPr/>
              <p:nvPr/>
            </p:nvSpPr>
            <p:spPr>
              <a:xfrm>
                <a:off x="835800" y="3304525"/>
                <a:ext cx="46775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1592" extrusionOk="0">
                    <a:moveTo>
                      <a:pt x="1058" y="150"/>
                    </a:moveTo>
                    <a:cubicBezTo>
                      <a:pt x="1063" y="150"/>
                      <a:pt x="1068" y="150"/>
                      <a:pt x="1072" y="150"/>
                    </a:cubicBezTo>
                    <a:cubicBezTo>
                      <a:pt x="1430" y="150"/>
                      <a:pt x="1727" y="436"/>
                      <a:pt x="1727" y="805"/>
                    </a:cubicBezTo>
                    <a:cubicBezTo>
                      <a:pt x="1727" y="1200"/>
                      <a:pt x="1400" y="1464"/>
                      <a:pt x="1063" y="1464"/>
                    </a:cubicBezTo>
                    <a:cubicBezTo>
                      <a:pt x="902" y="1464"/>
                      <a:pt x="739" y="1404"/>
                      <a:pt x="608" y="1270"/>
                    </a:cubicBezTo>
                    <a:cubicBezTo>
                      <a:pt x="195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2" y="1"/>
                      <a:pt x="674" y="73"/>
                      <a:pt x="513" y="234"/>
                    </a:cubicBezTo>
                    <a:cubicBezTo>
                      <a:pt x="1" y="746"/>
                      <a:pt x="358" y="1591"/>
                      <a:pt x="1072" y="1591"/>
                    </a:cubicBezTo>
                    <a:cubicBezTo>
                      <a:pt x="1513" y="1591"/>
                      <a:pt x="1858" y="1246"/>
                      <a:pt x="1870" y="805"/>
                    </a:cubicBezTo>
                    <a:cubicBezTo>
                      <a:pt x="1870" y="321"/>
                      <a:pt x="1476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962300" y="3304525"/>
                <a:ext cx="46475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59" h="1592" extrusionOk="0">
                    <a:moveTo>
                      <a:pt x="1046" y="150"/>
                    </a:moveTo>
                    <a:cubicBezTo>
                      <a:pt x="1051" y="150"/>
                      <a:pt x="1056" y="150"/>
                      <a:pt x="1061" y="150"/>
                    </a:cubicBezTo>
                    <a:cubicBezTo>
                      <a:pt x="1430" y="150"/>
                      <a:pt x="1727" y="436"/>
                      <a:pt x="1727" y="805"/>
                    </a:cubicBezTo>
                    <a:cubicBezTo>
                      <a:pt x="1719" y="1200"/>
                      <a:pt x="1395" y="1464"/>
                      <a:pt x="1056" y="1464"/>
                    </a:cubicBezTo>
                    <a:cubicBezTo>
                      <a:pt x="895" y="1464"/>
                      <a:pt x="731" y="1404"/>
                      <a:pt x="596" y="1270"/>
                    </a:cubicBezTo>
                    <a:cubicBezTo>
                      <a:pt x="183" y="856"/>
                      <a:pt x="472" y="150"/>
                      <a:pt x="1046" y="150"/>
                    </a:cubicBezTo>
                    <a:close/>
                    <a:moveTo>
                      <a:pt x="1054" y="1"/>
                    </a:moveTo>
                    <a:cubicBezTo>
                      <a:pt x="860" y="1"/>
                      <a:pt x="662" y="73"/>
                      <a:pt x="501" y="234"/>
                    </a:cubicBezTo>
                    <a:cubicBezTo>
                      <a:pt x="1" y="746"/>
                      <a:pt x="358" y="1591"/>
                      <a:pt x="1061" y="1591"/>
                    </a:cubicBezTo>
                    <a:cubicBezTo>
                      <a:pt x="1501" y="1591"/>
                      <a:pt x="1858" y="1246"/>
                      <a:pt x="1858" y="805"/>
                    </a:cubicBezTo>
                    <a:cubicBezTo>
                      <a:pt x="1858" y="321"/>
                      <a:pt x="1464" y="1"/>
                      <a:pt x="1054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8"/>
              <p:cNvSpPr/>
              <p:nvPr/>
            </p:nvSpPr>
            <p:spPr>
              <a:xfrm>
                <a:off x="1088525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7" y="150"/>
                    </a:moveTo>
                    <a:cubicBezTo>
                      <a:pt x="1062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399" y="1464"/>
                      <a:pt x="1062" y="1464"/>
                    </a:cubicBezTo>
                    <a:cubicBezTo>
                      <a:pt x="901" y="1464"/>
                      <a:pt x="738" y="1404"/>
                      <a:pt x="607" y="1270"/>
                    </a:cubicBezTo>
                    <a:cubicBezTo>
                      <a:pt x="194" y="856"/>
                      <a:pt x="483" y="150"/>
                      <a:pt x="1057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2" y="234"/>
                    </a:cubicBezTo>
                    <a:cubicBezTo>
                      <a:pt x="0" y="746"/>
                      <a:pt x="357" y="1591"/>
                      <a:pt x="1072" y="1591"/>
                    </a:cubicBezTo>
                    <a:cubicBezTo>
                      <a:pt x="1512" y="1591"/>
                      <a:pt x="1858" y="1246"/>
                      <a:pt x="1869" y="805"/>
                    </a:cubicBezTo>
                    <a:cubicBezTo>
                      <a:pt x="1869" y="321"/>
                      <a:pt x="1475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8"/>
              <p:cNvSpPr/>
              <p:nvPr/>
            </p:nvSpPr>
            <p:spPr>
              <a:xfrm>
                <a:off x="1214800" y="3304625"/>
                <a:ext cx="46675" cy="39700"/>
              </a:xfrm>
              <a:custGeom>
                <a:avLst/>
                <a:gdLst/>
                <a:ahLst/>
                <a:cxnLst/>
                <a:rect l="l" t="t" r="r" b="b"/>
                <a:pathLst>
                  <a:path w="1867" h="1588" extrusionOk="0">
                    <a:moveTo>
                      <a:pt x="1055" y="146"/>
                    </a:moveTo>
                    <a:cubicBezTo>
                      <a:pt x="1059" y="146"/>
                      <a:pt x="1064" y="146"/>
                      <a:pt x="1069" y="146"/>
                    </a:cubicBezTo>
                    <a:cubicBezTo>
                      <a:pt x="1438" y="146"/>
                      <a:pt x="1736" y="432"/>
                      <a:pt x="1736" y="801"/>
                    </a:cubicBezTo>
                    <a:cubicBezTo>
                      <a:pt x="1728" y="1196"/>
                      <a:pt x="1403" y="1460"/>
                      <a:pt x="1065" y="1460"/>
                    </a:cubicBezTo>
                    <a:cubicBezTo>
                      <a:pt x="904" y="1460"/>
                      <a:pt x="739" y="1400"/>
                      <a:pt x="605" y="1266"/>
                    </a:cubicBezTo>
                    <a:cubicBezTo>
                      <a:pt x="191" y="852"/>
                      <a:pt x="481" y="146"/>
                      <a:pt x="1055" y="146"/>
                    </a:cubicBezTo>
                    <a:close/>
                    <a:moveTo>
                      <a:pt x="1066" y="0"/>
                    </a:moveTo>
                    <a:cubicBezTo>
                      <a:pt x="868" y="0"/>
                      <a:pt x="664" y="75"/>
                      <a:pt x="497" y="242"/>
                    </a:cubicBezTo>
                    <a:cubicBezTo>
                      <a:pt x="1" y="738"/>
                      <a:pt x="361" y="1587"/>
                      <a:pt x="1055" y="1587"/>
                    </a:cubicBezTo>
                    <a:cubicBezTo>
                      <a:pt x="1059" y="1587"/>
                      <a:pt x="1064" y="1587"/>
                      <a:pt x="1069" y="1587"/>
                    </a:cubicBezTo>
                    <a:cubicBezTo>
                      <a:pt x="1510" y="1587"/>
                      <a:pt x="1855" y="1230"/>
                      <a:pt x="1867" y="801"/>
                    </a:cubicBezTo>
                    <a:cubicBezTo>
                      <a:pt x="1867" y="320"/>
                      <a:pt x="1477" y="0"/>
                      <a:pt x="1066" y="0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8"/>
              <p:cNvSpPr/>
              <p:nvPr/>
            </p:nvSpPr>
            <p:spPr>
              <a:xfrm>
                <a:off x="1341225" y="3304525"/>
                <a:ext cx="46750" cy="39800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592" extrusionOk="0">
                    <a:moveTo>
                      <a:pt x="1058" y="150"/>
                    </a:moveTo>
                    <a:cubicBezTo>
                      <a:pt x="1063" y="150"/>
                      <a:pt x="1067" y="150"/>
                      <a:pt x="1072" y="150"/>
                    </a:cubicBezTo>
                    <a:cubicBezTo>
                      <a:pt x="1429" y="150"/>
                      <a:pt x="1727" y="436"/>
                      <a:pt x="1727" y="805"/>
                    </a:cubicBezTo>
                    <a:cubicBezTo>
                      <a:pt x="1727" y="1200"/>
                      <a:pt x="1400" y="1464"/>
                      <a:pt x="1062" y="1464"/>
                    </a:cubicBezTo>
                    <a:cubicBezTo>
                      <a:pt x="902" y="1464"/>
                      <a:pt x="739" y="1404"/>
                      <a:pt x="608" y="1270"/>
                    </a:cubicBezTo>
                    <a:cubicBezTo>
                      <a:pt x="195" y="856"/>
                      <a:pt x="484" y="150"/>
                      <a:pt x="1058" y="150"/>
                    </a:cubicBezTo>
                    <a:close/>
                    <a:moveTo>
                      <a:pt x="1066" y="1"/>
                    </a:moveTo>
                    <a:cubicBezTo>
                      <a:pt x="871" y="1"/>
                      <a:pt x="673" y="73"/>
                      <a:pt x="513" y="234"/>
                    </a:cubicBezTo>
                    <a:cubicBezTo>
                      <a:pt x="1" y="734"/>
                      <a:pt x="358" y="1591"/>
                      <a:pt x="1072" y="1591"/>
                    </a:cubicBezTo>
                    <a:cubicBezTo>
                      <a:pt x="1513" y="1591"/>
                      <a:pt x="1858" y="1246"/>
                      <a:pt x="1870" y="805"/>
                    </a:cubicBezTo>
                    <a:cubicBezTo>
                      <a:pt x="1870" y="321"/>
                      <a:pt x="1476" y="1"/>
                      <a:pt x="1066" y="1"/>
                    </a:cubicBezTo>
                    <a:close/>
                  </a:path>
                </a:pathLst>
              </a:custGeom>
              <a:solidFill>
                <a:srgbClr val="09090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96" name="Google Shape;596;p8"/>
          <p:cNvSpPr/>
          <p:nvPr/>
        </p:nvSpPr>
        <p:spPr>
          <a:xfrm rot="2152776">
            <a:off x="-588700" y="-466228"/>
            <a:ext cx="980357" cy="1960194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p8"/>
          <p:cNvSpPr/>
          <p:nvPr/>
        </p:nvSpPr>
        <p:spPr>
          <a:xfrm rot="3388570">
            <a:off x="-588899" y="-291527"/>
            <a:ext cx="980454" cy="1960225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8" name="Google Shape;598;p8"/>
          <p:cNvGrpSpPr/>
          <p:nvPr/>
        </p:nvGrpSpPr>
        <p:grpSpPr>
          <a:xfrm>
            <a:off x="405617" y="1637768"/>
            <a:ext cx="997535" cy="987886"/>
            <a:chOff x="468200" y="1667900"/>
            <a:chExt cx="1085575" cy="1075075"/>
          </a:xfrm>
        </p:grpSpPr>
        <p:sp>
          <p:nvSpPr>
            <p:cNvPr id="599" name="Google Shape;599;p8"/>
            <p:cNvSpPr/>
            <p:nvPr/>
          </p:nvSpPr>
          <p:spPr>
            <a:xfrm>
              <a:off x="989100" y="1667900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7" y="1"/>
                  </a:moveTo>
                  <a:cubicBezTo>
                    <a:pt x="489" y="1"/>
                    <a:pt x="0" y="398"/>
                    <a:pt x="0" y="1000"/>
                  </a:cubicBezTo>
                  <a:cubicBezTo>
                    <a:pt x="0" y="1595"/>
                    <a:pt x="488" y="1988"/>
                    <a:pt x="995" y="1988"/>
                  </a:cubicBezTo>
                  <a:cubicBezTo>
                    <a:pt x="1240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8"/>
            <p:cNvSpPr/>
            <p:nvPr/>
          </p:nvSpPr>
          <p:spPr>
            <a:xfrm>
              <a:off x="1062325" y="1741025"/>
              <a:ext cx="51825" cy="49750"/>
            </a:xfrm>
            <a:custGeom>
              <a:avLst/>
              <a:gdLst/>
              <a:ahLst/>
              <a:cxnLst/>
              <a:rect l="l" t="t" r="r" b="b"/>
              <a:pathLst>
                <a:path w="2073" h="1990" extrusionOk="0">
                  <a:moveTo>
                    <a:pt x="997" y="1"/>
                  </a:moveTo>
                  <a:cubicBezTo>
                    <a:pt x="487" y="1"/>
                    <a:pt x="0" y="396"/>
                    <a:pt x="0" y="992"/>
                  </a:cubicBezTo>
                  <a:cubicBezTo>
                    <a:pt x="0" y="1589"/>
                    <a:pt x="487" y="1989"/>
                    <a:pt x="996" y="1989"/>
                  </a:cubicBezTo>
                  <a:cubicBezTo>
                    <a:pt x="1239" y="1989"/>
                    <a:pt x="1487" y="1899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8"/>
            <p:cNvSpPr/>
            <p:nvPr/>
          </p:nvSpPr>
          <p:spPr>
            <a:xfrm>
              <a:off x="907550" y="174112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34" y="0"/>
                  </a:moveTo>
                  <a:cubicBezTo>
                    <a:pt x="453" y="0"/>
                    <a:pt x="0" y="1072"/>
                    <a:pt x="631" y="1691"/>
                  </a:cubicBezTo>
                  <a:cubicBezTo>
                    <a:pt x="822" y="1887"/>
                    <a:pt x="1075" y="1986"/>
                    <a:pt x="1328" y="1986"/>
                  </a:cubicBezTo>
                  <a:cubicBezTo>
                    <a:pt x="1581" y="1986"/>
                    <a:pt x="1834" y="1887"/>
                    <a:pt x="2024" y="1691"/>
                  </a:cubicBezTo>
                  <a:cubicBezTo>
                    <a:pt x="2655" y="1072"/>
                    <a:pt x="2215" y="0"/>
                    <a:pt x="13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8"/>
            <p:cNvSpPr/>
            <p:nvPr/>
          </p:nvSpPr>
          <p:spPr>
            <a:xfrm>
              <a:off x="1135850" y="18145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8"/>
            <p:cNvSpPr/>
            <p:nvPr/>
          </p:nvSpPr>
          <p:spPr>
            <a:xfrm>
              <a:off x="120907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6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8"/>
            <p:cNvSpPr/>
            <p:nvPr/>
          </p:nvSpPr>
          <p:spPr>
            <a:xfrm>
              <a:off x="1282300" y="1960875"/>
              <a:ext cx="51800" cy="49725"/>
            </a:xfrm>
            <a:custGeom>
              <a:avLst/>
              <a:gdLst/>
              <a:ahLst/>
              <a:cxnLst/>
              <a:rect l="l" t="t" r="r" b="b"/>
              <a:pathLst>
                <a:path w="2072" h="1989" extrusionOk="0">
                  <a:moveTo>
                    <a:pt x="1001" y="0"/>
                  </a:moveTo>
                  <a:cubicBezTo>
                    <a:pt x="492" y="0"/>
                    <a:pt x="0" y="400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91" y="91"/>
                    <a:pt x="1244" y="0"/>
                    <a:pt x="10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8"/>
            <p:cNvSpPr/>
            <p:nvPr/>
          </p:nvSpPr>
          <p:spPr>
            <a:xfrm>
              <a:off x="1355225" y="2034025"/>
              <a:ext cx="52100" cy="49700"/>
            </a:xfrm>
            <a:custGeom>
              <a:avLst/>
              <a:gdLst/>
              <a:ahLst/>
              <a:cxnLst/>
              <a:rect l="l" t="t" r="r" b="b"/>
              <a:pathLst>
                <a:path w="2084" h="1988" extrusionOk="0">
                  <a:moveTo>
                    <a:pt x="996" y="1"/>
                  </a:moveTo>
                  <a:cubicBezTo>
                    <a:pt x="488" y="1"/>
                    <a:pt x="0" y="397"/>
                    <a:pt x="0" y="1000"/>
                  </a:cubicBezTo>
                  <a:cubicBezTo>
                    <a:pt x="0" y="1594"/>
                    <a:pt x="487" y="1988"/>
                    <a:pt x="995" y="1988"/>
                  </a:cubicBezTo>
                  <a:cubicBezTo>
                    <a:pt x="1240" y="1988"/>
                    <a:pt x="1489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8"/>
            <p:cNvSpPr/>
            <p:nvPr/>
          </p:nvSpPr>
          <p:spPr>
            <a:xfrm>
              <a:off x="1428750" y="21075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8"/>
            <p:cNvSpPr/>
            <p:nvPr/>
          </p:nvSpPr>
          <p:spPr>
            <a:xfrm>
              <a:off x="1501950" y="2180750"/>
              <a:ext cx="51825" cy="49650"/>
            </a:xfrm>
            <a:custGeom>
              <a:avLst/>
              <a:gdLst/>
              <a:ahLst/>
              <a:cxnLst/>
              <a:rect l="l" t="t" r="r" b="b"/>
              <a:pathLst>
                <a:path w="2073" h="1986" extrusionOk="0">
                  <a:moveTo>
                    <a:pt x="990" y="1"/>
                  </a:moveTo>
                  <a:cubicBezTo>
                    <a:pt x="483" y="1"/>
                    <a:pt x="1" y="395"/>
                    <a:pt x="1" y="989"/>
                  </a:cubicBezTo>
                  <a:cubicBezTo>
                    <a:pt x="1" y="1586"/>
                    <a:pt x="487" y="1986"/>
                    <a:pt x="997" y="1986"/>
                  </a:cubicBezTo>
                  <a:cubicBezTo>
                    <a:pt x="1240" y="1986"/>
                    <a:pt x="1488" y="1895"/>
                    <a:pt x="1692" y="1691"/>
                  </a:cubicBezTo>
                  <a:cubicBezTo>
                    <a:pt x="2073" y="1310"/>
                    <a:pt x="2073" y="679"/>
                    <a:pt x="1692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8"/>
            <p:cNvSpPr/>
            <p:nvPr/>
          </p:nvSpPr>
          <p:spPr>
            <a:xfrm>
              <a:off x="989100" y="18142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5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8"/>
            <p:cNvSpPr/>
            <p:nvPr/>
          </p:nvSpPr>
          <p:spPr>
            <a:xfrm>
              <a:off x="106292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8"/>
            <p:cNvSpPr/>
            <p:nvPr/>
          </p:nvSpPr>
          <p:spPr>
            <a:xfrm>
              <a:off x="1135850" y="19610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02"/>
                    <a:pt x="2084" y="671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1209075" y="2034025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1" y="1"/>
                  </a:moveTo>
                  <a:cubicBezTo>
                    <a:pt x="483" y="1"/>
                    <a:pt x="0" y="397"/>
                    <a:pt x="0" y="1000"/>
                  </a:cubicBezTo>
                  <a:cubicBezTo>
                    <a:pt x="0" y="1594"/>
                    <a:pt x="482" y="1988"/>
                    <a:pt x="989" y="1988"/>
                  </a:cubicBezTo>
                  <a:cubicBezTo>
                    <a:pt x="1234" y="1988"/>
                    <a:pt x="1485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6" y="1"/>
                    <a:pt x="99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1282300" y="2107250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5" y="0"/>
                  </a:moveTo>
                  <a:cubicBezTo>
                    <a:pt x="487" y="0"/>
                    <a:pt x="0" y="394"/>
                    <a:pt x="0" y="988"/>
                  </a:cubicBezTo>
                  <a:cubicBezTo>
                    <a:pt x="0" y="1591"/>
                    <a:pt x="488" y="1988"/>
                    <a:pt x="996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9" y="92"/>
                    <a:pt x="1240" y="0"/>
                    <a:pt x="9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1355525" y="2180750"/>
              <a:ext cx="52100" cy="49725"/>
            </a:xfrm>
            <a:custGeom>
              <a:avLst/>
              <a:gdLst/>
              <a:ahLst/>
              <a:cxnLst/>
              <a:rect l="l" t="t" r="r" b="b"/>
              <a:pathLst>
                <a:path w="2084" h="1989" extrusionOk="0">
                  <a:moveTo>
                    <a:pt x="998" y="1"/>
                  </a:moveTo>
                  <a:cubicBezTo>
                    <a:pt x="487" y="1"/>
                    <a:pt x="0" y="395"/>
                    <a:pt x="0" y="989"/>
                  </a:cubicBezTo>
                  <a:cubicBezTo>
                    <a:pt x="0" y="1592"/>
                    <a:pt x="488" y="1988"/>
                    <a:pt x="1000" y="1988"/>
                  </a:cubicBezTo>
                  <a:cubicBezTo>
                    <a:pt x="1246" y="1988"/>
                    <a:pt x="1498" y="1896"/>
                    <a:pt x="1703" y="1691"/>
                  </a:cubicBezTo>
                  <a:cubicBezTo>
                    <a:pt x="2084" y="1310"/>
                    <a:pt x="2084" y="679"/>
                    <a:pt x="1703" y="298"/>
                  </a:cubicBezTo>
                  <a:cubicBezTo>
                    <a:pt x="1497" y="93"/>
                    <a:pt x="1245" y="1"/>
                    <a:pt x="9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1428750" y="22539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842650" y="18145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915575" y="1887575"/>
              <a:ext cx="49725" cy="49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53" y="0"/>
                    <a:pt x="1" y="453"/>
                    <a:pt x="1" y="1000"/>
                  </a:cubicBezTo>
                  <a:cubicBezTo>
                    <a:pt x="1" y="1536"/>
                    <a:pt x="453" y="1988"/>
                    <a:pt x="1001" y="1988"/>
                  </a:cubicBezTo>
                  <a:cubicBezTo>
                    <a:pt x="1548" y="1988"/>
                    <a:pt x="1989" y="1536"/>
                    <a:pt x="1989" y="1000"/>
                  </a:cubicBezTo>
                  <a:cubicBezTo>
                    <a:pt x="1989" y="453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761100" y="188757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22" y="0"/>
                  </a:moveTo>
                  <a:cubicBezTo>
                    <a:pt x="441" y="0"/>
                    <a:pt x="0" y="1072"/>
                    <a:pt x="619" y="1691"/>
                  </a:cubicBezTo>
                  <a:cubicBezTo>
                    <a:pt x="816" y="1887"/>
                    <a:pt x="1072" y="1985"/>
                    <a:pt x="1326" y="1985"/>
                  </a:cubicBezTo>
                  <a:cubicBezTo>
                    <a:pt x="1581" y="1985"/>
                    <a:pt x="1834" y="1887"/>
                    <a:pt x="2024" y="1691"/>
                  </a:cubicBezTo>
                  <a:cubicBezTo>
                    <a:pt x="2655" y="1072"/>
                    <a:pt x="2203" y="0"/>
                    <a:pt x="132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989400" y="19613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8"/>
            <p:cNvSpPr/>
            <p:nvPr/>
          </p:nvSpPr>
          <p:spPr>
            <a:xfrm>
              <a:off x="1062625" y="203432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86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6" y="1985"/>
                    <a:pt x="993" y="1985"/>
                  </a:cubicBezTo>
                  <a:cubicBezTo>
                    <a:pt x="1234" y="1985"/>
                    <a:pt x="1479" y="1894"/>
                    <a:pt x="1679" y="1691"/>
                  </a:cubicBezTo>
                  <a:cubicBezTo>
                    <a:pt x="2072" y="1310"/>
                    <a:pt x="2072" y="678"/>
                    <a:pt x="1679" y="297"/>
                  </a:cubicBezTo>
                  <a:cubicBezTo>
                    <a:pt x="1477" y="92"/>
                    <a:pt x="1229" y="0"/>
                    <a:pt x="9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8"/>
            <p:cNvSpPr/>
            <p:nvPr/>
          </p:nvSpPr>
          <p:spPr>
            <a:xfrm>
              <a:off x="1135550" y="21074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90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1208775" y="21806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7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1282300" y="22542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1355525" y="2327275"/>
              <a:ext cx="51800" cy="49750"/>
            </a:xfrm>
            <a:custGeom>
              <a:avLst/>
              <a:gdLst/>
              <a:ahLst/>
              <a:cxnLst/>
              <a:rect l="l" t="t" r="r" b="b"/>
              <a:pathLst>
                <a:path w="2072" h="1990" extrusionOk="0">
                  <a:moveTo>
                    <a:pt x="996" y="1"/>
                  </a:moveTo>
                  <a:cubicBezTo>
                    <a:pt x="486" y="1"/>
                    <a:pt x="0" y="401"/>
                    <a:pt x="0" y="998"/>
                  </a:cubicBezTo>
                  <a:cubicBezTo>
                    <a:pt x="0" y="1595"/>
                    <a:pt x="486" y="1989"/>
                    <a:pt x="996" y="1989"/>
                  </a:cubicBezTo>
                  <a:cubicBezTo>
                    <a:pt x="1239" y="1989"/>
                    <a:pt x="1487" y="1900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87" y="92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8"/>
            <p:cNvSpPr/>
            <p:nvPr/>
          </p:nvSpPr>
          <p:spPr>
            <a:xfrm>
              <a:off x="842650" y="19607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8"/>
            <p:cNvSpPr/>
            <p:nvPr/>
          </p:nvSpPr>
          <p:spPr>
            <a:xfrm>
              <a:off x="916175" y="2034325"/>
              <a:ext cx="51825" cy="49625"/>
            </a:xfrm>
            <a:custGeom>
              <a:avLst/>
              <a:gdLst/>
              <a:ahLst/>
              <a:cxnLst/>
              <a:rect l="l" t="t" r="r" b="b"/>
              <a:pathLst>
                <a:path w="2073" h="1985" extrusionOk="0">
                  <a:moveTo>
                    <a:pt x="990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7" y="1985"/>
                    <a:pt x="996" y="1985"/>
                  </a:cubicBezTo>
                  <a:cubicBezTo>
                    <a:pt x="1239" y="1985"/>
                    <a:pt x="1488" y="1894"/>
                    <a:pt x="1691" y="1691"/>
                  </a:cubicBezTo>
                  <a:cubicBezTo>
                    <a:pt x="2072" y="1310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8"/>
            <p:cNvSpPr/>
            <p:nvPr/>
          </p:nvSpPr>
          <p:spPr>
            <a:xfrm>
              <a:off x="989400" y="21074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8"/>
            <p:cNvSpPr/>
            <p:nvPr/>
          </p:nvSpPr>
          <p:spPr>
            <a:xfrm>
              <a:off x="1062325" y="21806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8"/>
            <p:cNvSpPr/>
            <p:nvPr/>
          </p:nvSpPr>
          <p:spPr>
            <a:xfrm>
              <a:off x="1135550" y="225370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5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8"/>
            <p:cNvSpPr/>
            <p:nvPr/>
          </p:nvSpPr>
          <p:spPr>
            <a:xfrm>
              <a:off x="1209075" y="232727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1" y="1"/>
                  </a:moveTo>
                  <a:cubicBezTo>
                    <a:pt x="492" y="1"/>
                    <a:pt x="0" y="401"/>
                    <a:pt x="0" y="998"/>
                  </a:cubicBezTo>
                  <a:cubicBezTo>
                    <a:pt x="0" y="1595"/>
                    <a:pt x="492" y="1989"/>
                    <a:pt x="1002" y="1989"/>
                  </a:cubicBezTo>
                  <a:cubicBezTo>
                    <a:pt x="1244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2"/>
                    <a:pt x="1244" y="1"/>
                    <a:pt x="10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8"/>
            <p:cNvSpPr/>
            <p:nvPr/>
          </p:nvSpPr>
          <p:spPr>
            <a:xfrm>
              <a:off x="1282300" y="2400450"/>
              <a:ext cx="51800" cy="49800"/>
            </a:xfrm>
            <a:custGeom>
              <a:avLst/>
              <a:gdLst/>
              <a:ahLst/>
              <a:cxnLst/>
              <a:rect l="l" t="t" r="r" b="b"/>
              <a:pathLst>
                <a:path w="2072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8"/>
            <p:cNvSpPr/>
            <p:nvPr/>
          </p:nvSpPr>
          <p:spPr>
            <a:xfrm>
              <a:off x="696200" y="1960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2" y="1"/>
                  </a:moveTo>
                  <a:cubicBezTo>
                    <a:pt x="493" y="1"/>
                    <a:pt x="1" y="395"/>
                    <a:pt x="1" y="992"/>
                  </a:cubicBezTo>
                  <a:cubicBezTo>
                    <a:pt x="1" y="1595"/>
                    <a:pt x="489" y="1992"/>
                    <a:pt x="997" y="1992"/>
                  </a:cubicBezTo>
                  <a:cubicBezTo>
                    <a:pt x="1241" y="1992"/>
                    <a:pt x="1490" y="1900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8"/>
            <p:cNvSpPr/>
            <p:nvPr/>
          </p:nvSpPr>
          <p:spPr>
            <a:xfrm>
              <a:off x="769425" y="20339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8"/>
            <p:cNvSpPr/>
            <p:nvPr/>
          </p:nvSpPr>
          <p:spPr>
            <a:xfrm>
              <a:off x="614650" y="2034000"/>
              <a:ext cx="66400" cy="49450"/>
            </a:xfrm>
            <a:custGeom>
              <a:avLst/>
              <a:gdLst/>
              <a:ahLst/>
              <a:cxnLst/>
              <a:rect l="l" t="t" r="r" b="b"/>
              <a:pathLst>
                <a:path w="2656" h="1978" extrusionOk="0">
                  <a:moveTo>
                    <a:pt x="1334" y="1"/>
                  </a:moveTo>
                  <a:cubicBezTo>
                    <a:pt x="453" y="1"/>
                    <a:pt x="0" y="1061"/>
                    <a:pt x="631" y="1692"/>
                  </a:cubicBezTo>
                  <a:cubicBezTo>
                    <a:pt x="822" y="1882"/>
                    <a:pt x="1075" y="1977"/>
                    <a:pt x="1329" y="1977"/>
                  </a:cubicBezTo>
                  <a:cubicBezTo>
                    <a:pt x="1584" y="1977"/>
                    <a:pt x="1840" y="1882"/>
                    <a:pt x="2036" y="1692"/>
                  </a:cubicBezTo>
                  <a:cubicBezTo>
                    <a:pt x="2656" y="1061"/>
                    <a:pt x="2215" y="1"/>
                    <a:pt x="13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8"/>
            <p:cNvSpPr/>
            <p:nvPr/>
          </p:nvSpPr>
          <p:spPr>
            <a:xfrm>
              <a:off x="842950" y="21074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4"/>
                  </a:cubicBezTo>
                  <a:cubicBezTo>
                    <a:pt x="2084" y="1302"/>
                    <a:pt x="2084" y="682"/>
                    <a:pt x="1691" y="290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8"/>
            <p:cNvSpPr/>
            <p:nvPr/>
          </p:nvSpPr>
          <p:spPr>
            <a:xfrm>
              <a:off x="916175" y="218067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1"/>
                    <a:pt x="2072" y="670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8"/>
            <p:cNvSpPr/>
            <p:nvPr/>
          </p:nvSpPr>
          <p:spPr>
            <a:xfrm>
              <a:off x="989400" y="2253700"/>
              <a:ext cx="51825" cy="49800"/>
            </a:xfrm>
            <a:custGeom>
              <a:avLst/>
              <a:gdLst/>
              <a:ahLst/>
              <a:cxnLst/>
              <a:rect l="l" t="t" r="r" b="b"/>
              <a:pathLst>
                <a:path w="2073" h="1992" extrusionOk="0">
                  <a:moveTo>
                    <a:pt x="991" y="0"/>
                  </a:moveTo>
                  <a:cubicBezTo>
                    <a:pt x="483" y="0"/>
                    <a:pt x="0" y="397"/>
                    <a:pt x="0" y="1000"/>
                  </a:cubicBezTo>
                  <a:cubicBezTo>
                    <a:pt x="0" y="1597"/>
                    <a:pt x="487" y="1991"/>
                    <a:pt x="997" y="1991"/>
                  </a:cubicBezTo>
                  <a:cubicBezTo>
                    <a:pt x="1239" y="1991"/>
                    <a:pt x="1488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6" y="0"/>
                    <a:pt x="9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8"/>
            <p:cNvSpPr/>
            <p:nvPr/>
          </p:nvSpPr>
          <p:spPr>
            <a:xfrm>
              <a:off x="1062625" y="232682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3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3" y="1983"/>
                  </a:cubicBezTo>
                  <a:cubicBezTo>
                    <a:pt x="1234" y="1983"/>
                    <a:pt x="1479" y="1894"/>
                    <a:pt x="1679" y="1694"/>
                  </a:cubicBezTo>
                  <a:cubicBezTo>
                    <a:pt x="2072" y="1313"/>
                    <a:pt x="2072" y="682"/>
                    <a:pt x="1679" y="289"/>
                  </a:cubicBezTo>
                  <a:cubicBezTo>
                    <a:pt x="1479" y="90"/>
                    <a:pt x="1234" y="0"/>
                    <a:pt x="9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1135850" y="24004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1000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6" y="1991"/>
                  </a:cubicBezTo>
                  <a:cubicBezTo>
                    <a:pt x="1250" y="1991"/>
                    <a:pt x="1499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6" y="0"/>
                    <a:pt x="10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1209075" y="24735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1" y="89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696200" y="21070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2" y="0"/>
                  </a:moveTo>
                  <a:cubicBezTo>
                    <a:pt x="492" y="0"/>
                    <a:pt x="1" y="400"/>
                    <a:pt x="1" y="997"/>
                  </a:cubicBezTo>
                  <a:cubicBezTo>
                    <a:pt x="1" y="1594"/>
                    <a:pt x="493" y="1989"/>
                    <a:pt x="1002" y="1989"/>
                  </a:cubicBezTo>
                  <a:cubicBezTo>
                    <a:pt x="1245" y="1989"/>
                    <a:pt x="1492" y="1899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2" y="91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8"/>
            <p:cNvSpPr/>
            <p:nvPr/>
          </p:nvSpPr>
          <p:spPr>
            <a:xfrm>
              <a:off x="769725" y="21806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6" y="1984"/>
                  </a:cubicBezTo>
                  <a:cubicBezTo>
                    <a:pt x="1250" y="1984"/>
                    <a:pt x="1500" y="1894"/>
                    <a:pt x="1703" y="1694"/>
                  </a:cubicBezTo>
                  <a:cubicBezTo>
                    <a:pt x="2084" y="1301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8"/>
            <p:cNvSpPr/>
            <p:nvPr/>
          </p:nvSpPr>
          <p:spPr>
            <a:xfrm>
              <a:off x="842950" y="2253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2" y="1991"/>
                  </a:cubicBezTo>
                  <a:cubicBezTo>
                    <a:pt x="1245" y="1991"/>
                    <a:pt x="1492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8"/>
            <p:cNvSpPr/>
            <p:nvPr/>
          </p:nvSpPr>
          <p:spPr>
            <a:xfrm>
              <a:off x="916175" y="232682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8"/>
            <p:cNvSpPr/>
            <p:nvPr/>
          </p:nvSpPr>
          <p:spPr>
            <a:xfrm>
              <a:off x="989400" y="24000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8"/>
            <p:cNvSpPr/>
            <p:nvPr/>
          </p:nvSpPr>
          <p:spPr>
            <a:xfrm>
              <a:off x="1062925" y="24735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7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7" y="89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8"/>
            <p:cNvSpPr/>
            <p:nvPr/>
          </p:nvSpPr>
          <p:spPr>
            <a:xfrm>
              <a:off x="1136150" y="254677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6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8"/>
            <p:cNvSpPr/>
            <p:nvPr/>
          </p:nvSpPr>
          <p:spPr>
            <a:xfrm>
              <a:off x="549750" y="210725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1"/>
                  </a:moveTo>
                  <a:cubicBezTo>
                    <a:pt x="489" y="1"/>
                    <a:pt x="1" y="397"/>
                    <a:pt x="1" y="1000"/>
                  </a:cubicBezTo>
                  <a:cubicBezTo>
                    <a:pt x="1" y="1597"/>
                    <a:pt x="493" y="1992"/>
                    <a:pt x="1002" y="1992"/>
                  </a:cubicBezTo>
                  <a:cubicBezTo>
                    <a:pt x="1245" y="1992"/>
                    <a:pt x="1492" y="1902"/>
                    <a:pt x="1692" y="1702"/>
                  </a:cubicBezTo>
                  <a:cubicBezTo>
                    <a:pt x="2084" y="1310"/>
                    <a:pt x="2084" y="679"/>
                    <a:pt x="1692" y="298"/>
                  </a:cubicBezTo>
                  <a:cubicBezTo>
                    <a:pt x="1490" y="92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622975" y="2180475"/>
              <a:ext cx="51825" cy="49700"/>
            </a:xfrm>
            <a:custGeom>
              <a:avLst/>
              <a:gdLst/>
              <a:ahLst/>
              <a:cxnLst/>
              <a:rect l="l" t="t" r="r" b="b"/>
              <a:pathLst>
                <a:path w="2073" h="1988" extrusionOk="0">
                  <a:moveTo>
                    <a:pt x="990" y="0"/>
                  </a:moveTo>
                  <a:cubicBezTo>
                    <a:pt x="483" y="0"/>
                    <a:pt x="1" y="394"/>
                    <a:pt x="1" y="988"/>
                  </a:cubicBezTo>
                  <a:cubicBezTo>
                    <a:pt x="1" y="1591"/>
                    <a:pt x="484" y="1987"/>
                    <a:pt x="992" y="1987"/>
                  </a:cubicBezTo>
                  <a:cubicBezTo>
                    <a:pt x="1236" y="1987"/>
                    <a:pt x="1486" y="1896"/>
                    <a:pt x="1691" y="1690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468200" y="2180450"/>
              <a:ext cx="66400" cy="49675"/>
            </a:xfrm>
            <a:custGeom>
              <a:avLst/>
              <a:gdLst/>
              <a:ahLst/>
              <a:cxnLst/>
              <a:rect l="l" t="t" r="r" b="b"/>
              <a:pathLst>
                <a:path w="2656" h="1987" extrusionOk="0">
                  <a:moveTo>
                    <a:pt x="1322" y="1"/>
                  </a:moveTo>
                  <a:cubicBezTo>
                    <a:pt x="441" y="1"/>
                    <a:pt x="1" y="1072"/>
                    <a:pt x="632" y="1691"/>
                  </a:cubicBezTo>
                  <a:cubicBezTo>
                    <a:pt x="822" y="1888"/>
                    <a:pt x="1075" y="1986"/>
                    <a:pt x="1328" y="1986"/>
                  </a:cubicBezTo>
                  <a:cubicBezTo>
                    <a:pt x="1581" y="1986"/>
                    <a:pt x="1834" y="1888"/>
                    <a:pt x="2025" y="1691"/>
                  </a:cubicBezTo>
                  <a:cubicBezTo>
                    <a:pt x="2656" y="1072"/>
                    <a:pt x="2203" y="1"/>
                    <a:pt x="13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8"/>
            <p:cNvSpPr/>
            <p:nvPr/>
          </p:nvSpPr>
          <p:spPr>
            <a:xfrm>
              <a:off x="696500" y="2253975"/>
              <a:ext cx="51825" cy="49725"/>
            </a:xfrm>
            <a:custGeom>
              <a:avLst/>
              <a:gdLst/>
              <a:ahLst/>
              <a:cxnLst/>
              <a:rect l="l" t="t" r="r" b="b"/>
              <a:pathLst>
                <a:path w="2073" h="1989" extrusionOk="0">
                  <a:moveTo>
                    <a:pt x="990" y="1"/>
                  </a:moveTo>
                  <a:cubicBezTo>
                    <a:pt x="482" y="1"/>
                    <a:pt x="1" y="395"/>
                    <a:pt x="1" y="989"/>
                  </a:cubicBezTo>
                  <a:cubicBezTo>
                    <a:pt x="1" y="1592"/>
                    <a:pt x="484" y="1988"/>
                    <a:pt x="991" y="1988"/>
                  </a:cubicBezTo>
                  <a:cubicBezTo>
                    <a:pt x="1236" y="1988"/>
                    <a:pt x="1486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8"/>
            <p:cNvSpPr/>
            <p:nvPr/>
          </p:nvSpPr>
          <p:spPr>
            <a:xfrm>
              <a:off x="769425" y="23271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9"/>
                    <a:pt x="1006" y="1989"/>
                  </a:cubicBezTo>
                  <a:cubicBezTo>
                    <a:pt x="1250" y="1989"/>
                    <a:pt x="1500" y="1898"/>
                    <a:pt x="1703" y="1694"/>
                  </a:cubicBezTo>
                  <a:cubicBezTo>
                    <a:pt x="2084" y="1313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842650" y="24003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915875" y="24735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2" y="89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989400" y="2546950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401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5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1"/>
                    <a:pt x="1244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1062925" y="2620000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7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8"/>
            <p:cNvSpPr/>
            <p:nvPr/>
          </p:nvSpPr>
          <p:spPr>
            <a:xfrm>
              <a:off x="549750" y="225360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4"/>
                    <a:pt x="1002" y="1984"/>
                  </a:cubicBezTo>
                  <a:cubicBezTo>
                    <a:pt x="1245" y="1984"/>
                    <a:pt x="1492" y="1894"/>
                    <a:pt x="1692" y="1694"/>
                  </a:cubicBezTo>
                  <a:cubicBezTo>
                    <a:pt x="2084" y="1302"/>
                    <a:pt x="2084" y="682"/>
                    <a:pt x="1692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8"/>
            <p:cNvSpPr/>
            <p:nvPr/>
          </p:nvSpPr>
          <p:spPr>
            <a:xfrm>
              <a:off x="623275" y="23271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8"/>
            <p:cNvSpPr/>
            <p:nvPr/>
          </p:nvSpPr>
          <p:spPr>
            <a:xfrm>
              <a:off x="696500" y="24003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1" y="395"/>
                    <a:pt x="1" y="992"/>
                  </a:cubicBezTo>
                  <a:cubicBezTo>
                    <a:pt x="1" y="1589"/>
                    <a:pt x="487" y="1983"/>
                    <a:pt x="997" y="1983"/>
                  </a:cubicBezTo>
                  <a:cubicBezTo>
                    <a:pt x="1240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40" y="0"/>
                    <a:pt x="9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769425" y="2473375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0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6" y="1991"/>
                  </a:cubicBezTo>
                  <a:cubicBezTo>
                    <a:pt x="1250" y="1991"/>
                    <a:pt x="1500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7" y="0"/>
                    <a:pt x="10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842650" y="254657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5" y="1"/>
                  </a:moveTo>
                  <a:cubicBezTo>
                    <a:pt x="488" y="1"/>
                    <a:pt x="1" y="395"/>
                    <a:pt x="1" y="989"/>
                  </a:cubicBezTo>
                  <a:cubicBezTo>
                    <a:pt x="1" y="1591"/>
                    <a:pt x="489" y="1988"/>
                    <a:pt x="997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0" y="1"/>
                    <a:pt x="99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916175" y="2620000"/>
              <a:ext cx="52125" cy="49750"/>
            </a:xfrm>
            <a:custGeom>
              <a:avLst/>
              <a:gdLst/>
              <a:ahLst/>
              <a:cxnLst/>
              <a:rect l="l" t="t" r="r" b="b"/>
              <a:pathLst>
                <a:path w="2085" h="1990" extrusionOk="0">
                  <a:moveTo>
                    <a:pt x="1006" y="1"/>
                  </a:moveTo>
                  <a:cubicBezTo>
                    <a:pt x="492" y="1"/>
                    <a:pt x="0" y="396"/>
                    <a:pt x="0" y="993"/>
                  </a:cubicBezTo>
                  <a:cubicBezTo>
                    <a:pt x="0" y="1589"/>
                    <a:pt x="492" y="1989"/>
                    <a:pt x="1005" y="1989"/>
                  </a:cubicBezTo>
                  <a:cubicBezTo>
                    <a:pt x="1250" y="1989"/>
                    <a:pt x="1499" y="1899"/>
                    <a:pt x="1703" y="1695"/>
                  </a:cubicBezTo>
                  <a:cubicBezTo>
                    <a:pt x="2084" y="1314"/>
                    <a:pt x="2084" y="683"/>
                    <a:pt x="1703" y="290"/>
                  </a:cubicBezTo>
                  <a:cubicBezTo>
                    <a:pt x="1500" y="90"/>
                    <a:pt x="1250" y="1"/>
                    <a:pt x="10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989400" y="269322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396"/>
                    <a:pt x="0" y="992"/>
                  </a:cubicBezTo>
                  <a:cubicBezTo>
                    <a:pt x="0" y="1589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3" name="Google Shape;663;p8"/>
          <p:cNvGrpSpPr/>
          <p:nvPr/>
        </p:nvGrpSpPr>
        <p:grpSpPr>
          <a:xfrm>
            <a:off x="8292213" y="3749452"/>
            <a:ext cx="1628905" cy="1613150"/>
            <a:chOff x="468200" y="1667900"/>
            <a:chExt cx="1085575" cy="1075075"/>
          </a:xfrm>
        </p:grpSpPr>
        <p:sp>
          <p:nvSpPr>
            <p:cNvPr id="664" name="Google Shape;664;p8"/>
            <p:cNvSpPr/>
            <p:nvPr/>
          </p:nvSpPr>
          <p:spPr>
            <a:xfrm>
              <a:off x="989100" y="1667900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7" y="1"/>
                  </a:moveTo>
                  <a:cubicBezTo>
                    <a:pt x="489" y="1"/>
                    <a:pt x="0" y="398"/>
                    <a:pt x="0" y="1000"/>
                  </a:cubicBezTo>
                  <a:cubicBezTo>
                    <a:pt x="0" y="1595"/>
                    <a:pt x="488" y="1988"/>
                    <a:pt x="995" y="1988"/>
                  </a:cubicBezTo>
                  <a:cubicBezTo>
                    <a:pt x="1240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8"/>
            <p:cNvSpPr/>
            <p:nvPr/>
          </p:nvSpPr>
          <p:spPr>
            <a:xfrm>
              <a:off x="1062325" y="1741025"/>
              <a:ext cx="51825" cy="49750"/>
            </a:xfrm>
            <a:custGeom>
              <a:avLst/>
              <a:gdLst/>
              <a:ahLst/>
              <a:cxnLst/>
              <a:rect l="l" t="t" r="r" b="b"/>
              <a:pathLst>
                <a:path w="2073" h="1990" extrusionOk="0">
                  <a:moveTo>
                    <a:pt x="997" y="1"/>
                  </a:moveTo>
                  <a:cubicBezTo>
                    <a:pt x="487" y="1"/>
                    <a:pt x="0" y="396"/>
                    <a:pt x="0" y="992"/>
                  </a:cubicBezTo>
                  <a:cubicBezTo>
                    <a:pt x="0" y="1589"/>
                    <a:pt x="487" y="1989"/>
                    <a:pt x="996" y="1989"/>
                  </a:cubicBezTo>
                  <a:cubicBezTo>
                    <a:pt x="1239" y="1989"/>
                    <a:pt x="1487" y="1899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907550" y="174112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34" y="0"/>
                  </a:moveTo>
                  <a:cubicBezTo>
                    <a:pt x="453" y="0"/>
                    <a:pt x="0" y="1072"/>
                    <a:pt x="631" y="1691"/>
                  </a:cubicBezTo>
                  <a:cubicBezTo>
                    <a:pt x="822" y="1887"/>
                    <a:pt x="1075" y="1986"/>
                    <a:pt x="1328" y="1986"/>
                  </a:cubicBezTo>
                  <a:cubicBezTo>
                    <a:pt x="1581" y="1986"/>
                    <a:pt x="1834" y="1887"/>
                    <a:pt x="2024" y="1691"/>
                  </a:cubicBezTo>
                  <a:cubicBezTo>
                    <a:pt x="2655" y="1072"/>
                    <a:pt x="2215" y="0"/>
                    <a:pt x="1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1135850" y="18145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120907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6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1282300" y="1960875"/>
              <a:ext cx="51800" cy="49725"/>
            </a:xfrm>
            <a:custGeom>
              <a:avLst/>
              <a:gdLst/>
              <a:ahLst/>
              <a:cxnLst/>
              <a:rect l="l" t="t" r="r" b="b"/>
              <a:pathLst>
                <a:path w="2072" h="1989" extrusionOk="0">
                  <a:moveTo>
                    <a:pt x="1001" y="0"/>
                  </a:moveTo>
                  <a:cubicBezTo>
                    <a:pt x="492" y="0"/>
                    <a:pt x="0" y="400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91" y="91"/>
                    <a:pt x="1244" y="0"/>
                    <a:pt x="10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1355225" y="2034025"/>
              <a:ext cx="52100" cy="49700"/>
            </a:xfrm>
            <a:custGeom>
              <a:avLst/>
              <a:gdLst/>
              <a:ahLst/>
              <a:cxnLst/>
              <a:rect l="l" t="t" r="r" b="b"/>
              <a:pathLst>
                <a:path w="2084" h="1988" extrusionOk="0">
                  <a:moveTo>
                    <a:pt x="996" y="1"/>
                  </a:moveTo>
                  <a:cubicBezTo>
                    <a:pt x="488" y="1"/>
                    <a:pt x="0" y="397"/>
                    <a:pt x="0" y="1000"/>
                  </a:cubicBezTo>
                  <a:cubicBezTo>
                    <a:pt x="0" y="1594"/>
                    <a:pt x="487" y="1988"/>
                    <a:pt x="995" y="1988"/>
                  </a:cubicBezTo>
                  <a:cubicBezTo>
                    <a:pt x="1240" y="1988"/>
                    <a:pt x="1489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1" y="1"/>
                    <a:pt x="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8"/>
            <p:cNvSpPr/>
            <p:nvPr/>
          </p:nvSpPr>
          <p:spPr>
            <a:xfrm>
              <a:off x="1428750" y="21075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8"/>
            <p:cNvSpPr/>
            <p:nvPr/>
          </p:nvSpPr>
          <p:spPr>
            <a:xfrm>
              <a:off x="1501950" y="2180750"/>
              <a:ext cx="51825" cy="49650"/>
            </a:xfrm>
            <a:custGeom>
              <a:avLst/>
              <a:gdLst/>
              <a:ahLst/>
              <a:cxnLst/>
              <a:rect l="l" t="t" r="r" b="b"/>
              <a:pathLst>
                <a:path w="2073" h="1986" extrusionOk="0">
                  <a:moveTo>
                    <a:pt x="990" y="1"/>
                  </a:moveTo>
                  <a:cubicBezTo>
                    <a:pt x="483" y="1"/>
                    <a:pt x="1" y="395"/>
                    <a:pt x="1" y="989"/>
                  </a:cubicBezTo>
                  <a:cubicBezTo>
                    <a:pt x="1" y="1586"/>
                    <a:pt x="487" y="1986"/>
                    <a:pt x="997" y="1986"/>
                  </a:cubicBezTo>
                  <a:cubicBezTo>
                    <a:pt x="1240" y="1986"/>
                    <a:pt x="1488" y="1895"/>
                    <a:pt x="1692" y="1691"/>
                  </a:cubicBezTo>
                  <a:cubicBezTo>
                    <a:pt x="2073" y="1310"/>
                    <a:pt x="2073" y="679"/>
                    <a:pt x="1692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989100" y="18142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5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1062925" y="18877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1"/>
                  </a:moveTo>
                  <a:cubicBezTo>
                    <a:pt x="487" y="1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1135850" y="19610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1"/>
                  </a:moveTo>
                  <a:cubicBezTo>
                    <a:pt x="492" y="1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5"/>
                  </a:cubicBezTo>
                  <a:cubicBezTo>
                    <a:pt x="2084" y="1302"/>
                    <a:pt x="2084" y="671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1209075" y="2034025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1" y="1"/>
                  </a:moveTo>
                  <a:cubicBezTo>
                    <a:pt x="483" y="1"/>
                    <a:pt x="0" y="397"/>
                    <a:pt x="0" y="1000"/>
                  </a:cubicBezTo>
                  <a:cubicBezTo>
                    <a:pt x="0" y="1594"/>
                    <a:pt x="482" y="1988"/>
                    <a:pt x="989" y="1988"/>
                  </a:cubicBezTo>
                  <a:cubicBezTo>
                    <a:pt x="1234" y="1988"/>
                    <a:pt x="1485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6" y="1"/>
                    <a:pt x="9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1282300" y="2107250"/>
              <a:ext cx="51800" cy="49700"/>
            </a:xfrm>
            <a:custGeom>
              <a:avLst/>
              <a:gdLst/>
              <a:ahLst/>
              <a:cxnLst/>
              <a:rect l="l" t="t" r="r" b="b"/>
              <a:pathLst>
                <a:path w="2072" h="1988" extrusionOk="0">
                  <a:moveTo>
                    <a:pt x="995" y="0"/>
                  </a:moveTo>
                  <a:cubicBezTo>
                    <a:pt x="487" y="0"/>
                    <a:pt x="0" y="394"/>
                    <a:pt x="0" y="988"/>
                  </a:cubicBezTo>
                  <a:cubicBezTo>
                    <a:pt x="0" y="1591"/>
                    <a:pt x="488" y="1988"/>
                    <a:pt x="996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9" y="92"/>
                    <a:pt x="1240" y="0"/>
                    <a:pt x="9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8"/>
            <p:cNvSpPr/>
            <p:nvPr/>
          </p:nvSpPr>
          <p:spPr>
            <a:xfrm>
              <a:off x="1355525" y="2180750"/>
              <a:ext cx="52100" cy="49725"/>
            </a:xfrm>
            <a:custGeom>
              <a:avLst/>
              <a:gdLst/>
              <a:ahLst/>
              <a:cxnLst/>
              <a:rect l="l" t="t" r="r" b="b"/>
              <a:pathLst>
                <a:path w="2084" h="1989" extrusionOk="0">
                  <a:moveTo>
                    <a:pt x="998" y="1"/>
                  </a:moveTo>
                  <a:cubicBezTo>
                    <a:pt x="487" y="1"/>
                    <a:pt x="0" y="395"/>
                    <a:pt x="0" y="989"/>
                  </a:cubicBezTo>
                  <a:cubicBezTo>
                    <a:pt x="0" y="1592"/>
                    <a:pt x="488" y="1988"/>
                    <a:pt x="1000" y="1988"/>
                  </a:cubicBezTo>
                  <a:cubicBezTo>
                    <a:pt x="1246" y="1988"/>
                    <a:pt x="1498" y="1896"/>
                    <a:pt x="1703" y="1691"/>
                  </a:cubicBezTo>
                  <a:cubicBezTo>
                    <a:pt x="2084" y="1310"/>
                    <a:pt x="2084" y="679"/>
                    <a:pt x="1703" y="298"/>
                  </a:cubicBezTo>
                  <a:cubicBezTo>
                    <a:pt x="1497" y="93"/>
                    <a:pt x="1245" y="1"/>
                    <a:pt x="99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8"/>
            <p:cNvSpPr/>
            <p:nvPr/>
          </p:nvSpPr>
          <p:spPr>
            <a:xfrm>
              <a:off x="1428750" y="22539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8"/>
            <p:cNvSpPr/>
            <p:nvPr/>
          </p:nvSpPr>
          <p:spPr>
            <a:xfrm>
              <a:off x="842650" y="18145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8"/>
            <p:cNvSpPr/>
            <p:nvPr/>
          </p:nvSpPr>
          <p:spPr>
            <a:xfrm>
              <a:off x="915575" y="1887575"/>
              <a:ext cx="49725" cy="49725"/>
            </a:xfrm>
            <a:custGeom>
              <a:avLst/>
              <a:gdLst/>
              <a:ahLst/>
              <a:cxnLst/>
              <a:rect l="l" t="t" r="r" b="b"/>
              <a:pathLst>
                <a:path w="1989" h="1989" extrusionOk="0">
                  <a:moveTo>
                    <a:pt x="1001" y="0"/>
                  </a:moveTo>
                  <a:cubicBezTo>
                    <a:pt x="453" y="0"/>
                    <a:pt x="1" y="453"/>
                    <a:pt x="1" y="1000"/>
                  </a:cubicBezTo>
                  <a:cubicBezTo>
                    <a:pt x="1" y="1536"/>
                    <a:pt x="453" y="1988"/>
                    <a:pt x="1001" y="1988"/>
                  </a:cubicBezTo>
                  <a:cubicBezTo>
                    <a:pt x="1548" y="1988"/>
                    <a:pt x="1989" y="1536"/>
                    <a:pt x="1989" y="1000"/>
                  </a:cubicBezTo>
                  <a:cubicBezTo>
                    <a:pt x="1989" y="453"/>
                    <a:pt x="1548" y="0"/>
                    <a:pt x="10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8"/>
            <p:cNvSpPr/>
            <p:nvPr/>
          </p:nvSpPr>
          <p:spPr>
            <a:xfrm>
              <a:off x="761100" y="1887575"/>
              <a:ext cx="66400" cy="49650"/>
            </a:xfrm>
            <a:custGeom>
              <a:avLst/>
              <a:gdLst/>
              <a:ahLst/>
              <a:cxnLst/>
              <a:rect l="l" t="t" r="r" b="b"/>
              <a:pathLst>
                <a:path w="2656" h="1986" extrusionOk="0">
                  <a:moveTo>
                    <a:pt x="1322" y="0"/>
                  </a:moveTo>
                  <a:cubicBezTo>
                    <a:pt x="441" y="0"/>
                    <a:pt x="0" y="1072"/>
                    <a:pt x="619" y="1691"/>
                  </a:cubicBezTo>
                  <a:cubicBezTo>
                    <a:pt x="816" y="1887"/>
                    <a:pt x="1072" y="1985"/>
                    <a:pt x="1326" y="1985"/>
                  </a:cubicBezTo>
                  <a:cubicBezTo>
                    <a:pt x="1581" y="1985"/>
                    <a:pt x="1834" y="1887"/>
                    <a:pt x="2024" y="1691"/>
                  </a:cubicBezTo>
                  <a:cubicBezTo>
                    <a:pt x="2655" y="1072"/>
                    <a:pt x="2203" y="0"/>
                    <a:pt x="132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8"/>
            <p:cNvSpPr/>
            <p:nvPr/>
          </p:nvSpPr>
          <p:spPr>
            <a:xfrm>
              <a:off x="989400" y="19613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2"/>
                    <a:pt x="2072" y="671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8"/>
            <p:cNvSpPr/>
            <p:nvPr/>
          </p:nvSpPr>
          <p:spPr>
            <a:xfrm>
              <a:off x="1062625" y="203432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86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6" y="1985"/>
                    <a:pt x="993" y="1985"/>
                  </a:cubicBezTo>
                  <a:cubicBezTo>
                    <a:pt x="1234" y="1985"/>
                    <a:pt x="1479" y="1894"/>
                    <a:pt x="1679" y="1691"/>
                  </a:cubicBezTo>
                  <a:cubicBezTo>
                    <a:pt x="2072" y="1310"/>
                    <a:pt x="2072" y="678"/>
                    <a:pt x="1679" y="297"/>
                  </a:cubicBezTo>
                  <a:cubicBezTo>
                    <a:pt x="1477" y="92"/>
                    <a:pt x="1229" y="0"/>
                    <a:pt x="9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8"/>
            <p:cNvSpPr/>
            <p:nvPr/>
          </p:nvSpPr>
          <p:spPr>
            <a:xfrm>
              <a:off x="1135550" y="210745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90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8"/>
            <p:cNvSpPr/>
            <p:nvPr/>
          </p:nvSpPr>
          <p:spPr>
            <a:xfrm>
              <a:off x="1208775" y="21806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7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8"/>
            <p:cNvSpPr/>
            <p:nvPr/>
          </p:nvSpPr>
          <p:spPr>
            <a:xfrm>
              <a:off x="1282300" y="2254200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1" y="90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8"/>
            <p:cNvSpPr/>
            <p:nvPr/>
          </p:nvSpPr>
          <p:spPr>
            <a:xfrm>
              <a:off x="1355525" y="2327275"/>
              <a:ext cx="51800" cy="49750"/>
            </a:xfrm>
            <a:custGeom>
              <a:avLst/>
              <a:gdLst/>
              <a:ahLst/>
              <a:cxnLst/>
              <a:rect l="l" t="t" r="r" b="b"/>
              <a:pathLst>
                <a:path w="2072" h="1990" extrusionOk="0">
                  <a:moveTo>
                    <a:pt x="996" y="1"/>
                  </a:moveTo>
                  <a:cubicBezTo>
                    <a:pt x="486" y="1"/>
                    <a:pt x="0" y="401"/>
                    <a:pt x="0" y="998"/>
                  </a:cubicBezTo>
                  <a:cubicBezTo>
                    <a:pt x="0" y="1595"/>
                    <a:pt x="486" y="1989"/>
                    <a:pt x="996" y="1989"/>
                  </a:cubicBezTo>
                  <a:cubicBezTo>
                    <a:pt x="1239" y="1989"/>
                    <a:pt x="1487" y="1900"/>
                    <a:pt x="1691" y="1700"/>
                  </a:cubicBezTo>
                  <a:cubicBezTo>
                    <a:pt x="2072" y="1307"/>
                    <a:pt x="2072" y="676"/>
                    <a:pt x="1691" y="295"/>
                  </a:cubicBezTo>
                  <a:cubicBezTo>
                    <a:pt x="1487" y="92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8"/>
            <p:cNvSpPr/>
            <p:nvPr/>
          </p:nvSpPr>
          <p:spPr>
            <a:xfrm>
              <a:off x="842650" y="196070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1"/>
                  </a:moveTo>
                  <a:cubicBezTo>
                    <a:pt x="487" y="1"/>
                    <a:pt x="1" y="395"/>
                    <a:pt x="1" y="992"/>
                  </a:cubicBezTo>
                  <a:cubicBezTo>
                    <a:pt x="1" y="1589"/>
                    <a:pt x="487" y="1984"/>
                    <a:pt x="997" y="1984"/>
                  </a:cubicBezTo>
                  <a:cubicBezTo>
                    <a:pt x="1240" y="1984"/>
                    <a:pt x="1488" y="1894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8" y="90"/>
                    <a:pt x="1240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8"/>
            <p:cNvSpPr/>
            <p:nvPr/>
          </p:nvSpPr>
          <p:spPr>
            <a:xfrm>
              <a:off x="916175" y="2034325"/>
              <a:ext cx="51825" cy="49625"/>
            </a:xfrm>
            <a:custGeom>
              <a:avLst/>
              <a:gdLst/>
              <a:ahLst/>
              <a:cxnLst/>
              <a:rect l="l" t="t" r="r" b="b"/>
              <a:pathLst>
                <a:path w="2073" h="1985" extrusionOk="0">
                  <a:moveTo>
                    <a:pt x="990" y="0"/>
                  </a:moveTo>
                  <a:cubicBezTo>
                    <a:pt x="482" y="0"/>
                    <a:pt x="0" y="394"/>
                    <a:pt x="0" y="988"/>
                  </a:cubicBezTo>
                  <a:cubicBezTo>
                    <a:pt x="0" y="1585"/>
                    <a:pt x="487" y="1985"/>
                    <a:pt x="996" y="1985"/>
                  </a:cubicBezTo>
                  <a:cubicBezTo>
                    <a:pt x="1239" y="1985"/>
                    <a:pt x="1488" y="1894"/>
                    <a:pt x="1691" y="1691"/>
                  </a:cubicBezTo>
                  <a:cubicBezTo>
                    <a:pt x="2072" y="1310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8"/>
            <p:cNvSpPr/>
            <p:nvPr/>
          </p:nvSpPr>
          <p:spPr>
            <a:xfrm>
              <a:off x="989400" y="21074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90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8"/>
            <p:cNvSpPr/>
            <p:nvPr/>
          </p:nvSpPr>
          <p:spPr>
            <a:xfrm>
              <a:off x="1062325" y="21806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4"/>
                    <a:pt x="1002" y="1984"/>
                  </a:cubicBezTo>
                  <a:cubicBezTo>
                    <a:pt x="1245" y="1984"/>
                    <a:pt x="1491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1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8"/>
            <p:cNvSpPr/>
            <p:nvPr/>
          </p:nvSpPr>
          <p:spPr>
            <a:xfrm>
              <a:off x="1135550" y="225370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996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5" y="1991"/>
                    <a:pt x="1491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8"/>
            <p:cNvSpPr/>
            <p:nvPr/>
          </p:nvSpPr>
          <p:spPr>
            <a:xfrm>
              <a:off x="1209075" y="232727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1" y="1"/>
                  </a:moveTo>
                  <a:cubicBezTo>
                    <a:pt x="492" y="1"/>
                    <a:pt x="0" y="401"/>
                    <a:pt x="0" y="998"/>
                  </a:cubicBezTo>
                  <a:cubicBezTo>
                    <a:pt x="0" y="1595"/>
                    <a:pt x="492" y="1989"/>
                    <a:pt x="1002" y="1989"/>
                  </a:cubicBezTo>
                  <a:cubicBezTo>
                    <a:pt x="1244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2"/>
                    <a:pt x="1244" y="1"/>
                    <a:pt x="10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8"/>
            <p:cNvSpPr/>
            <p:nvPr/>
          </p:nvSpPr>
          <p:spPr>
            <a:xfrm>
              <a:off x="1282300" y="2400450"/>
              <a:ext cx="51800" cy="49800"/>
            </a:xfrm>
            <a:custGeom>
              <a:avLst/>
              <a:gdLst/>
              <a:ahLst/>
              <a:cxnLst/>
              <a:rect l="l" t="t" r="r" b="b"/>
              <a:pathLst>
                <a:path w="2072" h="1992" extrusionOk="0">
                  <a:moveTo>
                    <a:pt x="996" y="0"/>
                  </a:moveTo>
                  <a:cubicBezTo>
                    <a:pt x="488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2" y="1991"/>
                  </a:cubicBezTo>
                  <a:cubicBezTo>
                    <a:pt x="1244" y="1991"/>
                    <a:pt x="1491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90" y="92"/>
                    <a:pt x="1241" y="0"/>
                    <a:pt x="9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8"/>
            <p:cNvSpPr/>
            <p:nvPr/>
          </p:nvSpPr>
          <p:spPr>
            <a:xfrm>
              <a:off x="696200" y="1960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2" y="1"/>
                  </a:moveTo>
                  <a:cubicBezTo>
                    <a:pt x="493" y="1"/>
                    <a:pt x="1" y="395"/>
                    <a:pt x="1" y="992"/>
                  </a:cubicBezTo>
                  <a:cubicBezTo>
                    <a:pt x="1" y="1595"/>
                    <a:pt x="489" y="1992"/>
                    <a:pt x="997" y="1992"/>
                  </a:cubicBezTo>
                  <a:cubicBezTo>
                    <a:pt x="1241" y="1992"/>
                    <a:pt x="1490" y="1900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8"/>
            <p:cNvSpPr/>
            <p:nvPr/>
          </p:nvSpPr>
          <p:spPr>
            <a:xfrm>
              <a:off x="769425" y="20339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1"/>
                  </a:moveTo>
                  <a:cubicBezTo>
                    <a:pt x="492" y="1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5"/>
                  </a:cubicBezTo>
                  <a:cubicBezTo>
                    <a:pt x="2084" y="1302"/>
                    <a:pt x="2084" y="683"/>
                    <a:pt x="1691" y="290"/>
                  </a:cubicBezTo>
                  <a:cubicBezTo>
                    <a:pt x="1492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8"/>
            <p:cNvSpPr/>
            <p:nvPr/>
          </p:nvSpPr>
          <p:spPr>
            <a:xfrm>
              <a:off x="614650" y="2034000"/>
              <a:ext cx="66400" cy="49450"/>
            </a:xfrm>
            <a:custGeom>
              <a:avLst/>
              <a:gdLst/>
              <a:ahLst/>
              <a:cxnLst/>
              <a:rect l="l" t="t" r="r" b="b"/>
              <a:pathLst>
                <a:path w="2656" h="1978" extrusionOk="0">
                  <a:moveTo>
                    <a:pt x="1334" y="1"/>
                  </a:moveTo>
                  <a:cubicBezTo>
                    <a:pt x="453" y="1"/>
                    <a:pt x="0" y="1061"/>
                    <a:pt x="631" y="1692"/>
                  </a:cubicBezTo>
                  <a:cubicBezTo>
                    <a:pt x="822" y="1882"/>
                    <a:pt x="1075" y="1977"/>
                    <a:pt x="1329" y="1977"/>
                  </a:cubicBezTo>
                  <a:cubicBezTo>
                    <a:pt x="1584" y="1977"/>
                    <a:pt x="1840" y="1882"/>
                    <a:pt x="2036" y="1692"/>
                  </a:cubicBezTo>
                  <a:cubicBezTo>
                    <a:pt x="2656" y="1061"/>
                    <a:pt x="2215" y="1"/>
                    <a:pt x="1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8"/>
            <p:cNvSpPr/>
            <p:nvPr/>
          </p:nvSpPr>
          <p:spPr>
            <a:xfrm>
              <a:off x="842950" y="21074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2" y="1984"/>
                  </a:cubicBezTo>
                  <a:cubicBezTo>
                    <a:pt x="1245" y="1984"/>
                    <a:pt x="1492" y="1894"/>
                    <a:pt x="1691" y="1694"/>
                  </a:cubicBezTo>
                  <a:cubicBezTo>
                    <a:pt x="2084" y="1302"/>
                    <a:pt x="2084" y="682"/>
                    <a:pt x="1691" y="290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8"/>
            <p:cNvSpPr/>
            <p:nvPr/>
          </p:nvSpPr>
          <p:spPr>
            <a:xfrm>
              <a:off x="916175" y="218067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8" y="1894"/>
                    <a:pt x="1691" y="1694"/>
                  </a:cubicBezTo>
                  <a:cubicBezTo>
                    <a:pt x="2072" y="1301"/>
                    <a:pt x="2072" y="670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8"/>
            <p:cNvSpPr/>
            <p:nvPr/>
          </p:nvSpPr>
          <p:spPr>
            <a:xfrm>
              <a:off x="989400" y="2253700"/>
              <a:ext cx="51825" cy="49800"/>
            </a:xfrm>
            <a:custGeom>
              <a:avLst/>
              <a:gdLst/>
              <a:ahLst/>
              <a:cxnLst/>
              <a:rect l="l" t="t" r="r" b="b"/>
              <a:pathLst>
                <a:path w="2073" h="1992" extrusionOk="0">
                  <a:moveTo>
                    <a:pt x="991" y="0"/>
                  </a:moveTo>
                  <a:cubicBezTo>
                    <a:pt x="483" y="0"/>
                    <a:pt x="0" y="397"/>
                    <a:pt x="0" y="1000"/>
                  </a:cubicBezTo>
                  <a:cubicBezTo>
                    <a:pt x="0" y="1597"/>
                    <a:pt x="487" y="1991"/>
                    <a:pt x="997" y="1991"/>
                  </a:cubicBezTo>
                  <a:cubicBezTo>
                    <a:pt x="1239" y="1991"/>
                    <a:pt x="1488" y="1902"/>
                    <a:pt x="1691" y="1702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6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8"/>
            <p:cNvSpPr/>
            <p:nvPr/>
          </p:nvSpPr>
          <p:spPr>
            <a:xfrm>
              <a:off x="1062625" y="232682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3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3" y="1983"/>
                  </a:cubicBezTo>
                  <a:cubicBezTo>
                    <a:pt x="1234" y="1983"/>
                    <a:pt x="1479" y="1894"/>
                    <a:pt x="1679" y="1694"/>
                  </a:cubicBezTo>
                  <a:cubicBezTo>
                    <a:pt x="2072" y="1313"/>
                    <a:pt x="2072" y="682"/>
                    <a:pt x="1679" y="289"/>
                  </a:cubicBezTo>
                  <a:cubicBezTo>
                    <a:pt x="1479" y="90"/>
                    <a:pt x="1234" y="0"/>
                    <a:pt x="9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8"/>
            <p:cNvSpPr/>
            <p:nvPr/>
          </p:nvSpPr>
          <p:spPr>
            <a:xfrm>
              <a:off x="1135850" y="2400450"/>
              <a:ext cx="52100" cy="49800"/>
            </a:xfrm>
            <a:custGeom>
              <a:avLst/>
              <a:gdLst/>
              <a:ahLst/>
              <a:cxnLst/>
              <a:rect l="l" t="t" r="r" b="b"/>
              <a:pathLst>
                <a:path w="2084" h="1992" extrusionOk="0">
                  <a:moveTo>
                    <a:pt x="1000" y="0"/>
                  </a:moveTo>
                  <a:cubicBezTo>
                    <a:pt x="489" y="0"/>
                    <a:pt x="0" y="397"/>
                    <a:pt x="0" y="1000"/>
                  </a:cubicBezTo>
                  <a:cubicBezTo>
                    <a:pt x="0" y="1597"/>
                    <a:pt x="492" y="1991"/>
                    <a:pt x="1006" y="1991"/>
                  </a:cubicBezTo>
                  <a:cubicBezTo>
                    <a:pt x="1250" y="1991"/>
                    <a:pt x="1499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6" y="0"/>
                    <a:pt x="1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8"/>
            <p:cNvSpPr/>
            <p:nvPr/>
          </p:nvSpPr>
          <p:spPr>
            <a:xfrm>
              <a:off x="1209075" y="2473575"/>
              <a:ext cx="52100" cy="49600"/>
            </a:xfrm>
            <a:custGeom>
              <a:avLst/>
              <a:gdLst/>
              <a:ahLst/>
              <a:cxnLst/>
              <a:rect l="l" t="t" r="r" b="b"/>
              <a:pathLst>
                <a:path w="2084" h="1984" extrusionOk="0">
                  <a:moveTo>
                    <a:pt x="1002" y="0"/>
                  </a:moveTo>
                  <a:cubicBezTo>
                    <a:pt x="492" y="0"/>
                    <a:pt x="0" y="395"/>
                    <a:pt x="0" y="992"/>
                  </a:cubicBezTo>
                  <a:cubicBezTo>
                    <a:pt x="0" y="1589"/>
                    <a:pt x="492" y="1983"/>
                    <a:pt x="1002" y="1983"/>
                  </a:cubicBezTo>
                  <a:cubicBezTo>
                    <a:pt x="1244" y="1983"/>
                    <a:pt x="1491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1" y="89"/>
                    <a:pt x="1244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8"/>
            <p:cNvSpPr/>
            <p:nvPr/>
          </p:nvSpPr>
          <p:spPr>
            <a:xfrm>
              <a:off x="696200" y="21070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2" y="0"/>
                  </a:moveTo>
                  <a:cubicBezTo>
                    <a:pt x="492" y="0"/>
                    <a:pt x="1" y="400"/>
                    <a:pt x="1" y="997"/>
                  </a:cubicBezTo>
                  <a:cubicBezTo>
                    <a:pt x="1" y="1594"/>
                    <a:pt x="493" y="1989"/>
                    <a:pt x="1002" y="1989"/>
                  </a:cubicBezTo>
                  <a:cubicBezTo>
                    <a:pt x="1245" y="1989"/>
                    <a:pt x="1492" y="1899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2" y="91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8"/>
            <p:cNvSpPr/>
            <p:nvPr/>
          </p:nvSpPr>
          <p:spPr>
            <a:xfrm>
              <a:off x="769725" y="21806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4"/>
                    <a:pt x="1006" y="1984"/>
                  </a:cubicBezTo>
                  <a:cubicBezTo>
                    <a:pt x="1250" y="1984"/>
                    <a:pt x="1500" y="1894"/>
                    <a:pt x="1703" y="1694"/>
                  </a:cubicBezTo>
                  <a:cubicBezTo>
                    <a:pt x="2084" y="1301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8"/>
            <p:cNvSpPr/>
            <p:nvPr/>
          </p:nvSpPr>
          <p:spPr>
            <a:xfrm>
              <a:off x="842950" y="225370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2" y="1991"/>
                  </a:cubicBezTo>
                  <a:cubicBezTo>
                    <a:pt x="1245" y="1991"/>
                    <a:pt x="1492" y="1902"/>
                    <a:pt x="1691" y="1702"/>
                  </a:cubicBezTo>
                  <a:cubicBezTo>
                    <a:pt x="2084" y="1309"/>
                    <a:pt x="2084" y="678"/>
                    <a:pt x="1691" y="297"/>
                  </a:cubicBezTo>
                  <a:cubicBezTo>
                    <a:pt x="1490" y="92"/>
                    <a:pt x="1241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8"/>
            <p:cNvSpPr/>
            <p:nvPr/>
          </p:nvSpPr>
          <p:spPr>
            <a:xfrm>
              <a:off x="916175" y="2326825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8"/>
            <p:cNvSpPr/>
            <p:nvPr/>
          </p:nvSpPr>
          <p:spPr>
            <a:xfrm>
              <a:off x="989400" y="24000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8"/>
            <p:cNvSpPr/>
            <p:nvPr/>
          </p:nvSpPr>
          <p:spPr>
            <a:xfrm>
              <a:off x="1062925" y="2473575"/>
              <a:ext cx="51800" cy="49600"/>
            </a:xfrm>
            <a:custGeom>
              <a:avLst/>
              <a:gdLst/>
              <a:ahLst/>
              <a:cxnLst/>
              <a:rect l="l" t="t" r="r" b="b"/>
              <a:pathLst>
                <a:path w="2072" h="1984" extrusionOk="0">
                  <a:moveTo>
                    <a:pt x="997" y="0"/>
                  </a:moveTo>
                  <a:cubicBezTo>
                    <a:pt x="487" y="0"/>
                    <a:pt x="0" y="395"/>
                    <a:pt x="0" y="992"/>
                  </a:cubicBezTo>
                  <a:cubicBezTo>
                    <a:pt x="0" y="1589"/>
                    <a:pt x="487" y="1983"/>
                    <a:pt x="997" y="1983"/>
                  </a:cubicBezTo>
                  <a:cubicBezTo>
                    <a:pt x="1239" y="1983"/>
                    <a:pt x="1487" y="1894"/>
                    <a:pt x="1691" y="1694"/>
                  </a:cubicBezTo>
                  <a:cubicBezTo>
                    <a:pt x="2072" y="1313"/>
                    <a:pt x="2072" y="682"/>
                    <a:pt x="1691" y="289"/>
                  </a:cubicBezTo>
                  <a:cubicBezTo>
                    <a:pt x="1487" y="89"/>
                    <a:pt x="1239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8"/>
            <p:cNvSpPr/>
            <p:nvPr/>
          </p:nvSpPr>
          <p:spPr>
            <a:xfrm>
              <a:off x="1136150" y="2546775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6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6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02"/>
                    <a:pt x="2072" y="683"/>
                    <a:pt x="1691" y="290"/>
                  </a:cubicBezTo>
                  <a:cubicBezTo>
                    <a:pt x="1487" y="90"/>
                    <a:pt x="1239" y="1"/>
                    <a:pt x="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8"/>
            <p:cNvSpPr/>
            <p:nvPr/>
          </p:nvSpPr>
          <p:spPr>
            <a:xfrm>
              <a:off x="549750" y="2107250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997" y="1"/>
                  </a:moveTo>
                  <a:cubicBezTo>
                    <a:pt x="489" y="1"/>
                    <a:pt x="1" y="397"/>
                    <a:pt x="1" y="1000"/>
                  </a:cubicBezTo>
                  <a:cubicBezTo>
                    <a:pt x="1" y="1597"/>
                    <a:pt x="493" y="1992"/>
                    <a:pt x="1002" y="1992"/>
                  </a:cubicBezTo>
                  <a:cubicBezTo>
                    <a:pt x="1245" y="1992"/>
                    <a:pt x="1492" y="1902"/>
                    <a:pt x="1692" y="1702"/>
                  </a:cubicBezTo>
                  <a:cubicBezTo>
                    <a:pt x="2084" y="1310"/>
                    <a:pt x="2084" y="679"/>
                    <a:pt x="1692" y="298"/>
                  </a:cubicBezTo>
                  <a:cubicBezTo>
                    <a:pt x="1490" y="92"/>
                    <a:pt x="1241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8"/>
            <p:cNvSpPr/>
            <p:nvPr/>
          </p:nvSpPr>
          <p:spPr>
            <a:xfrm>
              <a:off x="622975" y="2180475"/>
              <a:ext cx="51825" cy="49700"/>
            </a:xfrm>
            <a:custGeom>
              <a:avLst/>
              <a:gdLst/>
              <a:ahLst/>
              <a:cxnLst/>
              <a:rect l="l" t="t" r="r" b="b"/>
              <a:pathLst>
                <a:path w="2073" h="1988" extrusionOk="0">
                  <a:moveTo>
                    <a:pt x="990" y="0"/>
                  </a:moveTo>
                  <a:cubicBezTo>
                    <a:pt x="483" y="0"/>
                    <a:pt x="1" y="394"/>
                    <a:pt x="1" y="988"/>
                  </a:cubicBezTo>
                  <a:cubicBezTo>
                    <a:pt x="1" y="1591"/>
                    <a:pt x="484" y="1987"/>
                    <a:pt x="992" y="1987"/>
                  </a:cubicBezTo>
                  <a:cubicBezTo>
                    <a:pt x="1236" y="1987"/>
                    <a:pt x="1486" y="1896"/>
                    <a:pt x="1691" y="1690"/>
                  </a:cubicBezTo>
                  <a:cubicBezTo>
                    <a:pt x="2072" y="1309"/>
                    <a:pt x="2072" y="678"/>
                    <a:pt x="1691" y="297"/>
                  </a:cubicBezTo>
                  <a:cubicBezTo>
                    <a:pt x="1486" y="92"/>
                    <a:pt x="1235" y="0"/>
                    <a:pt x="9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8"/>
            <p:cNvSpPr/>
            <p:nvPr/>
          </p:nvSpPr>
          <p:spPr>
            <a:xfrm>
              <a:off x="468200" y="2180450"/>
              <a:ext cx="66400" cy="49675"/>
            </a:xfrm>
            <a:custGeom>
              <a:avLst/>
              <a:gdLst/>
              <a:ahLst/>
              <a:cxnLst/>
              <a:rect l="l" t="t" r="r" b="b"/>
              <a:pathLst>
                <a:path w="2656" h="1987" extrusionOk="0">
                  <a:moveTo>
                    <a:pt x="1322" y="1"/>
                  </a:moveTo>
                  <a:cubicBezTo>
                    <a:pt x="441" y="1"/>
                    <a:pt x="1" y="1072"/>
                    <a:pt x="632" y="1691"/>
                  </a:cubicBezTo>
                  <a:cubicBezTo>
                    <a:pt x="822" y="1888"/>
                    <a:pt x="1075" y="1986"/>
                    <a:pt x="1328" y="1986"/>
                  </a:cubicBezTo>
                  <a:cubicBezTo>
                    <a:pt x="1581" y="1986"/>
                    <a:pt x="1834" y="1888"/>
                    <a:pt x="2025" y="1691"/>
                  </a:cubicBezTo>
                  <a:cubicBezTo>
                    <a:pt x="2656" y="1072"/>
                    <a:pt x="2203" y="1"/>
                    <a:pt x="13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8"/>
            <p:cNvSpPr/>
            <p:nvPr/>
          </p:nvSpPr>
          <p:spPr>
            <a:xfrm>
              <a:off x="696500" y="2253975"/>
              <a:ext cx="51825" cy="49725"/>
            </a:xfrm>
            <a:custGeom>
              <a:avLst/>
              <a:gdLst/>
              <a:ahLst/>
              <a:cxnLst/>
              <a:rect l="l" t="t" r="r" b="b"/>
              <a:pathLst>
                <a:path w="2073" h="1989" extrusionOk="0">
                  <a:moveTo>
                    <a:pt x="990" y="1"/>
                  </a:moveTo>
                  <a:cubicBezTo>
                    <a:pt x="482" y="1"/>
                    <a:pt x="1" y="395"/>
                    <a:pt x="1" y="989"/>
                  </a:cubicBezTo>
                  <a:cubicBezTo>
                    <a:pt x="1" y="1592"/>
                    <a:pt x="484" y="1988"/>
                    <a:pt x="991" y="1988"/>
                  </a:cubicBezTo>
                  <a:cubicBezTo>
                    <a:pt x="1236" y="1988"/>
                    <a:pt x="1486" y="1896"/>
                    <a:pt x="1691" y="1691"/>
                  </a:cubicBezTo>
                  <a:cubicBezTo>
                    <a:pt x="2072" y="1310"/>
                    <a:pt x="2072" y="679"/>
                    <a:pt x="1691" y="298"/>
                  </a:cubicBezTo>
                  <a:cubicBezTo>
                    <a:pt x="1486" y="93"/>
                    <a:pt x="1235" y="1"/>
                    <a:pt x="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8"/>
            <p:cNvSpPr/>
            <p:nvPr/>
          </p:nvSpPr>
          <p:spPr>
            <a:xfrm>
              <a:off x="769425" y="232712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1006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9"/>
                    <a:pt x="1006" y="1989"/>
                  </a:cubicBezTo>
                  <a:cubicBezTo>
                    <a:pt x="1250" y="1989"/>
                    <a:pt x="1500" y="1898"/>
                    <a:pt x="1703" y="1694"/>
                  </a:cubicBezTo>
                  <a:cubicBezTo>
                    <a:pt x="2084" y="1313"/>
                    <a:pt x="2084" y="682"/>
                    <a:pt x="1703" y="289"/>
                  </a:cubicBezTo>
                  <a:cubicBezTo>
                    <a:pt x="1500" y="90"/>
                    <a:pt x="1250" y="0"/>
                    <a:pt x="10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8"/>
            <p:cNvSpPr/>
            <p:nvPr/>
          </p:nvSpPr>
          <p:spPr>
            <a:xfrm>
              <a:off x="842650" y="240035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8"/>
            <p:cNvSpPr/>
            <p:nvPr/>
          </p:nvSpPr>
          <p:spPr>
            <a:xfrm>
              <a:off x="915875" y="247357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2" y="0"/>
                    <a:pt x="1" y="395"/>
                    <a:pt x="1" y="992"/>
                  </a:cubicBezTo>
                  <a:cubicBezTo>
                    <a:pt x="1" y="1589"/>
                    <a:pt x="492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01"/>
                    <a:pt x="2084" y="670"/>
                    <a:pt x="1691" y="289"/>
                  </a:cubicBezTo>
                  <a:cubicBezTo>
                    <a:pt x="1492" y="89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8"/>
            <p:cNvSpPr/>
            <p:nvPr/>
          </p:nvSpPr>
          <p:spPr>
            <a:xfrm>
              <a:off x="989400" y="2546950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401"/>
                    <a:pt x="0" y="997"/>
                  </a:cubicBezTo>
                  <a:cubicBezTo>
                    <a:pt x="0" y="1594"/>
                    <a:pt x="492" y="1989"/>
                    <a:pt x="1002" y="1989"/>
                  </a:cubicBezTo>
                  <a:cubicBezTo>
                    <a:pt x="1245" y="1989"/>
                    <a:pt x="1491" y="1900"/>
                    <a:pt x="1691" y="1700"/>
                  </a:cubicBezTo>
                  <a:cubicBezTo>
                    <a:pt x="2084" y="1307"/>
                    <a:pt x="2084" y="676"/>
                    <a:pt x="1691" y="295"/>
                  </a:cubicBezTo>
                  <a:cubicBezTo>
                    <a:pt x="1491" y="91"/>
                    <a:pt x="1244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8"/>
            <p:cNvSpPr/>
            <p:nvPr/>
          </p:nvSpPr>
          <p:spPr>
            <a:xfrm>
              <a:off x="1062925" y="2620000"/>
              <a:ext cx="51800" cy="49625"/>
            </a:xfrm>
            <a:custGeom>
              <a:avLst/>
              <a:gdLst/>
              <a:ahLst/>
              <a:cxnLst/>
              <a:rect l="l" t="t" r="r" b="b"/>
              <a:pathLst>
                <a:path w="2072" h="1985" extrusionOk="0">
                  <a:moveTo>
                    <a:pt x="997" y="1"/>
                  </a:moveTo>
                  <a:cubicBezTo>
                    <a:pt x="487" y="1"/>
                    <a:pt x="0" y="396"/>
                    <a:pt x="0" y="993"/>
                  </a:cubicBezTo>
                  <a:cubicBezTo>
                    <a:pt x="0" y="1589"/>
                    <a:pt x="487" y="1984"/>
                    <a:pt x="997" y="1984"/>
                  </a:cubicBezTo>
                  <a:cubicBezTo>
                    <a:pt x="1239" y="1984"/>
                    <a:pt x="1487" y="1895"/>
                    <a:pt x="1691" y="1695"/>
                  </a:cubicBezTo>
                  <a:cubicBezTo>
                    <a:pt x="2072" y="1314"/>
                    <a:pt x="2072" y="683"/>
                    <a:pt x="1691" y="290"/>
                  </a:cubicBezTo>
                  <a:cubicBezTo>
                    <a:pt x="1487" y="90"/>
                    <a:pt x="1239" y="1"/>
                    <a:pt x="9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8"/>
            <p:cNvSpPr/>
            <p:nvPr/>
          </p:nvSpPr>
          <p:spPr>
            <a:xfrm>
              <a:off x="549750" y="2253600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4"/>
                    <a:pt x="1002" y="1984"/>
                  </a:cubicBezTo>
                  <a:cubicBezTo>
                    <a:pt x="1245" y="1984"/>
                    <a:pt x="1492" y="1894"/>
                    <a:pt x="1692" y="1694"/>
                  </a:cubicBezTo>
                  <a:cubicBezTo>
                    <a:pt x="2084" y="1302"/>
                    <a:pt x="2084" y="682"/>
                    <a:pt x="1692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8"/>
            <p:cNvSpPr/>
            <p:nvPr/>
          </p:nvSpPr>
          <p:spPr>
            <a:xfrm>
              <a:off x="623275" y="2327125"/>
              <a:ext cx="52125" cy="49600"/>
            </a:xfrm>
            <a:custGeom>
              <a:avLst/>
              <a:gdLst/>
              <a:ahLst/>
              <a:cxnLst/>
              <a:rect l="l" t="t" r="r" b="b"/>
              <a:pathLst>
                <a:path w="2085" h="1984" extrusionOk="0">
                  <a:moveTo>
                    <a:pt x="1002" y="0"/>
                  </a:moveTo>
                  <a:cubicBezTo>
                    <a:pt x="493" y="0"/>
                    <a:pt x="1" y="395"/>
                    <a:pt x="1" y="992"/>
                  </a:cubicBezTo>
                  <a:cubicBezTo>
                    <a:pt x="1" y="1589"/>
                    <a:pt x="493" y="1983"/>
                    <a:pt x="1002" y="1983"/>
                  </a:cubicBezTo>
                  <a:cubicBezTo>
                    <a:pt x="1245" y="1983"/>
                    <a:pt x="1492" y="1894"/>
                    <a:pt x="1691" y="1694"/>
                  </a:cubicBezTo>
                  <a:cubicBezTo>
                    <a:pt x="2084" y="1313"/>
                    <a:pt x="2084" y="682"/>
                    <a:pt x="1691" y="289"/>
                  </a:cubicBezTo>
                  <a:cubicBezTo>
                    <a:pt x="1492" y="90"/>
                    <a:pt x="1245" y="0"/>
                    <a:pt x="10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8"/>
            <p:cNvSpPr/>
            <p:nvPr/>
          </p:nvSpPr>
          <p:spPr>
            <a:xfrm>
              <a:off x="696500" y="2400350"/>
              <a:ext cx="51825" cy="49600"/>
            </a:xfrm>
            <a:custGeom>
              <a:avLst/>
              <a:gdLst/>
              <a:ahLst/>
              <a:cxnLst/>
              <a:rect l="l" t="t" r="r" b="b"/>
              <a:pathLst>
                <a:path w="2073" h="1984" extrusionOk="0">
                  <a:moveTo>
                    <a:pt x="997" y="0"/>
                  </a:moveTo>
                  <a:cubicBezTo>
                    <a:pt x="487" y="0"/>
                    <a:pt x="1" y="395"/>
                    <a:pt x="1" y="992"/>
                  </a:cubicBezTo>
                  <a:cubicBezTo>
                    <a:pt x="1" y="1589"/>
                    <a:pt x="487" y="1983"/>
                    <a:pt x="997" y="1983"/>
                  </a:cubicBezTo>
                  <a:cubicBezTo>
                    <a:pt x="1240" y="1983"/>
                    <a:pt x="1488" y="1894"/>
                    <a:pt x="1691" y="1694"/>
                  </a:cubicBezTo>
                  <a:cubicBezTo>
                    <a:pt x="2072" y="1301"/>
                    <a:pt x="2072" y="682"/>
                    <a:pt x="1691" y="289"/>
                  </a:cubicBezTo>
                  <a:cubicBezTo>
                    <a:pt x="1488" y="90"/>
                    <a:pt x="1240" y="0"/>
                    <a:pt x="9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8"/>
            <p:cNvSpPr/>
            <p:nvPr/>
          </p:nvSpPr>
          <p:spPr>
            <a:xfrm>
              <a:off x="769425" y="2473375"/>
              <a:ext cx="52125" cy="49800"/>
            </a:xfrm>
            <a:custGeom>
              <a:avLst/>
              <a:gdLst/>
              <a:ahLst/>
              <a:cxnLst/>
              <a:rect l="l" t="t" r="r" b="b"/>
              <a:pathLst>
                <a:path w="2085" h="1992" extrusionOk="0">
                  <a:moveTo>
                    <a:pt x="1000" y="0"/>
                  </a:moveTo>
                  <a:cubicBezTo>
                    <a:pt x="489" y="0"/>
                    <a:pt x="1" y="397"/>
                    <a:pt x="1" y="1000"/>
                  </a:cubicBezTo>
                  <a:cubicBezTo>
                    <a:pt x="1" y="1597"/>
                    <a:pt x="492" y="1991"/>
                    <a:pt x="1006" y="1991"/>
                  </a:cubicBezTo>
                  <a:cubicBezTo>
                    <a:pt x="1250" y="1991"/>
                    <a:pt x="1500" y="1902"/>
                    <a:pt x="1703" y="1702"/>
                  </a:cubicBezTo>
                  <a:cubicBezTo>
                    <a:pt x="2084" y="1309"/>
                    <a:pt x="2084" y="678"/>
                    <a:pt x="1703" y="297"/>
                  </a:cubicBezTo>
                  <a:cubicBezTo>
                    <a:pt x="1498" y="92"/>
                    <a:pt x="1247" y="0"/>
                    <a:pt x="10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8"/>
            <p:cNvSpPr/>
            <p:nvPr/>
          </p:nvSpPr>
          <p:spPr>
            <a:xfrm>
              <a:off x="842650" y="2546575"/>
              <a:ext cx="52125" cy="49725"/>
            </a:xfrm>
            <a:custGeom>
              <a:avLst/>
              <a:gdLst/>
              <a:ahLst/>
              <a:cxnLst/>
              <a:rect l="l" t="t" r="r" b="b"/>
              <a:pathLst>
                <a:path w="2085" h="1989" extrusionOk="0">
                  <a:moveTo>
                    <a:pt x="995" y="1"/>
                  </a:moveTo>
                  <a:cubicBezTo>
                    <a:pt x="488" y="1"/>
                    <a:pt x="1" y="395"/>
                    <a:pt x="1" y="989"/>
                  </a:cubicBezTo>
                  <a:cubicBezTo>
                    <a:pt x="1" y="1591"/>
                    <a:pt x="489" y="1988"/>
                    <a:pt x="997" y="1988"/>
                  </a:cubicBezTo>
                  <a:cubicBezTo>
                    <a:pt x="1241" y="1988"/>
                    <a:pt x="1490" y="1896"/>
                    <a:pt x="1691" y="1691"/>
                  </a:cubicBezTo>
                  <a:cubicBezTo>
                    <a:pt x="2084" y="1310"/>
                    <a:pt x="2084" y="679"/>
                    <a:pt x="1691" y="298"/>
                  </a:cubicBezTo>
                  <a:cubicBezTo>
                    <a:pt x="1490" y="93"/>
                    <a:pt x="1240" y="1"/>
                    <a:pt x="9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8"/>
            <p:cNvSpPr/>
            <p:nvPr/>
          </p:nvSpPr>
          <p:spPr>
            <a:xfrm>
              <a:off x="916175" y="2620000"/>
              <a:ext cx="52125" cy="49750"/>
            </a:xfrm>
            <a:custGeom>
              <a:avLst/>
              <a:gdLst/>
              <a:ahLst/>
              <a:cxnLst/>
              <a:rect l="l" t="t" r="r" b="b"/>
              <a:pathLst>
                <a:path w="2085" h="1990" extrusionOk="0">
                  <a:moveTo>
                    <a:pt x="1006" y="1"/>
                  </a:moveTo>
                  <a:cubicBezTo>
                    <a:pt x="492" y="1"/>
                    <a:pt x="0" y="396"/>
                    <a:pt x="0" y="993"/>
                  </a:cubicBezTo>
                  <a:cubicBezTo>
                    <a:pt x="0" y="1589"/>
                    <a:pt x="492" y="1989"/>
                    <a:pt x="1005" y="1989"/>
                  </a:cubicBezTo>
                  <a:cubicBezTo>
                    <a:pt x="1250" y="1989"/>
                    <a:pt x="1499" y="1899"/>
                    <a:pt x="1703" y="1695"/>
                  </a:cubicBezTo>
                  <a:cubicBezTo>
                    <a:pt x="2084" y="1314"/>
                    <a:pt x="2084" y="683"/>
                    <a:pt x="1703" y="290"/>
                  </a:cubicBezTo>
                  <a:cubicBezTo>
                    <a:pt x="1500" y="90"/>
                    <a:pt x="1250" y="1"/>
                    <a:pt x="10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8"/>
            <p:cNvSpPr/>
            <p:nvPr/>
          </p:nvSpPr>
          <p:spPr>
            <a:xfrm>
              <a:off x="989400" y="2693225"/>
              <a:ext cx="52100" cy="49750"/>
            </a:xfrm>
            <a:custGeom>
              <a:avLst/>
              <a:gdLst/>
              <a:ahLst/>
              <a:cxnLst/>
              <a:rect l="l" t="t" r="r" b="b"/>
              <a:pathLst>
                <a:path w="2084" h="1990" extrusionOk="0">
                  <a:moveTo>
                    <a:pt x="1002" y="1"/>
                  </a:moveTo>
                  <a:cubicBezTo>
                    <a:pt x="492" y="1"/>
                    <a:pt x="0" y="396"/>
                    <a:pt x="0" y="992"/>
                  </a:cubicBezTo>
                  <a:cubicBezTo>
                    <a:pt x="0" y="1589"/>
                    <a:pt x="492" y="1989"/>
                    <a:pt x="1002" y="1989"/>
                  </a:cubicBezTo>
                  <a:cubicBezTo>
                    <a:pt x="1244" y="1989"/>
                    <a:pt x="1491" y="1899"/>
                    <a:pt x="1691" y="1695"/>
                  </a:cubicBezTo>
                  <a:cubicBezTo>
                    <a:pt x="2084" y="1314"/>
                    <a:pt x="2084" y="683"/>
                    <a:pt x="1691" y="290"/>
                  </a:cubicBezTo>
                  <a:cubicBezTo>
                    <a:pt x="1491" y="90"/>
                    <a:pt x="1245" y="1"/>
                    <a:pt x="1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8" name="Google Shape;728;p8"/>
          <p:cNvGrpSpPr/>
          <p:nvPr/>
        </p:nvGrpSpPr>
        <p:grpSpPr>
          <a:xfrm>
            <a:off x="8422280" y="672985"/>
            <a:ext cx="1368801" cy="1368801"/>
            <a:chOff x="1653302" y="685777"/>
            <a:chExt cx="824828" cy="824828"/>
          </a:xfrm>
        </p:grpSpPr>
        <p:sp>
          <p:nvSpPr>
            <p:cNvPr id="729" name="Google Shape;729;p8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8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1" name="Google Shape;731;p8"/>
          <p:cNvGrpSpPr/>
          <p:nvPr/>
        </p:nvGrpSpPr>
        <p:grpSpPr>
          <a:xfrm>
            <a:off x="3550125" y="4443390"/>
            <a:ext cx="1087539" cy="1098789"/>
            <a:chOff x="1574800" y="4485490"/>
            <a:chExt cx="1087539" cy="1098789"/>
          </a:xfrm>
        </p:grpSpPr>
        <p:sp>
          <p:nvSpPr>
            <p:cNvPr id="732" name="Google Shape;732;p8"/>
            <p:cNvSpPr/>
            <p:nvPr/>
          </p:nvSpPr>
          <p:spPr>
            <a:xfrm rot="-2502279">
              <a:off x="1734061" y="4686855"/>
              <a:ext cx="785498" cy="728429"/>
            </a:xfrm>
            <a:custGeom>
              <a:avLst/>
              <a:gdLst/>
              <a:ahLst/>
              <a:cxnLst/>
              <a:rect l="l" t="t" r="r" b="b"/>
              <a:pathLst>
                <a:path w="29909" h="27736" extrusionOk="0">
                  <a:moveTo>
                    <a:pt x="16169" y="0"/>
                  </a:moveTo>
                  <a:cubicBezTo>
                    <a:pt x="15407" y="0"/>
                    <a:pt x="14645" y="289"/>
                    <a:pt x="14061" y="866"/>
                  </a:cubicBezTo>
                  <a:cubicBezTo>
                    <a:pt x="12895" y="2033"/>
                    <a:pt x="12895" y="3914"/>
                    <a:pt x="14061" y="5081"/>
                  </a:cubicBezTo>
                  <a:lnTo>
                    <a:pt x="19562" y="10582"/>
                  </a:lnTo>
                  <a:lnTo>
                    <a:pt x="2977" y="10582"/>
                  </a:lnTo>
                  <a:cubicBezTo>
                    <a:pt x="1334" y="10582"/>
                    <a:pt x="0" y="11903"/>
                    <a:pt x="0" y="13558"/>
                  </a:cubicBezTo>
                  <a:cubicBezTo>
                    <a:pt x="0" y="15201"/>
                    <a:pt x="1334" y="16535"/>
                    <a:pt x="2977" y="16535"/>
                  </a:cubicBezTo>
                  <a:lnTo>
                    <a:pt x="19657" y="16535"/>
                  </a:lnTo>
                  <a:lnTo>
                    <a:pt x="13538" y="22655"/>
                  </a:lnTo>
                  <a:cubicBezTo>
                    <a:pt x="12371" y="23822"/>
                    <a:pt x="12371" y="25703"/>
                    <a:pt x="13538" y="26870"/>
                  </a:cubicBezTo>
                  <a:cubicBezTo>
                    <a:pt x="14115" y="27447"/>
                    <a:pt x="14877" y="27736"/>
                    <a:pt x="15639" y="27736"/>
                  </a:cubicBezTo>
                  <a:cubicBezTo>
                    <a:pt x="16401" y="27736"/>
                    <a:pt x="17163" y="27447"/>
                    <a:pt x="17741" y="26870"/>
                  </a:cubicBezTo>
                  <a:lnTo>
                    <a:pt x="28373" y="16237"/>
                  </a:lnTo>
                  <a:cubicBezTo>
                    <a:pt x="28456" y="16142"/>
                    <a:pt x="28539" y="16047"/>
                    <a:pt x="28623" y="15952"/>
                  </a:cubicBezTo>
                  <a:cubicBezTo>
                    <a:pt x="28718" y="15880"/>
                    <a:pt x="28813" y="15797"/>
                    <a:pt x="28897" y="15701"/>
                  </a:cubicBezTo>
                  <a:cubicBezTo>
                    <a:pt x="29599" y="14999"/>
                    <a:pt x="29909" y="13987"/>
                    <a:pt x="29718" y="13011"/>
                  </a:cubicBezTo>
                  <a:cubicBezTo>
                    <a:pt x="29575" y="12284"/>
                    <a:pt x="29171" y="11630"/>
                    <a:pt x="28587" y="11177"/>
                  </a:cubicBezTo>
                  <a:lnTo>
                    <a:pt x="18276" y="866"/>
                  </a:lnTo>
                  <a:cubicBezTo>
                    <a:pt x="17693" y="289"/>
                    <a:pt x="16931" y="0"/>
                    <a:pt x="161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8"/>
            <p:cNvSpPr/>
            <p:nvPr/>
          </p:nvSpPr>
          <p:spPr>
            <a:xfrm rot="-2502279">
              <a:off x="1717580" y="4654485"/>
              <a:ext cx="785498" cy="728429"/>
            </a:xfrm>
            <a:custGeom>
              <a:avLst/>
              <a:gdLst/>
              <a:ahLst/>
              <a:cxnLst/>
              <a:rect l="l" t="t" r="r" b="b"/>
              <a:pathLst>
                <a:path w="29909" h="27736" extrusionOk="0">
                  <a:moveTo>
                    <a:pt x="16169" y="0"/>
                  </a:moveTo>
                  <a:cubicBezTo>
                    <a:pt x="15407" y="0"/>
                    <a:pt x="14645" y="289"/>
                    <a:pt x="14061" y="866"/>
                  </a:cubicBezTo>
                  <a:cubicBezTo>
                    <a:pt x="12895" y="2033"/>
                    <a:pt x="12895" y="3914"/>
                    <a:pt x="14061" y="5081"/>
                  </a:cubicBezTo>
                  <a:lnTo>
                    <a:pt x="19562" y="10582"/>
                  </a:lnTo>
                  <a:lnTo>
                    <a:pt x="2977" y="10582"/>
                  </a:lnTo>
                  <a:cubicBezTo>
                    <a:pt x="1334" y="10582"/>
                    <a:pt x="0" y="11903"/>
                    <a:pt x="0" y="13558"/>
                  </a:cubicBezTo>
                  <a:cubicBezTo>
                    <a:pt x="0" y="15201"/>
                    <a:pt x="1334" y="16535"/>
                    <a:pt x="2977" y="16535"/>
                  </a:cubicBezTo>
                  <a:lnTo>
                    <a:pt x="19657" y="16535"/>
                  </a:lnTo>
                  <a:lnTo>
                    <a:pt x="13538" y="22655"/>
                  </a:lnTo>
                  <a:cubicBezTo>
                    <a:pt x="12371" y="23822"/>
                    <a:pt x="12371" y="25703"/>
                    <a:pt x="13538" y="26870"/>
                  </a:cubicBezTo>
                  <a:cubicBezTo>
                    <a:pt x="14115" y="27447"/>
                    <a:pt x="14877" y="27736"/>
                    <a:pt x="15639" y="27736"/>
                  </a:cubicBezTo>
                  <a:cubicBezTo>
                    <a:pt x="16401" y="27736"/>
                    <a:pt x="17163" y="27447"/>
                    <a:pt x="17741" y="26870"/>
                  </a:cubicBezTo>
                  <a:lnTo>
                    <a:pt x="28373" y="16237"/>
                  </a:lnTo>
                  <a:cubicBezTo>
                    <a:pt x="28456" y="16142"/>
                    <a:pt x="28539" y="16047"/>
                    <a:pt x="28623" y="15952"/>
                  </a:cubicBezTo>
                  <a:cubicBezTo>
                    <a:pt x="28718" y="15880"/>
                    <a:pt x="28813" y="15797"/>
                    <a:pt x="28897" y="15701"/>
                  </a:cubicBezTo>
                  <a:cubicBezTo>
                    <a:pt x="29599" y="14999"/>
                    <a:pt x="29909" y="13987"/>
                    <a:pt x="29718" y="13011"/>
                  </a:cubicBezTo>
                  <a:cubicBezTo>
                    <a:pt x="29575" y="12284"/>
                    <a:pt x="29171" y="11630"/>
                    <a:pt x="28587" y="11177"/>
                  </a:cubicBezTo>
                  <a:lnTo>
                    <a:pt x="18276" y="866"/>
                  </a:lnTo>
                  <a:cubicBezTo>
                    <a:pt x="17693" y="289"/>
                    <a:pt x="16931" y="0"/>
                    <a:pt x="16169" y="0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5" name="Google Shape;735;p9"/>
          <p:cNvGrpSpPr/>
          <p:nvPr/>
        </p:nvGrpSpPr>
        <p:grpSpPr>
          <a:xfrm>
            <a:off x="7350232" y="4254640"/>
            <a:ext cx="3072186" cy="600091"/>
            <a:chOff x="8177200" y="4623825"/>
            <a:chExt cx="1541875" cy="301175"/>
          </a:xfrm>
        </p:grpSpPr>
        <p:sp>
          <p:nvSpPr>
            <p:cNvPr id="736" name="Google Shape;736;p9"/>
            <p:cNvSpPr/>
            <p:nvPr/>
          </p:nvSpPr>
          <p:spPr>
            <a:xfrm>
              <a:off x="8177200" y="4813050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9"/>
            <p:cNvSpPr/>
            <p:nvPr/>
          </p:nvSpPr>
          <p:spPr>
            <a:xfrm>
              <a:off x="8177200" y="4718438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9"/>
            <p:cNvSpPr/>
            <p:nvPr/>
          </p:nvSpPr>
          <p:spPr>
            <a:xfrm>
              <a:off x="8177200" y="4623825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9" name="Google Shape;739;p9"/>
          <p:cNvGrpSpPr/>
          <p:nvPr/>
        </p:nvGrpSpPr>
        <p:grpSpPr>
          <a:xfrm>
            <a:off x="8439650" y="101138"/>
            <a:ext cx="1081431" cy="1081431"/>
            <a:chOff x="1653302" y="685777"/>
            <a:chExt cx="824828" cy="824828"/>
          </a:xfrm>
        </p:grpSpPr>
        <p:sp>
          <p:nvSpPr>
            <p:cNvPr id="740" name="Google Shape;740;p9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9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2" name="Google Shape;742;p9"/>
          <p:cNvSpPr/>
          <p:nvPr/>
        </p:nvSpPr>
        <p:spPr>
          <a:xfrm>
            <a:off x="198050" y="-226278"/>
            <a:ext cx="784812" cy="754249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3" name="Google Shape;743;p9"/>
          <p:cNvSpPr/>
          <p:nvPr/>
        </p:nvSpPr>
        <p:spPr>
          <a:xfrm rot="10800000">
            <a:off x="0" y="3614199"/>
            <a:ext cx="706701" cy="1412909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4" name="Google Shape;744;p9"/>
          <p:cNvSpPr/>
          <p:nvPr/>
        </p:nvSpPr>
        <p:spPr>
          <a:xfrm rot="10800000">
            <a:off x="105009" y="4119637"/>
            <a:ext cx="122217" cy="104612"/>
          </a:xfrm>
          <a:custGeom>
            <a:avLst/>
            <a:gdLst/>
            <a:ahLst/>
            <a:cxnLst/>
            <a:rect l="l" t="t" r="r" b="b"/>
            <a:pathLst>
              <a:path w="3478" h="2977" extrusionOk="0">
                <a:moveTo>
                  <a:pt x="1989" y="584"/>
                </a:moveTo>
                <a:cubicBezTo>
                  <a:pt x="2489" y="584"/>
                  <a:pt x="2882" y="989"/>
                  <a:pt x="2882" y="1477"/>
                </a:cubicBezTo>
                <a:cubicBezTo>
                  <a:pt x="2882" y="2016"/>
                  <a:pt x="2441" y="2376"/>
                  <a:pt x="1983" y="2376"/>
                </a:cubicBezTo>
                <a:cubicBezTo>
                  <a:pt x="1763" y="2376"/>
                  <a:pt x="1539" y="2293"/>
                  <a:pt x="1358" y="2108"/>
                </a:cubicBezTo>
                <a:cubicBezTo>
                  <a:pt x="798" y="1548"/>
                  <a:pt x="1191" y="584"/>
                  <a:pt x="1989" y="584"/>
                </a:cubicBezTo>
                <a:close/>
                <a:moveTo>
                  <a:pt x="1984" y="0"/>
                </a:moveTo>
                <a:cubicBezTo>
                  <a:pt x="1618" y="0"/>
                  <a:pt x="1245" y="136"/>
                  <a:pt x="941" y="441"/>
                </a:cubicBezTo>
                <a:cubicBezTo>
                  <a:pt x="1" y="1370"/>
                  <a:pt x="667" y="2977"/>
                  <a:pt x="1989" y="2977"/>
                </a:cubicBezTo>
                <a:cubicBezTo>
                  <a:pt x="2810" y="2977"/>
                  <a:pt x="3477" y="2310"/>
                  <a:pt x="3477" y="1489"/>
                </a:cubicBezTo>
                <a:cubicBezTo>
                  <a:pt x="3477" y="595"/>
                  <a:pt x="2747" y="0"/>
                  <a:pt x="198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5" name="Google Shape;745;p9"/>
          <p:cNvSpPr txBox="1">
            <a:spLocks noGrp="1"/>
          </p:cNvSpPr>
          <p:nvPr>
            <p:ph type="title"/>
          </p:nvPr>
        </p:nvSpPr>
        <p:spPr>
          <a:xfrm>
            <a:off x="711625" y="1233175"/>
            <a:ext cx="31530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746" name="Google Shape;746;p9"/>
          <p:cNvSpPr txBox="1">
            <a:spLocks noGrp="1"/>
          </p:cNvSpPr>
          <p:nvPr>
            <p:ph type="subTitle" idx="1"/>
          </p:nvPr>
        </p:nvSpPr>
        <p:spPr>
          <a:xfrm>
            <a:off x="711625" y="2803075"/>
            <a:ext cx="3153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747" name="Google Shape;747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10"/>
          <p:cNvSpPr/>
          <p:nvPr/>
        </p:nvSpPr>
        <p:spPr>
          <a:xfrm rot="-5400000">
            <a:off x="-40325" y="3660658"/>
            <a:ext cx="402900" cy="2052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0" name="Google Shape;750;p10"/>
          <p:cNvSpPr/>
          <p:nvPr/>
        </p:nvSpPr>
        <p:spPr>
          <a:xfrm>
            <a:off x="-400752" y="338888"/>
            <a:ext cx="696059" cy="668953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1" name="Google Shape;751;p10"/>
          <p:cNvSpPr/>
          <p:nvPr/>
        </p:nvSpPr>
        <p:spPr>
          <a:xfrm>
            <a:off x="-400752" y="387013"/>
            <a:ext cx="696059" cy="668953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52" name="Google Shape;752;p10"/>
          <p:cNvGrpSpPr/>
          <p:nvPr/>
        </p:nvGrpSpPr>
        <p:grpSpPr>
          <a:xfrm>
            <a:off x="-199875" y="4291675"/>
            <a:ext cx="804875" cy="395875"/>
            <a:chOff x="583100" y="2948450"/>
            <a:chExt cx="804875" cy="395875"/>
          </a:xfrm>
        </p:grpSpPr>
        <p:sp>
          <p:nvSpPr>
            <p:cNvPr id="753" name="Google Shape;753;p10"/>
            <p:cNvSpPr/>
            <p:nvPr/>
          </p:nvSpPr>
          <p:spPr>
            <a:xfrm>
              <a:off x="583100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7" y="1456"/>
                  </a:cubicBezTo>
                  <a:cubicBezTo>
                    <a:pt x="907" y="1456"/>
                    <a:pt x="742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4"/>
                    <a:pt x="512" y="237"/>
                  </a:cubicBezTo>
                  <a:cubicBezTo>
                    <a:pt x="0" y="737"/>
                    <a:pt x="358" y="1594"/>
                    <a:pt x="1072" y="1594"/>
                  </a:cubicBezTo>
                  <a:cubicBezTo>
                    <a:pt x="1512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10"/>
            <p:cNvSpPr/>
            <p:nvPr/>
          </p:nvSpPr>
          <p:spPr>
            <a:xfrm>
              <a:off x="709600" y="2948450"/>
              <a:ext cx="46450" cy="39875"/>
            </a:xfrm>
            <a:custGeom>
              <a:avLst/>
              <a:gdLst/>
              <a:ahLst/>
              <a:cxnLst/>
              <a:rect l="l" t="t" r="r" b="b"/>
              <a:pathLst>
                <a:path w="1858" h="1595" extrusionOk="0">
                  <a:moveTo>
                    <a:pt x="1060" y="142"/>
                  </a:moveTo>
                  <a:cubicBezTo>
                    <a:pt x="1429" y="142"/>
                    <a:pt x="1715" y="427"/>
                    <a:pt x="1727" y="797"/>
                  </a:cubicBezTo>
                  <a:cubicBezTo>
                    <a:pt x="1727" y="1192"/>
                    <a:pt x="1399" y="1456"/>
                    <a:pt x="1059" y="1456"/>
                  </a:cubicBezTo>
                  <a:cubicBezTo>
                    <a:pt x="896" y="1456"/>
                    <a:pt x="730" y="1395"/>
                    <a:pt x="596" y="1261"/>
                  </a:cubicBezTo>
                  <a:cubicBezTo>
                    <a:pt x="179" y="844"/>
                    <a:pt x="477" y="142"/>
                    <a:pt x="1060" y="142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4"/>
                    <a:pt x="501" y="237"/>
                  </a:cubicBezTo>
                  <a:cubicBezTo>
                    <a:pt x="1" y="737"/>
                    <a:pt x="358" y="1594"/>
                    <a:pt x="1060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10"/>
            <p:cNvSpPr/>
            <p:nvPr/>
          </p:nvSpPr>
          <p:spPr>
            <a:xfrm>
              <a:off x="835800" y="2948450"/>
              <a:ext cx="46775" cy="39875"/>
            </a:xfrm>
            <a:custGeom>
              <a:avLst/>
              <a:gdLst/>
              <a:ahLst/>
              <a:cxnLst/>
              <a:rect l="l" t="t" r="r" b="b"/>
              <a:pathLst>
                <a:path w="1871" h="1595" extrusionOk="0">
                  <a:moveTo>
                    <a:pt x="1072" y="142"/>
                  </a:moveTo>
                  <a:cubicBezTo>
                    <a:pt x="1430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8" y="1456"/>
                  </a:cubicBezTo>
                  <a:cubicBezTo>
                    <a:pt x="907" y="1456"/>
                    <a:pt x="743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6" y="74"/>
                    <a:pt x="513" y="237"/>
                  </a:cubicBezTo>
                  <a:cubicBezTo>
                    <a:pt x="1" y="737"/>
                    <a:pt x="358" y="1594"/>
                    <a:pt x="1072" y="1594"/>
                  </a:cubicBezTo>
                  <a:cubicBezTo>
                    <a:pt x="1513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10"/>
            <p:cNvSpPr/>
            <p:nvPr/>
          </p:nvSpPr>
          <p:spPr>
            <a:xfrm>
              <a:off x="962300" y="2948450"/>
              <a:ext cx="46475" cy="39875"/>
            </a:xfrm>
            <a:custGeom>
              <a:avLst/>
              <a:gdLst/>
              <a:ahLst/>
              <a:cxnLst/>
              <a:rect l="l" t="t" r="r" b="b"/>
              <a:pathLst>
                <a:path w="1859" h="1595" extrusionOk="0">
                  <a:moveTo>
                    <a:pt x="1061" y="142"/>
                  </a:moveTo>
                  <a:cubicBezTo>
                    <a:pt x="1430" y="142"/>
                    <a:pt x="1715" y="427"/>
                    <a:pt x="1727" y="797"/>
                  </a:cubicBezTo>
                  <a:cubicBezTo>
                    <a:pt x="1727" y="1192"/>
                    <a:pt x="1400" y="1456"/>
                    <a:pt x="1059" y="1456"/>
                  </a:cubicBezTo>
                  <a:cubicBezTo>
                    <a:pt x="896" y="1456"/>
                    <a:pt x="731" y="1395"/>
                    <a:pt x="596" y="1261"/>
                  </a:cubicBezTo>
                  <a:cubicBezTo>
                    <a:pt x="180" y="844"/>
                    <a:pt x="477" y="142"/>
                    <a:pt x="1061" y="142"/>
                  </a:cubicBezTo>
                  <a:close/>
                  <a:moveTo>
                    <a:pt x="1061" y="1"/>
                  </a:moveTo>
                  <a:cubicBezTo>
                    <a:pt x="865" y="1"/>
                    <a:pt x="664" y="74"/>
                    <a:pt x="501" y="237"/>
                  </a:cubicBezTo>
                  <a:cubicBezTo>
                    <a:pt x="1" y="737"/>
                    <a:pt x="358" y="1594"/>
                    <a:pt x="1061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10"/>
            <p:cNvSpPr/>
            <p:nvPr/>
          </p:nvSpPr>
          <p:spPr>
            <a:xfrm>
              <a:off x="1088525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7" y="1456"/>
                  </a:cubicBezTo>
                  <a:cubicBezTo>
                    <a:pt x="906" y="1456"/>
                    <a:pt x="742" y="1395"/>
                    <a:pt x="607" y="1261"/>
                  </a:cubicBezTo>
                  <a:cubicBezTo>
                    <a:pt x="191" y="844"/>
                    <a:pt x="488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4" y="1"/>
                    <a:pt x="675" y="74"/>
                    <a:pt x="512" y="237"/>
                  </a:cubicBezTo>
                  <a:cubicBezTo>
                    <a:pt x="0" y="737"/>
                    <a:pt x="357" y="1594"/>
                    <a:pt x="1072" y="1594"/>
                  </a:cubicBezTo>
                  <a:cubicBezTo>
                    <a:pt x="1512" y="1582"/>
                    <a:pt x="1858" y="1237"/>
                    <a:pt x="1869" y="797"/>
                  </a:cubicBezTo>
                  <a:cubicBezTo>
                    <a:pt x="1861" y="315"/>
                    <a:pt x="1474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10"/>
            <p:cNvSpPr/>
            <p:nvPr/>
          </p:nvSpPr>
          <p:spPr>
            <a:xfrm>
              <a:off x="1215025" y="2948450"/>
              <a:ext cx="46450" cy="39875"/>
            </a:xfrm>
            <a:custGeom>
              <a:avLst/>
              <a:gdLst/>
              <a:ahLst/>
              <a:cxnLst/>
              <a:rect l="l" t="t" r="r" b="b"/>
              <a:pathLst>
                <a:path w="1858" h="1595" extrusionOk="0">
                  <a:moveTo>
                    <a:pt x="1060" y="142"/>
                  </a:moveTo>
                  <a:cubicBezTo>
                    <a:pt x="1429" y="142"/>
                    <a:pt x="1715" y="427"/>
                    <a:pt x="1727" y="797"/>
                  </a:cubicBezTo>
                  <a:cubicBezTo>
                    <a:pt x="1727" y="1192"/>
                    <a:pt x="1399" y="1456"/>
                    <a:pt x="1058" y="1456"/>
                  </a:cubicBezTo>
                  <a:cubicBezTo>
                    <a:pt x="896" y="1456"/>
                    <a:pt x="730" y="1395"/>
                    <a:pt x="596" y="1261"/>
                  </a:cubicBezTo>
                  <a:cubicBezTo>
                    <a:pt x="179" y="844"/>
                    <a:pt x="477" y="142"/>
                    <a:pt x="1060" y="142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4"/>
                    <a:pt x="500" y="237"/>
                  </a:cubicBezTo>
                  <a:cubicBezTo>
                    <a:pt x="0" y="737"/>
                    <a:pt x="358" y="1594"/>
                    <a:pt x="1060" y="1594"/>
                  </a:cubicBezTo>
                  <a:cubicBezTo>
                    <a:pt x="1501" y="1582"/>
                    <a:pt x="1858" y="1237"/>
                    <a:pt x="1858" y="797"/>
                  </a:cubicBezTo>
                  <a:cubicBezTo>
                    <a:pt x="1858" y="315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10"/>
            <p:cNvSpPr/>
            <p:nvPr/>
          </p:nvSpPr>
          <p:spPr>
            <a:xfrm>
              <a:off x="1341225" y="2948450"/>
              <a:ext cx="46750" cy="39875"/>
            </a:xfrm>
            <a:custGeom>
              <a:avLst/>
              <a:gdLst/>
              <a:ahLst/>
              <a:cxnLst/>
              <a:rect l="l" t="t" r="r" b="b"/>
              <a:pathLst>
                <a:path w="1870" h="1595" extrusionOk="0">
                  <a:moveTo>
                    <a:pt x="1072" y="142"/>
                  </a:moveTo>
                  <a:cubicBezTo>
                    <a:pt x="1429" y="142"/>
                    <a:pt x="1727" y="427"/>
                    <a:pt x="1727" y="797"/>
                  </a:cubicBezTo>
                  <a:cubicBezTo>
                    <a:pt x="1727" y="1192"/>
                    <a:pt x="1405" y="1456"/>
                    <a:pt x="1068" y="1456"/>
                  </a:cubicBezTo>
                  <a:cubicBezTo>
                    <a:pt x="907" y="1456"/>
                    <a:pt x="742" y="1395"/>
                    <a:pt x="608" y="1261"/>
                  </a:cubicBezTo>
                  <a:cubicBezTo>
                    <a:pt x="191" y="844"/>
                    <a:pt x="489" y="142"/>
                    <a:pt x="1072" y="142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4"/>
                    <a:pt x="513" y="237"/>
                  </a:cubicBezTo>
                  <a:cubicBezTo>
                    <a:pt x="1" y="737"/>
                    <a:pt x="358" y="1594"/>
                    <a:pt x="1072" y="1594"/>
                  </a:cubicBezTo>
                  <a:cubicBezTo>
                    <a:pt x="1513" y="1582"/>
                    <a:pt x="1858" y="1237"/>
                    <a:pt x="1870" y="797"/>
                  </a:cubicBezTo>
                  <a:cubicBezTo>
                    <a:pt x="1862" y="315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10"/>
            <p:cNvSpPr/>
            <p:nvPr/>
          </p:nvSpPr>
          <p:spPr>
            <a:xfrm>
              <a:off x="583100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399" y="1460"/>
                    <a:pt x="1062" y="1460"/>
                  </a:cubicBezTo>
                  <a:cubicBezTo>
                    <a:pt x="901" y="1460"/>
                    <a:pt x="738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2" y="242"/>
                  </a:cubicBezTo>
                  <a:cubicBezTo>
                    <a:pt x="0" y="742"/>
                    <a:pt x="358" y="1599"/>
                    <a:pt x="1072" y="1599"/>
                  </a:cubicBezTo>
                  <a:cubicBezTo>
                    <a:pt x="1512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10"/>
            <p:cNvSpPr/>
            <p:nvPr/>
          </p:nvSpPr>
          <p:spPr>
            <a:xfrm>
              <a:off x="709600" y="3067100"/>
              <a:ext cx="46450" cy="39975"/>
            </a:xfrm>
            <a:custGeom>
              <a:avLst/>
              <a:gdLst/>
              <a:ahLst/>
              <a:cxnLst/>
              <a:rect l="l" t="t" r="r" b="b"/>
              <a:pathLst>
                <a:path w="1858" h="1599" extrusionOk="0">
                  <a:moveTo>
                    <a:pt x="1060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19" y="1196"/>
                    <a:pt x="1394" y="1460"/>
                    <a:pt x="1056" y="1460"/>
                  </a:cubicBezTo>
                  <a:cubicBezTo>
                    <a:pt x="895" y="1460"/>
                    <a:pt x="730" y="1400"/>
                    <a:pt x="596" y="1265"/>
                  </a:cubicBezTo>
                  <a:cubicBezTo>
                    <a:pt x="179" y="849"/>
                    <a:pt x="477" y="146"/>
                    <a:pt x="1060" y="146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5"/>
                    <a:pt x="501" y="242"/>
                  </a:cubicBezTo>
                  <a:cubicBezTo>
                    <a:pt x="1" y="742"/>
                    <a:pt x="358" y="1599"/>
                    <a:pt x="1060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10"/>
            <p:cNvSpPr/>
            <p:nvPr/>
          </p:nvSpPr>
          <p:spPr>
            <a:xfrm>
              <a:off x="835800" y="3067100"/>
              <a:ext cx="46775" cy="39975"/>
            </a:xfrm>
            <a:custGeom>
              <a:avLst/>
              <a:gdLst/>
              <a:ahLst/>
              <a:cxnLst/>
              <a:rect l="l" t="t" r="r" b="b"/>
              <a:pathLst>
                <a:path w="1871" h="1599" extrusionOk="0">
                  <a:moveTo>
                    <a:pt x="1072" y="146"/>
                  </a:moveTo>
                  <a:cubicBezTo>
                    <a:pt x="1430" y="146"/>
                    <a:pt x="1727" y="432"/>
                    <a:pt x="1727" y="801"/>
                  </a:cubicBezTo>
                  <a:cubicBezTo>
                    <a:pt x="1727" y="1196"/>
                    <a:pt x="1400" y="1460"/>
                    <a:pt x="1063" y="1460"/>
                  </a:cubicBezTo>
                  <a:cubicBezTo>
                    <a:pt x="902" y="1460"/>
                    <a:pt x="739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6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10"/>
            <p:cNvSpPr/>
            <p:nvPr/>
          </p:nvSpPr>
          <p:spPr>
            <a:xfrm>
              <a:off x="962300" y="3067100"/>
              <a:ext cx="46475" cy="39975"/>
            </a:xfrm>
            <a:custGeom>
              <a:avLst/>
              <a:gdLst/>
              <a:ahLst/>
              <a:cxnLst/>
              <a:rect l="l" t="t" r="r" b="b"/>
              <a:pathLst>
                <a:path w="1859" h="1599" extrusionOk="0">
                  <a:moveTo>
                    <a:pt x="1061" y="146"/>
                  </a:moveTo>
                  <a:cubicBezTo>
                    <a:pt x="1430" y="146"/>
                    <a:pt x="1727" y="432"/>
                    <a:pt x="1727" y="801"/>
                  </a:cubicBezTo>
                  <a:cubicBezTo>
                    <a:pt x="1719" y="1196"/>
                    <a:pt x="1395" y="1460"/>
                    <a:pt x="1056" y="1460"/>
                  </a:cubicBezTo>
                  <a:cubicBezTo>
                    <a:pt x="895" y="1460"/>
                    <a:pt x="731" y="1400"/>
                    <a:pt x="596" y="1265"/>
                  </a:cubicBezTo>
                  <a:cubicBezTo>
                    <a:pt x="180" y="849"/>
                    <a:pt x="477" y="146"/>
                    <a:pt x="1061" y="146"/>
                  </a:cubicBezTo>
                  <a:close/>
                  <a:moveTo>
                    <a:pt x="1061" y="0"/>
                  </a:moveTo>
                  <a:cubicBezTo>
                    <a:pt x="865" y="0"/>
                    <a:pt x="664" y="75"/>
                    <a:pt x="501" y="242"/>
                  </a:cubicBezTo>
                  <a:cubicBezTo>
                    <a:pt x="1" y="742"/>
                    <a:pt x="358" y="1599"/>
                    <a:pt x="1061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9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10"/>
            <p:cNvSpPr/>
            <p:nvPr/>
          </p:nvSpPr>
          <p:spPr>
            <a:xfrm>
              <a:off x="1088525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399" y="1460"/>
                    <a:pt x="1062" y="1460"/>
                  </a:cubicBezTo>
                  <a:cubicBezTo>
                    <a:pt x="901" y="1460"/>
                    <a:pt x="738" y="1400"/>
                    <a:pt x="607" y="1265"/>
                  </a:cubicBezTo>
                  <a:cubicBezTo>
                    <a:pt x="191" y="849"/>
                    <a:pt x="488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2" y="242"/>
                  </a:cubicBezTo>
                  <a:cubicBezTo>
                    <a:pt x="0" y="742"/>
                    <a:pt x="357" y="1599"/>
                    <a:pt x="1072" y="1599"/>
                  </a:cubicBezTo>
                  <a:cubicBezTo>
                    <a:pt x="1512" y="1587"/>
                    <a:pt x="1858" y="1242"/>
                    <a:pt x="1869" y="801"/>
                  </a:cubicBezTo>
                  <a:cubicBezTo>
                    <a:pt x="1869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10"/>
            <p:cNvSpPr/>
            <p:nvPr/>
          </p:nvSpPr>
          <p:spPr>
            <a:xfrm>
              <a:off x="1215025" y="3067100"/>
              <a:ext cx="46450" cy="39975"/>
            </a:xfrm>
            <a:custGeom>
              <a:avLst/>
              <a:gdLst/>
              <a:ahLst/>
              <a:cxnLst/>
              <a:rect l="l" t="t" r="r" b="b"/>
              <a:pathLst>
                <a:path w="1858" h="1599" extrusionOk="0">
                  <a:moveTo>
                    <a:pt x="1060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19" y="1196"/>
                    <a:pt x="1394" y="1460"/>
                    <a:pt x="1056" y="1460"/>
                  </a:cubicBezTo>
                  <a:cubicBezTo>
                    <a:pt x="895" y="1460"/>
                    <a:pt x="730" y="1400"/>
                    <a:pt x="596" y="1265"/>
                  </a:cubicBezTo>
                  <a:cubicBezTo>
                    <a:pt x="179" y="849"/>
                    <a:pt x="477" y="146"/>
                    <a:pt x="1060" y="146"/>
                  </a:cubicBezTo>
                  <a:close/>
                  <a:moveTo>
                    <a:pt x="1061" y="0"/>
                  </a:moveTo>
                  <a:cubicBezTo>
                    <a:pt x="864" y="0"/>
                    <a:pt x="663" y="75"/>
                    <a:pt x="500" y="242"/>
                  </a:cubicBezTo>
                  <a:cubicBezTo>
                    <a:pt x="0" y="742"/>
                    <a:pt x="358" y="1599"/>
                    <a:pt x="1060" y="1599"/>
                  </a:cubicBezTo>
                  <a:cubicBezTo>
                    <a:pt x="1501" y="1587"/>
                    <a:pt x="1858" y="1242"/>
                    <a:pt x="1858" y="801"/>
                  </a:cubicBezTo>
                  <a:cubicBezTo>
                    <a:pt x="1858" y="320"/>
                    <a:pt x="1468" y="0"/>
                    <a:pt x="1061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10"/>
            <p:cNvSpPr/>
            <p:nvPr/>
          </p:nvSpPr>
          <p:spPr>
            <a:xfrm>
              <a:off x="1341225" y="3067100"/>
              <a:ext cx="46750" cy="39975"/>
            </a:xfrm>
            <a:custGeom>
              <a:avLst/>
              <a:gdLst/>
              <a:ahLst/>
              <a:cxnLst/>
              <a:rect l="l" t="t" r="r" b="b"/>
              <a:pathLst>
                <a:path w="1870" h="1599" extrusionOk="0">
                  <a:moveTo>
                    <a:pt x="1072" y="146"/>
                  </a:moveTo>
                  <a:cubicBezTo>
                    <a:pt x="1429" y="146"/>
                    <a:pt x="1727" y="432"/>
                    <a:pt x="1727" y="801"/>
                  </a:cubicBezTo>
                  <a:cubicBezTo>
                    <a:pt x="1727" y="1196"/>
                    <a:pt x="1400" y="1460"/>
                    <a:pt x="1062" y="1460"/>
                  </a:cubicBezTo>
                  <a:cubicBezTo>
                    <a:pt x="902" y="1460"/>
                    <a:pt x="739" y="1400"/>
                    <a:pt x="608" y="1265"/>
                  </a:cubicBezTo>
                  <a:cubicBezTo>
                    <a:pt x="191" y="849"/>
                    <a:pt x="489" y="146"/>
                    <a:pt x="1072" y="146"/>
                  </a:cubicBezTo>
                  <a:close/>
                  <a:moveTo>
                    <a:pt x="1073" y="0"/>
                  </a:moveTo>
                  <a:cubicBezTo>
                    <a:pt x="876" y="0"/>
                    <a:pt x="675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7"/>
                    <a:pt x="1858" y="1242"/>
                    <a:pt x="1870" y="801"/>
                  </a:cubicBezTo>
                  <a:cubicBezTo>
                    <a:pt x="1870" y="320"/>
                    <a:pt x="1480" y="0"/>
                    <a:pt x="1073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10"/>
            <p:cNvSpPr/>
            <p:nvPr/>
          </p:nvSpPr>
          <p:spPr>
            <a:xfrm>
              <a:off x="583100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7" y="1461"/>
                  </a:cubicBezTo>
                  <a:cubicBezTo>
                    <a:pt x="907" y="1461"/>
                    <a:pt x="742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2" y="242"/>
                  </a:cubicBezTo>
                  <a:cubicBezTo>
                    <a:pt x="0" y="742"/>
                    <a:pt x="358" y="1599"/>
                    <a:pt x="1072" y="1599"/>
                  </a:cubicBezTo>
                  <a:cubicBezTo>
                    <a:pt x="1512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10"/>
            <p:cNvSpPr/>
            <p:nvPr/>
          </p:nvSpPr>
          <p:spPr>
            <a:xfrm>
              <a:off x="709600" y="3185850"/>
              <a:ext cx="46450" cy="40000"/>
            </a:xfrm>
            <a:custGeom>
              <a:avLst/>
              <a:gdLst/>
              <a:ahLst/>
              <a:cxnLst/>
              <a:rect l="l" t="t" r="r" b="b"/>
              <a:pathLst>
                <a:path w="1858" h="1600" extrusionOk="0">
                  <a:moveTo>
                    <a:pt x="1060" y="147"/>
                  </a:moveTo>
                  <a:cubicBezTo>
                    <a:pt x="1429" y="147"/>
                    <a:pt x="1715" y="433"/>
                    <a:pt x="1727" y="802"/>
                  </a:cubicBezTo>
                  <a:cubicBezTo>
                    <a:pt x="1727" y="1197"/>
                    <a:pt x="1399" y="1461"/>
                    <a:pt x="1059" y="1461"/>
                  </a:cubicBezTo>
                  <a:cubicBezTo>
                    <a:pt x="896" y="1461"/>
                    <a:pt x="730" y="1401"/>
                    <a:pt x="596" y="1266"/>
                  </a:cubicBezTo>
                  <a:cubicBezTo>
                    <a:pt x="179" y="849"/>
                    <a:pt x="477" y="147"/>
                    <a:pt x="1060" y="147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5"/>
                    <a:pt x="501" y="242"/>
                  </a:cubicBezTo>
                  <a:cubicBezTo>
                    <a:pt x="1" y="742"/>
                    <a:pt x="358" y="1599"/>
                    <a:pt x="1060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10"/>
            <p:cNvSpPr/>
            <p:nvPr/>
          </p:nvSpPr>
          <p:spPr>
            <a:xfrm>
              <a:off x="835800" y="3185850"/>
              <a:ext cx="46775" cy="40000"/>
            </a:xfrm>
            <a:custGeom>
              <a:avLst/>
              <a:gdLst/>
              <a:ahLst/>
              <a:cxnLst/>
              <a:rect l="l" t="t" r="r" b="b"/>
              <a:pathLst>
                <a:path w="1871" h="1600" extrusionOk="0">
                  <a:moveTo>
                    <a:pt x="1072" y="147"/>
                  </a:moveTo>
                  <a:cubicBezTo>
                    <a:pt x="1430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8" y="1461"/>
                  </a:cubicBezTo>
                  <a:cubicBezTo>
                    <a:pt x="907" y="1461"/>
                    <a:pt x="743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1" y="1"/>
                  </a:moveTo>
                  <a:cubicBezTo>
                    <a:pt x="875" y="1"/>
                    <a:pt x="676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10"/>
            <p:cNvSpPr/>
            <p:nvPr/>
          </p:nvSpPr>
          <p:spPr>
            <a:xfrm>
              <a:off x="962300" y="3185850"/>
              <a:ext cx="46475" cy="40000"/>
            </a:xfrm>
            <a:custGeom>
              <a:avLst/>
              <a:gdLst/>
              <a:ahLst/>
              <a:cxnLst/>
              <a:rect l="l" t="t" r="r" b="b"/>
              <a:pathLst>
                <a:path w="1859" h="1600" extrusionOk="0">
                  <a:moveTo>
                    <a:pt x="1061" y="147"/>
                  </a:moveTo>
                  <a:cubicBezTo>
                    <a:pt x="1430" y="147"/>
                    <a:pt x="1715" y="433"/>
                    <a:pt x="1727" y="802"/>
                  </a:cubicBezTo>
                  <a:cubicBezTo>
                    <a:pt x="1727" y="1197"/>
                    <a:pt x="1400" y="1461"/>
                    <a:pt x="1059" y="1461"/>
                  </a:cubicBezTo>
                  <a:cubicBezTo>
                    <a:pt x="896" y="1461"/>
                    <a:pt x="731" y="1401"/>
                    <a:pt x="596" y="1266"/>
                  </a:cubicBezTo>
                  <a:cubicBezTo>
                    <a:pt x="180" y="849"/>
                    <a:pt x="477" y="147"/>
                    <a:pt x="1061" y="147"/>
                  </a:cubicBezTo>
                  <a:close/>
                  <a:moveTo>
                    <a:pt x="1061" y="1"/>
                  </a:moveTo>
                  <a:cubicBezTo>
                    <a:pt x="865" y="1"/>
                    <a:pt x="664" y="75"/>
                    <a:pt x="501" y="242"/>
                  </a:cubicBezTo>
                  <a:cubicBezTo>
                    <a:pt x="1" y="742"/>
                    <a:pt x="358" y="1599"/>
                    <a:pt x="1061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9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10"/>
            <p:cNvSpPr/>
            <p:nvPr/>
          </p:nvSpPr>
          <p:spPr>
            <a:xfrm>
              <a:off x="1088525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7" y="1461"/>
                  </a:cubicBezTo>
                  <a:cubicBezTo>
                    <a:pt x="906" y="1461"/>
                    <a:pt x="742" y="1401"/>
                    <a:pt x="607" y="1266"/>
                  </a:cubicBezTo>
                  <a:cubicBezTo>
                    <a:pt x="191" y="849"/>
                    <a:pt x="488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2" y="242"/>
                  </a:cubicBezTo>
                  <a:cubicBezTo>
                    <a:pt x="0" y="742"/>
                    <a:pt x="357" y="1599"/>
                    <a:pt x="1072" y="1599"/>
                  </a:cubicBezTo>
                  <a:cubicBezTo>
                    <a:pt x="1512" y="1588"/>
                    <a:pt x="1858" y="1242"/>
                    <a:pt x="1869" y="802"/>
                  </a:cubicBezTo>
                  <a:cubicBezTo>
                    <a:pt x="1861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10"/>
            <p:cNvSpPr/>
            <p:nvPr/>
          </p:nvSpPr>
          <p:spPr>
            <a:xfrm>
              <a:off x="1215025" y="3185850"/>
              <a:ext cx="46450" cy="40000"/>
            </a:xfrm>
            <a:custGeom>
              <a:avLst/>
              <a:gdLst/>
              <a:ahLst/>
              <a:cxnLst/>
              <a:rect l="l" t="t" r="r" b="b"/>
              <a:pathLst>
                <a:path w="1858" h="1600" extrusionOk="0">
                  <a:moveTo>
                    <a:pt x="1060" y="147"/>
                  </a:moveTo>
                  <a:cubicBezTo>
                    <a:pt x="1429" y="147"/>
                    <a:pt x="1715" y="433"/>
                    <a:pt x="1727" y="802"/>
                  </a:cubicBezTo>
                  <a:cubicBezTo>
                    <a:pt x="1727" y="1197"/>
                    <a:pt x="1399" y="1461"/>
                    <a:pt x="1058" y="1461"/>
                  </a:cubicBezTo>
                  <a:cubicBezTo>
                    <a:pt x="896" y="1461"/>
                    <a:pt x="730" y="1401"/>
                    <a:pt x="596" y="1266"/>
                  </a:cubicBezTo>
                  <a:cubicBezTo>
                    <a:pt x="179" y="849"/>
                    <a:pt x="477" y="147"/>
                    <a:pt x="1060" y="147"/>
                  </a:cubicBezTo>
                  <a:close/>
                  <a:moveTo>
                    <a:pt x="1061" y="1"/>
                  </a:moveTo>
                  <a:cubicBezTo>
                    <a:pt x="864" y="1"/>
                    <a:pt x="663" y="75"/>
                    <a:pt x="500" y="242"/>
                  </a:cubicBezTo>
                  <a:cubicBezTo>
                    <a:pt x="0" y="742"/>
                    <a:pt x="358" y="1599"/>
                    <a:pt x="1060" y="1599"/>
                  </a:cubicBezTo>
                  <a:cubicBezTo>
                    <a:pt x="1501" y="1588"/>
                    <a:pt x="1858" y="1242"/>
                    <a:pt x="1858" y="802"/>
                  </a:cubicBezTo>
                  <a:cubicBezTo>
                    <a:pt x="1858" y="320"/>
                    <a:pt x="1468" y="1"/>
                    <a:pt x="1061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10"/>
            <p:cNvSpPr/>
            <p:nvPr/>
          </p:nvSpPr>
          <p:spPr>
            <a:xfrm>
              <a:off x="1341225" y="3185850"/>
              <a:ext cx="46750" cy="40000"/>
            </a:xfrm>
            <a:custGeom>
              <a:avLst/>
              <a:gdLst/>
              <a:ahLst/>
              <a:cxnLst/>
              <a:rect l="l" t="t" r="r" b="b"/>
              <a:pathLst>
                <a:path w="1870" h="1600" extrusionOk="0">
                  <a:moveTo>
                    <a:pt x="1072" y="147"/>
                  </a:moveTo>
                  <a:cubicBezTo>
                    <a:pt x="1429" y="147"/>
                    <a:pt x="1727" y="433"/>
                    <a:pt x="1727" y="802"/>
                  </a:cubicBezTo>
                  <a:cubicBezTo>
                    <a:pt x="1727" y="1197"/>
                    <a:pt x="1405" y="1461"/>
                    <a:pt x="1068" y="1461"/>
                  </a:cubicBezTo>
                  <a:cubicBezTo>
                    <a:pt x="907" y="1461"/>
                    <a:pt x="742" y="1401"/>
                    <a:pt x="608" y="1266"/>
                  </a:cubicBezTo>
                  <a:cubicBezTo>
                    <a:pt x="191" y="849"/>
                    <a:pt x="489" y="147"/>
                    <a:pt x="1072" y="147"/>
                  </a:cubicBezTo>
                  <a:close/>
                  <a:moveTo>
                    <a:pt x="1070" y="1"/>
                  </a:moveTo>
                  <a:cubicBezTo>
                    <a:pt x="875" y="1"/>
                    <a:pt x="675" y="75"/>
                    <a:pt x="513" y="242"/>
                  </a:cubicBezTo>
                  <a:cubicBezTo>
                    <a:pt x="1" y="742"/>
                    <a:pt x="358" y="1599"/>
                    <a:pt x="1072" y="1599"/>
                  </a:cubicBezTo>
                  <a:cubicBezTo>
                    <a:pt x="1513" y="1588"/>
                    <a:pt x="1858" y="1242"/>
                    <a:pt x="1870" y="802"/>
                  </a:cubicBezTo>
                  <a:cubicBezTo>
                    <a:pt x="1862" y="320"/>
                    <a:pt x="1475" y="1"/>
                    <a:pt x="1070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10"/>
            <p:cNvSpPr/>
            <p:nvPr/>
          </p:nvSpPr>
          <p:spPr>
            <a:xfrm>
              <a:off x="583100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8" y="150"/>
                  </a:moveTo>
                  <a:cubicBezTo>
                    <a:pt x="1062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399" y="1464"/>
                    <a:pt x="1062" y="1464"/>
                  </a:cubicBezTo>
                  <a:cubicBezTo>
                    <a:pt x="901" y="1464"/>
                    <a:pt x="738" y="1404"/>
                    <a:pt x="608" y="1270"/>
                  </a:cubicBezTo>
                  <a:cubicBezTo>
                    <a:pt x="194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2" y="234"/>
                  </a:cubicBezTo>
                  <a:cubicBezTo>
                    <a:pt x="0" y="746"/>
                    <a:pt x="358" y="1591"/>
                    <a:pt x="1072" y="1591"/>
                  </a:cubicBezTo>
                  <a:cubicBezTo>
                    <a:pt x="1512" y="1591"/>
                    <a:pt x="1858" y="1246"/>
                    <a:pt x="1870" y="805"/>
                  </a:cubicBezTo>
                  <a:cubicBezTo>
                    <a:pt x="1870" y="321"/>
                    <a:pt x="1475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10"/>
            <p:cNvSpPr/>
            <p:nvPr/>
          </p:nvSpPr>
          <p:spPr>
            <a:xfrm>
              <a:off x="709600" y="3304525"/>
              <a:ext cx="46450" cy="39800"/>
            </a:xfrm>
            <a:custGeom>
              <a:avLst/>
              <a:gdLst/>
              <a:ahLst/>
              <a:cxnLst/>
              <a:rect l="l" t="t" r="r" b="b"/>
              <a:pathLst>
                <a:path w="1858" h="1592" extrusionOk="0">
                  <a:moveTo>
                    <a:pt x="1046" y="150"/>
                  </a:moveTo>
                  <a:cubicBezTo>
                    <a:pt x="1051" y="150"/>
                    <a:pt x="1055" y="150"/>
                    <a:pt x="1060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19" y="1200"/>
                    <a:pt x="1394" y="1464"/>
                    <a:pt x="1056" y="1464"/>
                  </a:cubicBezTo>
                  <a:cubicBezTo>
                    <a:pt x="895" y="1464"/>
                    <a:pt x="730" y="1404"/>
                    <a:pt x="596" y="1270"/>
                  </a:cubicBezTo>
                  <a:cubicBezTo>
                    <a:pt x="183" y="856"/>
                    <a:pt x="472" y="150"/>
                    <a:pt x="1046" y="150"/>
                  </a:cubicBezTo>
                  <a:close/>
                  <a:moveTo>
                    <a:pt x="1054" y="1"/>
                  </a:moveTo>
                  <a:cubicBezTo>
                    <a:pt x="859" y="1"/>
                    <a:pt x="662" y="73"/>
                    <a:pt x="501" y="234"/>
                  </a:cubicBezTo>
                  <a:cubicBezTo>
                    <a:pt x="1" y="734"/>
                    <a:pt x="358" y="1591"/>
                    <a:pt x="1060" y="1591"/>
                  </a:cubicBezTo>
                  <a:cubicBezTo>
                    <a:pt x="1501" y="1591"/>
                    <a:pt x="1858" y="1246"/>
                    <a:pt x="1858" y="805"/>
                  </a:cubicBezTo>
                  <a:cubicBezTo>
                    <a:pt x="1858" y="321"/>
                    <a:pt x="1464" y="1"/>
                    <a:pt x="1054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10"/>
            <p:cNvSpPr/>
            <p:nvPr/>
          </p:nvSpPr>
          <p:spPr>
            <a:xfrm>
              <a:off x="835800" y="3304525"/>
              <a:ext cx="46775" cy="39800"/>
            </a:xfrm>
            <a:custGeom>
              <a:avLst/>
              <a:gdLst/>
              <a:ahLst/>
              <a:cxnLst/>
              <a:rect l="l" t="t" r="r" b="b"/>
              <a:pathLst>
                <a:path w="1871" h="1592" extrusionOk="0">
                  <a:moveTo>
                    <a:pt x="1058" y="150"/>
                  </a:moveTo>
                  <a:cubicBezTo>
                    <a:pt x="1063" y="150"/>
                    <a:pt x="1068" y="150"/>
                    <a:pt x="1072" y="150"/>
                  </a:cubicBezTo>
                  <a:cubicBezTo>
                    <a:pt x="1430" y="150"/>
                    <a:pt x="1727" y="436"/>
                    <a:pt x="1727" y="805"/>
                  </a:cubicBezTo>
                  <a:cubicBezTo>
                    <a:pt x="1727" y="1200"/>
                    <a:pt x="1400" y="1464"/>
                    <a:pt x="1063" y="1464"/>
                  </a:cubicBezTo>
                  <a:cubicBezTo>
                    <a:pt x="902" y="1464"/>
                    <a:pt x="739" y="1404"/>
                    <a:pt x="608" y="1270"/>
                  </a:cubicBezTo>
                  <a:cubicBezTo>
                    <a:pt x="195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2" y="1"/>
                    <a:pt x="674" y="73"/>
                    <a:pt x="513" y="234"/>
                  </a:cubicBezTo>
                  <a:cubicBezTo>
                    <a:pt x="1" y="746"/>
                    <a:pt x="358" y="1591"/>
                    <a:pt x="1072" y="1591"/>
                  </a:cubicBezTo>
                  <a:cubicBezTo>
                    <a:pt x="1513" y="1591"/>
                    <a:pt x="1858" y="1246"/>
                    <a:pt x="1870" y="805"/>
                  </a:cubicBezTo>
                  <a:cubicBezTo>
                    <a:pt x="1870" y="321"/>
                    <a:pt x="1476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10"/>
            <p:cNvSpPr/>
            <p:nvPr/>
          </p:nvSpPr>
          <p:spPr>
            <a:xfrm>
              <a:off x="962300" y="3304525"/>
              <a:ext cx="46475" cy="39800"/>
            </a:xfrm>
            <a:custGeom>
              <a:avLst/>
              <a:gdLst/>
              <a:ahLst/>
              <a:cxnLst/>
              <a:rect l="l" t="t" r="r" b="b"/>
              <a:pathLst>
                <a:path w="1859" h="1592" extrusionOk="0">
                  <a:moveTo>
                    <a:pt x="1046" y="150"/>
                  </a:moveTo>
                  <a:cubicBezTo>
                    <a:pt x="1051" y="150"/>
                    <a:pt x="1056" y="150"/>
                    <a:pt x="1061" y="150"/>
                  </a:cubicBezTo>
                  <a:cubicBezTo>
                    <a:pt x="1430" y="150"/>
                    <a:pt x="1727" y="436"/>
                    <a:pt x="1727" y="805"/>
                  </a:cubicBezTo>
                  <a:cubicBezTo>
                    <a:pt x="1719" y="1200"/>
                    <a:pt x="1395" y="1464"/>
                    <a:pt x="1056" y="1464"/>
                  </a:cubicBezTo>
                  <a:cubicBezTo>
                    <a:pt x="895" y="1464"/>
                    <a:pt x="731" y="1404"/>
                    <a:pt x="596" y="1270"/>
                  </a:cubicBezTo>
                  <a:cubicBezTo>
                    <a:pt x="183" y="856"/>
                    <a:pt x="472" y="150"/>
                    <a:pt x="1046" y="150"/>
                  </a:cubicBezTo>
                  <a:close/>
                  <a:moveTo>
                    <a:pt x="1054" y="1"/>
                  </a:moveTo>
                  <a:cubicBezTo>
                    <a:pt x="860" y="1"/>
                    <a:pt x="662" y="73"/>
                    <a:pt x="501" y="234"/>
                  </a:cubicBezTo>
                  <a:cubicBezTo>
                    <a:pt x="1" y="746"/>
                    <a:pt x="358" y="1591"/>
                    <a:pt x="1061" y="1591"/>
                  </a:cubicBezTo>
                  <a:cubicBezTo>
                    <a:pt x="1501" y="1591"/>
                    <a:pt x="1858" y="1246"/>
                    <a:pt x="1858" y="805"/>
                  </a:cubicBezTo>
                  <a:cubicBezTo>
                    <a:pt x="1858" y="321"/>
                    <a:pt x="1464" y="1"/>
                    <a:pt x="1054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10"/>
            <p:cNvSpPr/>
            <p:nvPr/>
          </p:nvSpPr>
          <p:spPr>
            <a:xfrm>
              <a:off x="1088525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7" y="150"/>
                  </a:moveTo>
                  <a:cubicBezTo>
                    <a:pt x="1062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399" y="1464"/>
                    <a:pt x="1062" y="1464"/>
                  </a:cubicBezTo>
                  <a:cubicBezTo>
                    <a:pt x="901" y="1464"/>
                    <a:pt x="738" y="1404"/>
                    <a:pt x="607" y="1270"/>
                  </a:cubicBezTo>
                  <a:cubicBezTo>
                    <a:pt x="194" y="856"/>
                    <a:pt x="483" y="150"/>
                    <a:pt x="1057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2" y="234"/>
                  </a:cubicBezTo>
                  <a:cubicBezTo>
                    <a:pt x="0" y="746"/>
                    <a:pt x="357" y="1591"/>
                    <a:pt x="1072" y="1591"/>
                  </a:cubicBezTo>
                  <a:cubicBezTo>
                    <a:pt x="1512" y="1591"/>
                    <a:pt x="1858" y="1246"/>
                    <a:pt x="1869" y="805"/>
                  </a:cubicBezTo>
                  <a:cubicBezTo>
                    <a:pt x="1869" y="321"/>
                    <a:pt x="1475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10"/>
            <p:cNvSpPr/>
            <p:nvPr/>
          </p:nvSpPr>
          <p:spPr>
            <a:xfrm>
              <a:off x="1214800" y="3304625"/>
              <a:ext cx="46675" cy="39700"/>
            </a:xfrm>
            <a:custGeom>
              <a:avLst/>
              <a:gdLst/>
              <a:ahLst/>
              <a:cxnLst/>
              <a:rect l="l" t="t" r="r" b="b"/>
              <a:pathLst>
                <a:path w="1867" h="1588" extrusionOk="0">
                  <a:moveTo>
                    <a:pt x="1055" y="146"/>
                  </a:moveTo>
                  <a:cubicBezTo>
                    <a:pt x="1059" y="146"/>
                    <a:pt x="1064" y="146"/>
                    <a:pt x="1069" y="146"/>
                  </a:cubicBezTo>
                  <a:cubicBezTo>
                    <a:pt x="1438" y="146"/>
                    <a:pt x="1736" y="432"/>
                    <a:pt x="1736" y="801"/>
                  </a:cubicBezTo>
                  <a:cubicBezTo>
                    <a:pt x="1728" y="1196"/>
                    <a:pt x="1403" y="1460"/>
                    <a:pt x="1065" y="1460"/>
                  </a:cubicBezTo>
                  <a:cubicBezTo>
                    <a:pt x="904" y="1460"/>
                    <a:pt x="739" y="1400"/>
                    <a:pt x="605" y="1266"/>
                  </a:cubicBezTo>
                  <a:cubicBezTo>
                    <a:pt x="191" y="852"/>
                    <a:pt x="481" y="146"/>
                    <a:pt x="1055" y="146"/>
                  </a:cubicBezTo>
                  <a:close/>
                  <a:moveTo>
                    <a:pt x="1066" y="0"/>
                  </a:moveTo>
                  <a:cubicBezTo>
                    <a:pt x="868" y="0"/>
                    <a:pt x="664" y="75"/>
                    <a:pt x="497" y="242"/>
                  </a:cubicBezTo>
                  <a:cubicBezTo>
                    <a:pt x="1" y="738"/>
                    <a:pt x="361" y="1587"/>
                    <a:pt x="1055" y="1587"/>
                  </a:cubicBezTo>
                  <a:cubicBezTo>
                    <a:pt x="1059" y="1587"/>
                    <a:pt x="1064" y="1587"/>
                    <a:pt x="1069" y="1587"/>
                  </a:cubicBezTo>
                  <a:cubicBezTo>
                    <a:pt x="1510" y="1587"/>
                    <a:pt x="1855" y="1230"/>
                    <a:pt x="1867" y="801"/>
                  </a:cubicBezTo>
                  <a:cubicBezTo>
                    <a:pt x="1867" y="320"/>
                    <a:pt x="1477" y="0"/>
                    <a:pt x="1066" y="0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10"/>
            <p:cNvSpPr/>
            <p:nvPr/>
          </p:nvSpPr>
          <p:spPr>
            <a:xfrm>
              <a:off x="1341225" y="3304525"/>
              <a:ext cx="46750" cy="39800"/>
            </a:xfrm>
            <a:custGeom>
              <a:avLst/>
              <a:gdLst/>
              <a:ahLst/>
              <a:cxnLst/>
              <a:rect l="l" t="t" r="r" b="b"/>
              <a:pathLst>
                <a:path w="1870" h="1592" extrusionOk="0">
                  <a:moveTo>
                    <a:pt x="1058" y="150"/>
                  </a:moveTo>
                  <a:cubicBezTo>
                    <a:pt x="1063" y="150"/>
                    <a:pt x="1067" y="150"/>
                    <a:pt x="1072" y="150"/>
                  </a:cubicBezTo>
                  <a:cubicBezTo>
                    <a:pt x="1429" y="150"/>
                    <a:pt x="1727" y="436"/>
                    <a:pt x="1727" y="805"/>
                  </a:cubicBezTo>
                  <a:cubicBezTo>
                    <a:pt x="1727" y="1200"/>
                    <a:pt x="1400" y="1464"/>
                    <a:pt x="1062" y="1464"/>
                  </a:cubicBezTo>
                  <a:cubicBezTo>
                    <a:pt x="902" y="1464"/>
                    <a:pt x="739" y="1404"/>
                    <a:pt x="608" y="1270"/>
                  </a:cubicBezTo>
                  <a:cubicBezTo>
                    <a:pt x="195" y="856"/>
                    <a:pt x="484" y="150"/>
                    <a:pt x="1058" y="150"/>
                  </a:cubicBezTo>
                  <a:close/>
                  <a:moveTo>
                    <a:pt x="1066" y="1"/>
                  </a:moveTo>
                  <a:cubicBezTo>
                    <a:pt x="871" y="1"/>
                    <a:pt x="673" y="73"/>
                    <a:pt x="513" y="234"/>
                  </a:cubicBezTo>
                  <a:cubicBezTo>
                    <a:pt x="1" y="734"/>
                    <a:pt x="358" y="1591"/>
                    <a:pt x="1072" y="1591"/>
                  </a:cubicBezTo>
                  <a:cubicBezTo>
                    <a:pt x="1513" y="1591"/>
                    <a:pt x="1858" y="1246"/>
                    <a:pt x="1870" y="805"/>
                  </a:cubicBezTo>
                  <a:cubicBezTo>
                    <a:pt x="1870" y="321"/>
                    <a:pt x="1476" y="1"/>
                    <a:pt x="1066" y="1"/>
                  </a:cubicBezTo>
                  <a:close/>
                </a:path>
              </a:pathLst>
            </a:custGeom>
            <a:solidFill>
              <a:srgbClr val="0909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1" name="Google Shape;781;p10"/>
          <p:cNvSpPr txBox="1">
            <a:spLocks noGrp="1"/>
          </p:cNvSpPr>
          <p:nvPr>
            <p:ph type="title"/>
          </p:nvPr>
        </p:nvSpPr>
        <p:spPr>
          <a:xfrm>
            <a:off x="827225" y="1769244"/>
            <a:ext cx="3740400" cy="87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3200">
                <a:solidFill>
                  <a:schemeClr val="dk2"/>
                </a:solidFill>
                <a:highlight>
                  <a:schemeClr val="accent5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3" name="Google Shape;783;p11"/>
          <p:cNvGrpSpPr/>
          <p:nvPr/>
        </p:nvGrpSpPr>
        <p:grpSpPr>
          <a:xfrm>
            <a:off x="-1958993" y="4060690"/>
            <a:ext cx="3072186" cy="600091"/>
            <a:chOff x="8177200" y="4623825"/>
            <a:chExt cx="1541875" cy="301175"/>
          </a:xfrm>
        </p:grpSpPr>
        <p:sp>
          <p:nvSpPr>
            <p:cNvPr id="784" name="Google Shape;784;p11"/>
            <p:cNvSpPr/>
            <p:nvPr/>
          </p:nvSpPr>
          <p:spPr>
            <a:xfrm>
              <a:off x="8177200" y="4813050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11"/>
            <p:cNvSpPr/>
            <p:nvPr/>
          </p:nvSpPr>
          <p:spPr>
            <a:xfrm>
              <a:off x="8177200" y="4718438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11"/>
            <p:cNvSpPr/>
            <p:nvPr/>
          </p:nvSpPr>
          <p:spPr>
            <a:xfrm>
              <a:off x="8177200" y="4623825"/>
              <a:ext cx="1541875" cy="111950"/>
            </a:xfrm>
            <a:custGeom>
              <a:avLst/>
              <a:gdLst/>
              <a:ahLst/>
              <a:cxnLst/>
              <a:rect l="l" t="t" r="r" b="b"/>
              <a:pathLst>
                <a:path w="61675" h="4478" fill="none" extrusionOk="0">
                  <a:moveTo>
                    <a:pt x="0" y="1858"/>
                  </a:moveTo>
                  <a:cubicBezTo>
                    <a:pt x="2929" y="12"/>
                    <a:pt x="6727" y="310"/>
                    <a:pt x="9335" y="2608"/>
                  </a:cubicBezTo>
                  <a:cubicBezTo>
                    <a:pt x="11466" y="4477"/>
                    <a:pt x="14657" y="4477"/>
                    <a:pt x="16788" y="2608"/>
                  </a:cubicBezTo>
                  <a:cubicBezTo>
                    <a:pt x="19741" y="0"/>
                    <a:pt x="24158" y="0"/>
                    <a:pt x="27111" y="2608"/>
                  </a:cubicBezTo>
                  <a:cubicBezTo>
                    <a:pt x="29242" y="4477"/>
                    <a:pt x="32433" y="4477"/>
                    <a:pt x="34564" y="2608"/>
                  </a:cubicBezTo>
                  <a:cubicBezTo>
                    <a:pt x="37517" y="0"/>
                    <a:pt x="41934" y="0"/>
                    <a:pt x="44887" y="2608"/>
                  </a:cubicBezTo>
                  <a:cubicBezTo>
                    <a:pt x="47018" y="4477"/>
                    <a:pt x="50209" y="4477"/>
                    <a:pt x="52352" y="2608"/>
                  </a:cubicBezTo>
                  <a:cubicBezTo>
                    <a:pt x="54948" y="310"/>
                    <a:pt x="58746" y="12"/>
                    <a:pt x="61675" y="1858"/>
                  </a:cubicBezTo>
                </a:path>
              </a:pathLst>
            </a:custGeom>
            <a:noFill/>
            <a:ln w="19050" cap="flat" cmpd="sng">
              <a:solidFill>
                <a:schemeClr val="accent4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87" name="Google Shape;787;p11"/>
          <p:cNvGrpSpPr/>
          <p:nvPr/>
        </p:nvGrpSpPr>
        <p:grpSpPr>
          <a:xfrm>
            <a:off x="8439650" y="101138"/>
            <a:ext cx="1081431" cy="1081431"/>
            <a:chOff x="1653302" y="685777"/>
            <a:chExt cx="824828" cy="824828"/>
          </a:xfrm>
        </p:grpSpPr>
        <p:sp>
          <p:nvSpPr>
            <p:cNvPr id="788" name="Google Shape;788;p11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11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0" name="Google Shape;790;p11"/>
          <p:cNvSpPr/>
          <p:nvPr/>
        </p:nvSpPr>
        <p:spPr>
          <a:xfrm>
            <a:off x="198050" y="-226278"/>
            <a:ext cx="784812" cy="754249"/>
          </a:xfrm>
          <a:custGeom>
            <a:avLst/>
            <a:gdLst/>
            <a:ahLst/>
            <a:cxnLst/>
            <a:rect l="l" t="t" r="r" b="b"/>
            <a:pathLst>
              <a:path w="21647" h="20804" extrusionOk="0">
                <a:moveTo>
                  <a:pt x="4732" y="1"/>
                </a:moveTo>
                <a:cubicBezTo>
                  <a:pt x="3629" y="1"/>
                  <a:pt x="2525" y="420"/>
                  <a:pt x="1680" y="1260"/>
                </a:cubicBezTo>
                <a:cubicBezTo>
                  <a:pt x="1" y="2951"/>
                  <a:pt x="1" y="5677"/>
                  <a:pt x="1680" y="7356"/>
                </a:cubicBezTo>
                <a:lnTo>
                  <a:pt x="4728" y="10404"/>
                </a:lnTo>
                <a:lnTo>
                  <a:pt x="1680" y="13452"/>
                </a:lnTo>
                <a:cubicBezTo>
                  <a:pt x="1" y="15131"/>
                  <a:pt x="1" y="17857"/>
                  <a:pt x="1680" y="19536"/>
                </a:cubicBezTo>
                <a:cubicBezTo>
                  <a:pt x="2525" y="20375"/>
                  <a:pt x="3629" y="20795"/>
                  <a:pt x="4732" y="20795"/>
                </a:cubicBezTo>
                <a:cubicBezTo>
                  <a:pt x="5835" y="20795"/>
                  <a:pt x="6936" y="20375"/>
                  <a:pt x="7776" y="19536"/>
                </a:cubicBezTo>
                <a:lnTo>
                  <a:pt x="10824" y="16500"/>
                </a:lnTo>
                <a:lnTo>
                  <a:pt x="13872" y="19536"/>
                </a:lnTo>
                <a:cubicBezTo>
                  <a:pt x="14711" y="20381"/>
                  <a:pt x="15812" y="20804"/>
                  <a:pt x="16914" y="20804"/>
                </a:cubicBezTo>
                <a:cubicBezTo>
                  <a:pt x="18015" y="20804"/>
                  <a:pt x="19116" y="20381"/>
                  <a:pt x="19956" y="19536"/>
                </a:cubicBezTo>
                <a:cubicBezTo>
                  <a:pt x="21647" y="17857"/>
                  <a:pt x="21647" y="15131"/>
                  <a:pt x="19956" y="13452"/>
                </a:cubicBezTo>
                <a:lnTo>
                  <a:pt x="16920" y="10404"/>
                </a:lnTo>
                <a:lnTo>
                  <a:pt x="19956" y="7356"/>
                </a:lnTo>
                <a:cubicBezTo>
                  <a:pt x="21635" y="5677"/>
                  <a:pt x="21635" y="2951"/>
                  <a:pt x="19956" y="1260"/>
                </a:cubicBezTo>
                <a:cubicBezTo>
                  <a:pt x="19116" y="420"/>
                  <a:pt x="18015" y="1"/>
                  <a:pt x="16914" y="1"/>
                </a:cubicBezTo>
                <a:cubicBezTo>
                  <a:pt x="15812" y="1"/>
                  <a:pt x="14711" y="420"/>
                  <a:pt x="13872" y="1260"/>
                </a:cubicBezTo>
                <a:lnTo>
                  <a:pt x="10824" y="4308"/>
                </a:lnTo>
                <a:lnTo>
                  <a:pt x="7776" y="1260"/>
                </a:lnTo>
                <a:cubicBezTo>
                  <a:pt x="6936" y="420"/>
                  <a:pt x="5835" y="1"/>
                  <a:pt x="473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11"/>
          <p:cNvSpPr/>
          <p:nvPr/>
        </p:nvSpPr>
        <p:spPr>
          <a:xfrm>
            <a:off x="8444500" y="3312524"/>
            <a:ext cx="706701" cy="1412909"/>
          </a:xfrm>
          <a:custGeom>
            <a:avLst/>
            <a:gdLst/>
            <a:ahLst/>
            <a:cxnLst/>
            <a:rect l="l" t="t" r="r" b="b"/>
            <a:pathLst>
              <a:path w="20111" h="40208" extrusionOk="0">
                <a:moveTo>
                  <a:pt x="20111" y="0"/>
                </a:moveTo>
                <a:lnTo>
                  <a:pt x="1" y="20110"/>
                </a:lnTo>
                <a:lnTo>
                  <a:pt x="20111" y="40208"/>
                </a:lnTo>
                <a:lnTo>
                  <a:pt x="20111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11"/>
          <p:cNvSpPr/>
          <p:nvPr/>
        </p:nvSpPr>
        <p:spPr>
          <a:xfrm>
            <a:off x="8923973" y="4115383"/>
            <a:ext cx="122217" cy="104612"/>
          </a:xfrm>
          <a:custGeom>
            <a:avLst/>
            <a:gdLst/>
            <a:ahLst/>
            <a:cxnLst/>
            <a:rect l="l" t="t" r="r" b="b"/>
            <a:pathLst>
              <a:path w="3478" h="2977" extrusionOk="0">
                <a:moveTo>
                  <a:pt x="1989" y="584"/>
                </a:moveTo>
                <a:cubicBezTo>
                  <a:pt x="2489" y="584"/>
                  <a:pt x="2882" y="989"/>
                  <a:pt x="2882" y="1477"/>
                </a:cubicBezTo>
                <a:cubicBezTo>
                  <a:pt x="2882" y="2016"/>
                  <a:pt x="2441" y="2376"/>
                  <a:pt x="1983" y="2376"/>
                </a:cubicBezTo>
                <a:cubicBezTo>
                  <a:pt x="1763" y="2376"/>
                  <a:pt x="1539" y="2293"/>
                  <a:pt x="1358" y="2108"/>
                </a:cubicBezTo>
                <a:cubicBezTo>
                  <a:pt x="798" y="1548"/>
                  <a:pt x="1191" y="584"/>
                  <a:pt x="1989" y="584"/>
                </a:cubicBezTo>
                <a:close/>
                <a:moveTo>
                  <a:pt x="1984" y="0"/>
                </a:moveTo>
                <a:cubicBezTo>
                  <a:pt x="1618" y="0"/>
                  <a:pt x="1245" y="136"/>
                  <a:pt x="941" y="441"/>
                </a:cubicBezTo>
                <a:cubicBezTo>
                  <a:pt x="1" y="1370"/>
                  <a:pt x="667" y="2977"/>
                  <a:pt x="1989" y="2977"/>
                </a:cubicBezTo>
                <a:cubicBezTo>
                  <a:pt x="2810" y="2977"/>
                  <a:pt x="3477" y="2310"/>
                  <a:pt x="3477" y="1489"/>
                </a:cubicBezTo>
                <a:cubicBezTo>
                  <a:pt x="3477" y="595"/>
                  <a:pt x="2747" y="0"/>
                  <a:pt x="198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11"/>
          <p:cNvSpPr txBox="1">
            <a:spLocks noGrp="1"/>
          </p:cNvSpPr>
          <p:nvPr>
            <p:ph type="title" hasCustomPrompt="1"/>
          </p:nvPr>
        </p:nvSpPr>
        <p:spPr>
          <a:xfrm>
            <a:off x="1343325" y="1178550"/>
            <a:ext cx="6457500" cy="1818600"/>
          </a:xfrm>
          <a:prstGeom prst="rect">
            <a:avLst/>
          </a:prstGeom>
          <a:solidFill>
            <a:schemeClr val="accent5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94" name="Google Shape;794;p11"/>
          <p:cNvSpPr txBox="1">
            <a:spLocks noGrp="1"/>
          </p:cNvSpPr>
          <p:nvPr>
            <p:ph type="body" idx="1"/>
          </p:nvPr>
        </p:nvSpPr>
        <p:spPr>
          <a:xfrm>
            <a:off x="1343325" y="2999825"/>
            <a:ext cx="64572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12700" y="445025"/>
            <a:ext cx="71187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unito"/>
              <a:buNone/>
              <a:defRPr sz="26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unito"/>
              <a:buNone/>
              <a:defRPr sz="26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unito"/>
              <a:buNone/>
              <a:defRPr sz="26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unito"/>
              <a:buNone/>
              <a:defRPr sz="26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unito"/>
              <a:buNone/>
              <a:defRPr sz="26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unito"/>
              <a:buNone/>
              <a:defRPr sz="26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unito"/>
              <a:buNone/>
              <a:defRPr sz="26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unito"/>
              <a:buNone/>
              <a:defRPr sz="26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unito"/>
              <a:buNone/>
              <a:defRPr sz="26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012700" y="1762075"/>
            <a:ext cx="7118700" cy="23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●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○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■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●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○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■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●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○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unito"/>
              <a:buChar char="■"/>
              <a:defRPr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7" r:id="rId14"/>
    <p:sldLayoutId id="2147483670" r:id="rId15"/>
    <p:sldLayoutId id="2147483671" r:id="rId16"/>
    <p:sldLayoutId id="2147483674" r:id="rId17"/>
    <p:sldLayoutId id="2147483675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1" name="Google Shape;2531;p32"/>
          <p:cNvSpPr txBox="1">
            <a:spLocks noGrp="1"/>
          </p:cNvSpPr>
          <p:nvPr>
            <p:ph type="ctrTitle"/>
          </p:nvPr>
        </p:nvSpPr>
        <p:spPr>
          <a:xfrm>
            <a:off x="998025" y="1608650"/>
            <a:ext cx="7147800" cy="192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Permasalahan Moral yang terjadi di Lingkungan Sekitar</a:t>
            </a:r>
            <a:endParaRPr sz="3200" dirty="0"/>
          </a:p>
        </p:txBody>
      </p:sp>
      <p:sp>
        <p:nvSpPr>
          <p:cNvPr id="2532" name="Google Shape;2532;p32"/>
          <p:cNvSpPr txBox="1">
            <a:spLocks noGrp="1"/>
          </p:cNvSpPr>
          <p:nvPr>
            <p:ph type="subTitle" idx="1"/>
          </p:nvPr>
        </p:nvSpPr>
        <p:spPr>
          <a:xfrm>
            <a:off x="5238974" y="3620725"/>
            <a:ext cx="2559875" cy="3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/>
              <a:t>Nama	: Arina Izzati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/>
              <a:t>Npm	: 2013053096</a:t>
            </a:r>
            <a:endParaRPr sz="1400" dirty="0"/>
          </a:p>
        </p:txBody>
      </p:sp>
      <p:sp>
        <p:nvSpPr>
          <p:cNvPr id="2533" name="Google Shape;2533;p32"/>
          <p:cNvSpPr/>
          <p:nvPr/>
        </p:nvSpPr>
        <p:spPr>
          <a:xfrm>
            <a:off x="7798849" y="3727500"/>
            <a:ext cx="347084" cy="257802"/>
          </a:xfrm>
          <a:custGeom>
            <a:avLst/>
            <a:gdLst/>
            <a:ahLst/>
            <a:cxnLst/>
            <a:rect l="l" t="t" r="r" b="b"/>
            <a:pathLst>
              <a:path w="37351" h="27743" extrusionOk="0">
                <a:moveTo>
                  <a:pt x="23611" y="1"/>
                </a:moveTo>
                <a:cubicBezTo>
                  <a:pt x="22849" y="1"/>
                  <a:pt x="22087" y="293"/>
                  <a:pt x="21503" y="876"/>
                </a:cubicBezTo>
                <a:cubicBezTo>
                  <a:pt x="20337" y="2043"/>
                  <a:pt x="20337" y="3924"/>
                  <a:pt x="21503" y="5091"/>
                </a:cubicBezTo>
                <a:lnTo>
                  <a:pt x="27004" y="10580"/>
                </a:lnTo>
                <a:lnTo>
                  <a:pt x="2977" y="10580"/>
                </a:lnTo>
                <a:cubicBezTo>
                  <a:pt x="1334" y="10580"/>
                  <a:pt x="1" y="11913"/>
                  <a:pt x="1" y="13556"/>
                </a:cubicBezTo>
                <a:cubicBezTo>
                  <a:pt x="1" y="15199"/>
                  <a:pt x="1334" y="16533"/>
                  <a:pt x="2977" y="16533"/>
                </a:cubicBezTo>
                <a:lnTo>
                  <a:pt x="27099" y="16533"/>
                </a:lnTo>
                <a:lnTo>
                  <a:pt x="20980" y="22664"/>
                </a:lnTo>
                <a:cubicBezTo>
                  <a:pt x="19813" y="23819"/>
                  <a:pt x="19813" y="25701"/>
                  <a:pt x="20980" y="26867"/>
                </a:cubicBezTo>
                <a:cubicBezTo>
                  <a:pt x="21557" y="27451"/>
                  <a:pt x="22319" y="27742"/>
                  <a:pt x="23081" y="27742"/>
                </a:cubicBezTo>
                <a:cubicBezTo>
                  <a:pt x="23843" y="27742"/>
                  <a:pt x="24605" y="27451"/>
                  <a:pt x="25183" y="26867"/>
                </a:cubicBezTo>
                <a:lnTo>
                  <a:pt x="35815" y="16247"/>
                </a:lnTo>
                <a:cubicBezTo>
                  <a:pt x="35970" y="16045"/>
                  <a:pt x="36148" y="15866"/>
                  <a:pt x="36339" y="15723"/>
                </a:cubicBezTo>
                <a:cubicBezTo>
                  <a:pt x="37053" y="15009"/>
                  <a:pt x="37351" y="13997"/>
                  <a:pt x="37160" y="13020"/>
                </a:cubicBezTo>
                <a:cubicBezTo>
                  <a:pt x="37017" y="12294"/>
                  <a:pt x="36613" y="11639"/>
                  <a:pt x="36029" y="11187"/>
                </a:cubicBezTo>
                <a:lnTo>
                  <a:pt x="25718" y="876"/>
                </a:lnTo>
                <a:cubicBezTo>
                  <a:pt x="25135" y="293"/>
                  <a:pt x="24373" y="1"/>
                  <a:pt x="23611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6" name="Google Shape;3196;p53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2000" dirty="0"/>
              <a:t>Faktor Penyebab terjadinya CyberBullying</a:t>
            </a:r>
            <a:endParaRPr sz="2000" dirty="0"/>
          </a:p>
        </p:txBody>
      </p:sp>
      <p:grpSp>
        <p:nvGrpSpPr>
          <p:cNvPr id="3197" name="Google Shape;3197;p53"/>
          <p:cNvGrpSpPr/>
          <p:nvPr/>
        </p:nvGrpSpPr>
        <p:grpSpPr>
          <a:xfrm>
            <a:off x="3835819" y="2089422"/>
            <a:ext cx="1469761" cy="1328546"/>
            <a:chOff x="7636443" y="1204988"/>
            <a:chExt cx="749840" cy="677795"/>
          </a:xfrm>
        </p:grpSpPr>
        <p:sp>
          <p:nvSpPr>
            <p:cNvPr id="3198" name="Google Shape;3198;p53"/>
            <p:cNvSpPr/>
            <p:nvPr/>
          </p:nvSpPr>
          <p:spPr>
            <a:xfrm>
              <a:off x="7636443" y="1509705"/>
              <a:ext cx="749840" cy="373078"/>
            </a:xfrm>
            <a:custGeom>
              <a:avLst/>
              <a:gdLst/>
              <a:ahLst/>
              <a:cxnLst/>
              <a:rect l="l" t="t" r="r" b="b"/>
              <a:pathLst>
                <a:path w="20764" h="10331" extrusionOk="0">
                  <a:moveTo>
                    <a:pt x="10376" y="1"/>
                  </a:moveTo>
                  <a:lnTo>
                    <a:pt x="1" y="5028"/>
                  </a:lnTo>
                  <a:lnTo>
                    <a:pt x="10376" y="10331"/>
                  </a:lnTo>
                  <a:lnTo>
                    <a:pt x="20763" y="5028"/>
                  </a:lnTo>
                  <a:lnTo>
                    <a:pt x="1037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53"/>
            <p:cNvSpPr/>
            <p:nvPr/>
          </p:nvSpPr>
          <p:spPr>
            <a:xfrm>
              <a:off x="7636443" y="1408133"/>
              <a:ext cx="749840" cy="373078"/>
            </a:xfrm>
            <a:custGeom>
              <a:avLst/>
              <a:gdLst/>
              <a:ahLst/>
              <a:cxnLst/>
              <a:rect l="l" t="t" r="r" b="b"/>
              <a:pathLst>
                <a:path w="20764" h="10331" extrusionOk="0">
                  <a:moveTo>
                    <a:pt x="10376" y="1"/>
                  </a:moveTo>
                  <a:lnTo>
                    <a:pt x="1" y="5028"/>
                  </a:lnTo>
                  <a:lnTo>
                    <a:pt x="10376" y="10331"/>
                  </a:lnTo>
                  <a:lnTo>
                    <a:pt x="20763" y="5028"/>
                  </a:lnTo>
                  <a:lnTo>
                    <a:pt x="1037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53"/>
            <p:cNvSpPr/>
            <p:nvPr/>
          </p:nvSpPr>
          <p:spPr>
            <a:xfrm>
              <a:off x="7636443" y="1306560"/>
              <a:ext cx="749840" cy="373078"/>
            </a:xfrm>
            <a:custGeom>
              <a:avLst/>
              <a:gdLst/>
              <a:ahLst/>
              <a:cxnLst/>
              <a:rect l="l" t="t" r="r" b="b"/>
              <a:pathLst>
                <a:path w="20764" h="10331" extrusionOk="0">
                  <a:moveTo>
                    <a:pt x="10376" y="1"/>
                  </a:moveTo>
                  <a:lnTo>
                    <a:pt x="1" y="5028"/>
                  </a:lnTo>
                  <a:lnTo>
                    <a:pt x="10376" y="10331"/>
                  </a:lnTo>
                  <a:lnTo>
                    <a:pt x="20763" y="5028"/>
                  </a:lnTo>
                  <a:lnTo>
                    <a:pt x="103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53"/>
            <p:cNvSpPr/>
            <p:nvPr/>
          </p:nvSpPr>
          <p:spPr>
            <a:xfrm>
              <a:off x="7636443" y="1204988"/>
              <a:ext cx="749840" cy="373078"/>
            </a:xfrm>
            <a:custGeom>
              <a:avLst/>
              <a:gdLst/>
              <a:ahLst/>
              <a:cxnLst/>
              <a:rect l="l" t="t" r="r" b="b"/>
              <a:pathLst>
                <a:path w="20764" h="10331" extrusionOk="0">
                  <a:moveTo>
                    <a:pt x="10376" y="1"/>
                  </a:moveTo>
                  <a:lnTo>
                    <a:pt x="1" y="5028"/>
                  </a:lnTo>
                  <a:lnTo>
                    <a:pt x="10376" y="10331"/>
                  </a:lnTo>
                  <a:lnTo>
                    <a:pt x="20763" y="5028"/>
                  </a:lnTo>
                  <a:lnTo>
                    <a:pt x="103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02" name="Google Shape;3202;p53"/>
          <p:cNvSpPr txBox="1">
            <a:spLocks noGrp="1"/>
          </p:cNvSpPr>
          <p:nvPr>
            <p:ph type="subTitle" idx="4294967295"/>
          </p:nvPr>
        </p:nvSpPr>
        <p:spPr>
          <a:xfrm>
            <a:off x="199506" y="1813175"/>
            <a:ext cx="3093294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Pelaku</a:t>
            </a:r>
            <a:r>
              <a:rPr lang="en-ID" sz="1200" dirty="0"/>
              <a:t> </a:t>
            </a:r>
            <a:r>
              <a:rPr lang="en-ID" sz="1200" dirty="0" err="1"/>
              <a:t>akan</a:t>
            </a:r>
            <a:r>
              <a:rPr lang="en-ID" sz="1200" dirty="0"/>
              <a:t> </a:t>
            </a:r>
            <a:r>
              <a:rPr lang="en-ID" sz="1200" dirty="0" err="1"/>
              <a:t>memilih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menunjukkan</a:t>
            </a:r>
            <a:r>
              <a:rPr lang="en-ID" sz="1200" dirty="0"/>
              <a:t> </a:t>
            </a:r>
            <a:r>
              <a:rPr lang="en-ID" sz="1200" dirty="0" err="1"/>
              <a:t>kemampuannya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mendapatkan</a:t>
            </a:r>
            <a:r>
              <a:rPr lang="en-ID" sz="1200" dirty="0"/>
              <a:t> </a:t>
            </a:r>
            <a:r>
              <a:rPr lang="en-ID" sz="1200" dirty="0" err="1"/>
              <a:t>perhatian</a:t>
            </a:r>
            <a:r>
              <a:rPr lang="en-ID" sz="1200" dirty="0"/>
              <a:t>. </a:t>
            </a:r>
            <a:r>
              <a:rPr lang="en-ID" sz="1200" dirty="0" err="1"/>
              <a:t>Namun</a:t>
            </a:r>
            <a:r>
              <a:rPr lang="en-ID" sz="1200" dirty="0"/>
              <a:t>, </a:t>
            </a:r>
            <a:r>
              <a:rPr lang="en-ID" sz="1200" dirty="0" err="1"/>
              <a:t>dengan</a:t>
            </a:r>
            <a:r>
              <a:rPr lang="en-ID" sz="1200" dirty="0"/>
              <a:t> </a:t>
            </a:r>
            <a:r>
              <a:rPr lang="en-ID" sz="1200" dirty="0" err="1"/>
              <a:t>perlakuan</a:t>
            </a:r>
            <a:r>
              <a:rPr lang="en-ID" sz="1200" dirty="0"/>
              <a:t> yang </a:t>
            </a:r>
            <a:r>
              <a:rPr lang="en-ID" sz="1200" dirty="0" err="1"/>
              <a:t>negatif</a:t>
            </a:r>
            <a:r>
              <a:rPr lang="en-ID" sz="1200" dirty="0"/>
              <a:t> pada </a:t>
            </a:r>
            <a:r>
              <a:rPr lang="en-ID" sz="1200" dirty="0" err="1"/>
              <a:t>seseorang</a:t>
            </a:r>
            <a:r>
              <a:rPr lang="en-ID" sz="1200" dirty="0"/>
              <a:t> yang </a:t>
            </a:r>
            <a:r>
              <a:rPr lang="en-ID" sz="1200" dirty="0" err="1"/>
              <a:t>menurutnya</a:t>
            </a:r>
            <a:r>
              <a:rPr lang="en-ID" sz="1200" dirty="0"/>
              <a:t> </a:t>
            </a:r>
            <a:r>
              <a:rPr lang="en-ID" sz="1200" dirty="0" err="1"/>
              <a:t>tidak</a:t>
            </a:r>
            <a:r>
              <a:rPr lang="en-ID" sz="1200" dirty="0"/>
              <a:t> </a:t>
            </a:r>
            <a:r>
              <a:rPr lang="en-ID" sz="1200" dirty="0" err="1"/>
              <a:t>menarik</a:t>
            </a:r>
            <a:r>
              <a:rPr lang="en-ID" sz="1200" dirty="0"/>
              <a:t>.</a:t>
            </a:r>
            <a:endParaRPr sz="1200" dirty="0"/>
          </a:p>
        </p:txBody>
      </p:sp>
      <p:sp>
        <p:nvSpPr>
          <p:cNvPr id="3203" name="Google Shape;3203;p53"/>
          <p:cNvSpPr txBox="1">
            <a:spLocks noGrp="1"/>
          </p:cNvSpPr>
          <p:nvPr>
            <p:ph type="subTitle" idx="4294967295"/>
          </p:nvPr>
        </p:nvSpPr>
        <p:spPr>
          <a:xfrm>
            <a:off x="713448" y="1573050"/>
            <a:ext cx="2579400" cy="33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600" b="1" dirty="0" err="1">
                <a:highlight>
                  <a:schemeClr val="accent2"/>
                </a:highlight>
              </a:rPr>
              <a:t>Kurangnya</a:t>
            </a:r>
            <a:r>
              <a:rPr lang="en-ID" sz="1600" b="1" dirty="0">
                <a:highlight>
                  <a:schemeClr val="accent2"/>
                </a:highlight>
              </a:rPr>
              <a:t> </a:t>
            </a:r>
            <a:r>
              <a:rPr lang="en-ID" sz="1600" b="1" dirty="0" err="1">
                <a:highlight>
                  <a:schemeClr val="accent2"/>
                </a:highlight>
              </a:rPr>
              <a:t>perhatian</a:t>
            </a:r>
            <a:r>
              <a:rPr lang="en-ID" sz="1600" b="1" dirty="0">
                <a:highlight>
                  <a:schemeClr val="accent2"/>
                </a:highlight>
              </a:rPr>
              <a:t> </a:t>
            </a:r>
            <a:endParaRPr sz="1600" b="1" dirty="0">
              <a:highlight>
                <a:schemeClr val="accent2"/>
              </a:highlight>
            </a:endParaRPr>
          </a:p>
        </p:txBody>
      </p:sp>
      <p:sp>
        <p:nvSpPr>
          <p:cNvPr id="3204" name="Google Shape;3204;p53"/>
          <p:cNvSpPr txBox="1">
            <a:spLocks noGrp="1"/>
          </p:cNvSpPr>
          <p:nvPr>
            <p:ph type="subTitle" idx="4294967295"/>
          </p:nvPr>
        </p:nvSpPr>
        <p:spPr>
          <a:xfrm>
            <a:off x="5854750" y="1813175"/>
            <a:ext cx="25794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Biasanya</a:t>
            </a:r>
            <a:r>
              <a:rPr lang="en-ID" sz="1200" dirty="0"/>
              <a:t> </a:t>
            </a:r>
            <a:r>
              <a:rPr lang="en-ID" sz="1200" dirty="0" err="1"/>
              <a:t>pelaku</a:t>
            </a:r>
            <a:r>
              <a:rPr lang="en-ID" sz="1200" dirty="0"/>
              <a:t> </a:t>
            </a:r>
            <a:r>
              <a:rPr lang="en-ID" sz="1200" dirty="0" err="1"/>
              <a:t>melakukan</a:t>
            </a:r>
            <a:r>
              <a:rPr lang="en-ID" sz="1200" dirty="0"/>
              <a:t> cyberbullying </a:t>
            </a:r>
            <a:r>
              <a:rPr lang="en-ID" sz="1200" dirty="0" err="1"/>
              <a:t>sebagai</a:t>
            </a:r>
            <a:r>
              <a:rPr lang="en-ID" sz="1200" dirty="0"/>
              <a:t> </a:t>
            </a:r>
            <a:r>
              <a:rPr lang="en-ID" sz="1200" dirty="0" err="1"/>
              <a:t>wujud</a:t>
            </a:r>
            <a:r>
              <a:rPr lang="en-ID" sz="1200" dirty="0"/>
              <a:t> </a:t>
            </a:r>
            <a:r>
              <a:rPr lang="en-ID" sz="1200" dirty="0" err="1"/>
              <a:t>pembalasan</a:t>
            </a:r>
            <a:r>
              <a:rPr lang="en-ID" sz="1200" dirty="0"/>
              <a:t> </a:t>
            </a:r>
            <a:r>
              <a:rPr lang="en-ID" sz="1200" dirty="0" err="1"/>
              <a:t>atas</a:t>
            </a:r>
            <a:r>
              <a:rPr lang="en-ID" sz="1200" dirty="0"/>
              <a:t> </a:t>
            </a:r>
            <a:r>
              <a:rPr lang="en-ID" sz="1200" dirty="0" err="1"/>
              <a:t>penindasan</a:t>
            </a:r>
            <a:r>
              <a:rPr lang="en-ID" sz="1200" dirty="0"/>
              <a:t> yang </a:t>
            </a:r>
            <a:r>
              <a:rPr lang="en-ID" sz="1200" dirty="0" err="1"/>
              <a:t>diterima</a:t>
            </a:r>
            <a:r>
              <a:rPr lang="en-ID" sz="1200" dirty="0"/>
              <a:t> </a:t>
            </a:r>
            <a:r>
              <a:rPr lang="en-ID" sz="1200" dirty="0" err="1"/>
              <a:t>sebelumnya</a:t>
            </a:r>
            <a:r>
              <a:rPr lang="en-ID" sz="1200" dirty="0"/>
              <a:t>.</a:t>
            </a:r>
            <a:endParaRPr dirty="0"/>
          </a:p>
        </p:txBody>
      </p:sp>
      <p:sp>
        <p:nvSpPr>
          <p:cNvPr id="3205" name="Google Shape;3205;p53"/>
          <p:cNvSpPr txBox="1">
            <a:spLocks noGrp="1"/>
          </p:cNvSpPr>
          <p:nvPr>
            <p:ph type="subTitle" idx="4294967295"/>
          </p:nvPr>
        </p:nvSpPr>
        <p:spPr>
          <a:xfrm>
            <a:off x="5854794" y="1573050"/>
            <a:ext cx="2579400" cy="33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  <a:highlight>
                  <a:schemeClr val="accent3"/>
                </a:highlight>
              </a:rPr>
              <a:t>Balas Dendam</a:t>
            </a:r>
            <a:endParaRPr sz="1600" b="1" dirty="0">
              <a:solidFill>
                <a:schemeClr val="lt1"/>
              </a:solidFill>
              <a:highlight>
                <a:schemeClr val="accent3"/>
              </a:highlight>
            </a:endParaRPr>
          </a:p>
        </p:txBody>
      </p:sp>
      <p:sp>
        <p:nvSpPr>
          <p:cNvPr id="3206" name="Google Shape;3206;p53"/>
          <p:cNvSpPr txBox="1">
            <a:spLocks noGrp="1"/>
          </p:cNvSpPr>
          <p:nvPr>
            <p:ph type="subTitle" idx="4294967295"/>
          </p:nvPr>
        </p:nvSpPr>
        <p:spPr>
          <a:xfrm>
            <a:off x="713448" y="3453000"/>
            <a:ext cx="25794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200" dirty="0"/>
              <a:t>Dipicu rasa iri kepada orang lain yang akan dijadikan target cyberbullying.</a:t>
            </a:r>
            <a:endParaRPr sz="1200" dirty="0"/>
          </a:p>
        </p:txBody>
      </p:sp>
      <p:sp>
        <p:nvSpPr>
          <p:cNvPr id="3207" name="Google Shape;3207;p53"/>
          <p:cNvSpPr txBox="1">
            <a:spLocks noGrp="1"/>
          </p:cNvSpPr>
          <p:nvPr>
            <p:ph type="subTitle" idx="4294967295"/>
          </p:nvPr>
        </p:nvSpPr>
        <p:spPr>
          <a:xfrm>
            <a:off x="199506" y="3122700"/>
            <a:ext cx="3093342" cy="33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highlight>
                  <a:schemeClr val="accent5"/>
                </a:highlight>
              </a:rPr>
              <a:t>Merasa iri terhadap kebahagiaan yang di posting orang lain</a:t>
            </a:r>
            <a:endParaRPr b="1" dirty="0">
              <a:highlight>
                <a:schemeClr val="accent5"/>
              </a:highlight>
            </a:endParaRPr>
          </a:p>
        </p:txBody>
      </p:sp>
      <p:sp>
        <p:nvSpPr>
          <p:cNvPr id="3208" name="Google Shape;3208;p53"/>
          <p:cNvSpPr txBox="1">
            <a:spLocks noGrp="1"/>
          </p:cNvSpPr>
          <p:nvPr>
            <p:ph type="subTitle" idx="4294967295"/>
          </p:nvPr>
        </p:nvSpPr>
        <p:spPr>
          <a:xfrm>
            <a:off x="5854750" y="3362825"/>
            <a:ext cx="2579400" cy="7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/>
              <a:t>Cyberbullies </a:t>
            </a:r>
            <a:r>
              <a:rPr lang="en-ID" sz="1200" dirty="0" err="1"/>
              <a:t>memiliki</a:t>
            </a:r>
            <a:r>
              <a:rPr lang="en-ID" sz="1200" dirty="0"/>
              <a:t> </a:t>
            </a:r>
            <a:r>
              <a:rPr lang="en-ID" sz="1200" dirty="0" err="1"/>
              <a:t>kepribadian</a:t>
            </a:r>
            <a:r>
              <a:rPr lang="en-ID" sz="1200" dirty="0"/>
              <a:t> </a:t>
            </a:r>
            <a:r>
              <a:rPr lang="en-ID" sz="1200" dirty="0" err="1"/>
              <a:t>tertentu</a:t>
            </a:r>
            <a:r>
              <a:rPr lang="en-ID" sz="1200" dirty="0"/>
              <a:t> yang </a:t>
            </a:r>
            <a:r>
              <a:rPr lang="en-ID" sz="1200" dirty="0" err="1"/>
              <a:t>memiliki</a:t>
            </a:r>
            <a:r>
              <a:rPr lang="en-ID" sz="1200" dirty="0"/>
              <a:t> </a:t>
            </a:r>
            <a:r>
              <a:rPr lang="en-ID" sz="1200" dirty="0" err="1"/>
              <a:t>perasaan</a:t>
            </a:r>
            <a:r>
              <a:rPr lang="en-ID" sz="1200" dirty="0"/>
              <a:t> </a:t>
            </a:r>
            <a:r>
              <a:rPr lang="en-ID" sz="1200" dirty="0" err="1"/>
              <a:t>senang</a:t>
            </a:r>
            <a:r>
              <a:rPr lang="en-ID" sz="1200" dirty="0"/>
              <a:t>     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menyakiti</a:t>
            </a:r>
            <a:r>
              <a:rPr lang="en-ID" sz="1200" dirty="0"/>
              <a:t> </a:t>
            </a:r>
            <a:r>
              <a:rPr lang="en-ID" sz="1200" dirty="0" err="1"/>
              <a:t>korbannya</a:t>
            </a:r>
            <a:r>
              <a:rPr lang="en-ID" sz="1200" dirty="0"/>
              <a:t>.</a:t>
            </a:r>
            <a:endParaRPr sz="1200" dirty="0"/>
          </a:p>
        </p:txBody>
      </p:sp>
      <p:sp>
        <p:nvSpPr>
          <p:cNvPr id="3209" name="Google Shape;3209;p53"/>
          <p:cNvSpPr txBox="1">
            <a:spLocks noGrp="1"/>
          </p:cNvSpPr>
          <p:nvPr>
            <p:ph type="subTitle" idx="4294967295"/>
          </p:nvPr>
        </p:nvSpPr>
        <p:spPr>
          <a:xfrm>
            <a:off x="5854794" y="3122700"/>
            <a:ext cx="2579400" cy="33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lt1"/>
                </a:solidFill>
                <a:highlight>
                  <a:schemeClr val="accent6"/>
                </a:highlight>
              </a:rPr>
              <a:t>Kepribadian pelaku</a:t>
            </a:r>
            <a:endParaRPr b="1" dirty="0">
              <a:solidFill>
                <a:schemeClr val="lt1"/>
              </a:solidFill>
              <a:highlight>
                <a:schemeClr val="accent6"/>
              </a:highlight>
            </a:endParaRPr>
          </a:p>
        </p:txBody>
      </p:sp>
      <p:sp>
        <p:nvSpPr>
          <p:cNvPr id="3210" name="Google Shape;3210;p53"/>
          <p:cNvSpPr/>
          <p:nvPr/>
        </p:nvSpPr>
        <p:spPr>
          <a:xfrm>
            <a:off x="3263950" y="1730200"/>
            <a:ext cx="542840" cy="714639"/>
          </a:xfrm>
          <a:custGeom>
            <a:avLst/>
            <a:gdLst/>
            <a:ahLst/>
            <a:cxnLst/>
            <a:rect l="l" t="t" r="r" b="b"/>
            <a:pathLst>
              <a:path w="13300" h="14657" extrusionOk="0">
                <a:moveTo>
                  <a:pt x="13300" y="14657"/>
                </a:moveTo>
                <a:lnTo>
                  <a:pt x="5157" y="14657"/>
                </a:lnTo>
                <a:lnTo>
                  <a:pt x="5157" y="0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oval" w="med" len="med"/>
          </a:ln>
        </p:spPr>
      </p:sp>
      <p:sp>
        <p:nvSpPr>
          <p:cNvPr id="3211" name="Google Shape;3211;p53"/>
          <p:cNvSpPr/>
          <p:nvPr/>
        </p:nvSpPr>
        <p:spPr>
          <a:xfrm rot="10800000" flipH="1">
            <a:off x="3263950" y="2851221"/>
            <a:ext cx="542840" cy="442495"/>
          </a:xfrm>
          <a:custGeom>
            <a:avLst/>
            <a:gdLst/>
            <a:ahLst/>
            <a:cxnLst/>
            <a:rect l="l" t="t" r="r" b="b"/>
            <a:pathLst>
              <a:path w="13300" h="14657" extrusionOk="0">
                <a:moveTo>
                  <a:pt x="13300" y="14657"/>
                </a:moveTo>
                <a:lnTo>
                  <a:pt x="5157" y="14657"/>
                </a:lnTo>
                <a:lnTo>
                  <a:pt x="5157" y="0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accent5"/>
            </a:solidFill>
            <a:prstDash val="solid"/>
            <a:round/>
            <a:headEnd type="oval" w="med" len="med"/>
            <a:tailEnd type="oval" w="med" len="med"/>
          </a:ln>
        </p:spPr>
      </p:sp>
      <p:sp>
        <p:nvSpPr>
          <p:cNvPr id="3212" name="Google Shape;3212;p53"/>
          <p:cNvSpPr/>
          <p:nvPr/>
        </p:nvSpPr>
        <p:spPr>
          <a:xfrm flipH="1">
            <a:off x="5334611" y="1730200"/>
            <a:ext cx="542840" cy="911409"/>
          </a:xfrm>
          <a:custGeom>
            <a:avLst/>
            <a:gdLst/>
            <a:ahLst/>
            <a:cxnLst/>
            <a:rect l="l" t="t" r="r" b="b"/>
            <a:pathLst>
              <a:path w="13300" h="14657" extrusionOk="0">
                <a:moveTo>
                  <a:pt x="13300" y="14657"/>
                </a:moveTo>
                <a:lnTo>
                  <a:pt x="5157" y="14657"/>
                </a:lnTo>
                <a:lnTo>
                  <a:pt x="5157" y="0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accent3"/>
            </a:solidFill>
            <a:prstDash val="solid"/>
            <a:round/>
            <a:headEnd type="oval" w="med" len="med"/>
            <a:tailEnd type="oval" w="med" len="med"/>
          </a:ln>
        </p:spPr>
      </p:sp>
      <p:sp>
        <p:nvSpPr>
          <p:cNvPr id="3213" name="Google Shape;3213;p53"/>
          <p:cNvSpPr/>
          <p:nvPr/>
        </p:nvSpPr>
        <p:spPr>
          <a:xfrm rot="10800000">
            <a:off x="5334611" y="3041950"/>
            <a:ext cx="542840" cy="251771"/>
          </a:xfrm>
          <a:custGeom>
            <a:avLst/>
            <a:gdLst/>
            <a:ahLst/>
            <a:cxnLst/>
            <a:rect l="l" t="t" r="r" b="b"/>
            <a:pathLst>
              <a:path w="13300" h="14657" extrusionOk="0">
                <a:moveTo>
                  <a:pt x="13300" y="14657"/>
                </a:moveTo>
                <a:lnTo>
                  <a:pt x="5157" y="14657"/>
                </a:lnTo>
                <a:lnTo>
                  <a:pt x="5157" y="0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accent6"/>
            </a:solidFill>
            <a:prstDash val="solid"/>
            <a:round/>
            <a:headEnd type="oval" w="med" len="med"/>
            <a:tailEnd type="oval" w="med" len="med"/>
          </a:ln>
        </p:spPr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95" name="Google Shape;2895;p45"/>
          <p:cNvGrpSpPr/>
          <p:nvPr/>
        </p:nvGrpSpPr>
        <p:grpSpPr>
          <a:xfrm>
            <a:off x="3487420" y="3485691"/>
            <a:ext cx="2162211" cy="1126559"/>
            <a:chOff x="238125" y="1001410"/>
            <a:chExt cx="7117218" cy="3708225"/>
          </a:xfrm>
        </p:grpSpPr>
        <p:sp>
          <p:nvSpPr>
            <p:cNvPr id="2896" name="Google Shape;2896;p45"/>
            <p:cNvSpPr/>
            <p:nvPr/>
          </p:nvSpPr>
          <p:spPr>
            <a:xfrm>
              <a:off x="2171975" y="3872925"/>
              <a:ext cx="7900" cy="25"/>
            </a:xfrm>
            <a:custGeom>
              <a:avLst/>
              <a:gdLst/>
              <a:ahLst/>
              <a:cxnLst/>
              <a:rect l="l" t="t" r="r" b="b"/>
              <a:pathLst>
                <a:path w="316" h="1" extrusionOk="0">
                  <a:moveTo>
                    <a:pt x="316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45"/>
            <p:cNvSpPr/>
            <p:nvPr/>
          </p:nvSpPr>
          <p:spPr>
            <a:xfrm>
              <a:off x="2180300" y="1001410"/>
              <a:ext cx="3256350" cy="3708225"/>
            </a:xfrm>
            <a:custGeom>
              <a:avLst/>
              <a:gdLst/>
              <a:ahLst/>
              <a:cxnLst/>
              <a:rect l="l" t="t" r="r" b="b"/>
              <a:pathLst>
                <a:path w="130254" h="148329" extrusionOk="0">
                  <a:moveTo>
                    <a:pt x="130254" y="0"/>
                  </a:moveTo>
                  <a:cubicBezTo>
                    <a:pt x="90641" y="0"/>
                    <a:pt x="69506" y="34788"/>
                    <a:pt x="50871" y="65485"/>
                  </a:cubicBezTo>
                  <a:cubicBezTo>
                    <a:pt x="32725" y="95360"/>
                    <a:pt x="19404" y="114939"/>
                    <a:pt x="0" y="114939"/>
                  </a:cubicBezTo>
                  <a:cubicBezTo>
                    <a:pt x="9213" y="114939"/>
                    <a:pt x="16695" y="122421"/>
                    <a:pt x="16695" y="131634"/>
                  </a:cubicBezTo>
                  <a:cubicBezTo>
                    <a:pt x="16695" y="140846"/>
                    <a:pt x="9213" y="148328"/>
                    <a:pt x="0" y="148328"/>
                  </a:cubicBezTo>
                  <a:cubicBezTo>
                    <a:pt x="39630" y="148328"/>
                    <a:pt x="60765" y="113541"/>
                    <a:pt x="79400" y="82844"/>
                  </a:cubicBezTo>
                  <a:cubicBezTo>
                    <a:pt x="97528" y="52951"/>
                    <a:pt x="110867" y="33372"/>
                    <a:pt x="130254" y="33372"/>
                  </a:cubicBezTo>
                  <a:cubicBezTo>
                    <a:pt x="121041" y="33075"/>
                    <a:pt x="113804" y="25383"/>
                    <a:pt x="114083" y="16170"/>
                  </a:cubicBezTo>
                  <a:cubicBezTo>
                    <a:pt x="114346" y="7360"/>
                    <a:pt x="121425" y="280"/>
                    <a:pt x="1302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45"/>
            <p:cNvSpPr/>
            <p:nvPr/>
          </p:nvSpPr>
          <p:spPr>
            <a:xfrm>
              <a:off x="238125" y="2853750"/>
              <a:ext cx="2358675" cy="1853475"/>
            </a:xfrm>
            <a:custGeom>
              <a:avLst/>
              <a:gdLst/>
              <a:ahLst/>
              <a:cxnLst/>
              <a:rect l="l" t="t" r="r" b="b"/>
              <a:pathLst>
                <a:path w="94347" h="74139" extrusionOk="0">
                  <a:moveTo>
                    <a:pt x="33354" y="1"/>
                  </a:moveTo>
                  <a:cubicBezTo>
                    <a:pt x="33354" y="9196"/>
                    <a:pt x="25872" y="16661"/>
                    <a:pt x="16642" y="16661"/>
                  </a:cubicBezTo>
                  <a:cubicBezTo>
                    <a:pt x="7482" y="16661"/>
                    <a:pt x="0" y="9196"/>
                    <a:pt x="0" y="1"/>
                  </a:cubicBezTo>
                  <a:lnTo>
                    <a:pt x="0" y="1"/>
                  </a:lnTo>
                  <a:cubicBezTo>
                    <a:pt x="0" y="40872"/>
                    <a:pt x="34858" y="74139"/>
                    <a:pt x="77670" y="74139"/>
                  </a:cubicBezTo>
                  <a:cubicBezTo>
                    <a:pt x="86882" y="74139"/>
                    <a:pt x="94347" y="66657"/>
                    <a:pt x="94347" y="57444"/>
                  </a:cubicBezTo>
                  <a:cubicBezTo>
                    <a:pt x="94347" y="48214"/>
                    <a:pt x="86882" y="40767"/>
                    <a:pt x="77670" y="40767"/>
                  </a:cubicBezTo>
                  <a:lnTo>
                    <a:pt x="77355" y="40767"/>
                  </a:lnTo>
                  <a:cubicBezTo>
                    <a:pt x="53073" y="40610"/>
                    <a:pt x="33354" y="22394"/>
                    <a:pt x="333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45"/>
            <p:cNvSpPr/>
            <p:nvPr/>
          </p:nvSpPr>
          <p:spPr>
            <a:xfrm>
              <a:off x="238125" y="1001410"/>
              <a:ext cx="1942200" cy="2270400"/>
            </a:xfrm>
            <a:custGeom>
              <a:avLst/>
              <a:gdLst/>
              <a:ahLst/>
              <a:cxnLst/>
              <a:rect l="l" t="t" r="r" b="b"/>
              <a:pathLst>
                <a:path w="77688" h="90816" extrusionOk="0">
                  <a:moveTo>
                    <a:pt x="77687" y="0"/>
                  </a:moveTo>
                  <a:cubicBezTo>
                    <a:pt x="34858" y="0"/>
                    <a:pt x="0" y="33249"/>
                    <a:pt x="0" y="74138"/>
                  </a:cubicBezTo>
                  <a:cubicBezTo>
                    <a:pt x="0" y="83368"/>
                    <a:pt x="7482" y="90815"/>
                    <a:pt x="16695" y="90815"/>
                  </a:cubicBezTo>
                  <a:cubicBezTo>
                    <a:pt x="25925" y="90815"/>
                    <a:pt x="33372" y="83351"/>
                    <a:pt x="33389" y="74138"/>
                  </a:cubicBezTo>
                  <a:lnTo>
                    <a:pt x="33389" y="74120"/>
                  </a:lnTo>
                  <a:cubicBezTo>
                    <a:pt x="33389" y="51654"/>
                    <a:pt x="53222" y="33378"/>
                    <a:pt x="77639" y="33354"/>
                  </a:cubicBezTo>
                  <a:lnTo>
                    <a:pt x="77639" y="33354"/>
                  </a:lnTo>
                  <a:cubicBezTo>
                    <a:pt x="77644" y="33354"/>
                    <a:pt x="77650" y="33354"/>
                    <a:pt x="77655" y="33354"/>
                  </a:cubicBezTo>
                  <a:cubicBezTo>
                    <a:pt x="77666" y="33354"/>
                    <a:pt x="77676" y="33354"/>
                    <a:pt x="77687" y="33354"/>
                  </a:cubicBezTo>
                  <a:cubicBezTo>
                    <a:pt x="77671" y="33354"/>
                    <a:pt x="77655" y="33354"/>
                    <a:pt x="77639" y="33354"/>
                  </a:cubicBezTo>
                  <a:lnTo>
                    <a:pt x="77639" y="33354"/>
                  </a:lnTo>
                  <a:cubicBezTo>
                    <a:pt x="68431" y="33346"/>
                    <a:pt x="60992" y="25874"/>
                    <a:pt x="60992" y="16695"/>
                  </a:cubicBezTo>
                  <a:cubicBezTo>
                    <a:pt x="60992" y="7482"/>
                    <a:pt x="68457" y="0"/>
                    <a:pt x="776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45"/>
            <p:cNvSpPr/>
            <p:nvPr/>
          </p:nvSpPr>
          <p:spPr>
            <a:xfrm>
              <a:off x="3808250" y="28528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DB63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45"/>
            <p:cNvSpPr/>
            <p:nvPr/>
          </p:nvSpPr>
          <p:spPr>
            <a:xfrm>
              <a:off x="1762475" y="1001410"/>
              <a:ext cx="2386250" cy="2044875"/>
            </a:xfrm>
            <a:custGeom>
              <a:avLst/>
              <a:gdLst/>
              <a:ahLst/>
              <a:cxnLst/>
              <a:rect l="l" t="t" r="r" b="b"/>
              <a:pathLst>
                <a:path w="95450" h="81795" extrusionOk="0">
                  <a:moveTo>
                    <a:pt x="16696" y="0"/>
                  </a:moveTo>
                  <a:cubicBezTo>
                    <a:pt x="7465" y="0"/>
                    <a:pt x="1" y="7482"/>
                    <a:pt x="1" y="16695"/>
                  </a:cubicBezTo>
                  <a:cubicBezTo>
                    <a:pt x="1" y="25925"/>
                    <a:pt x="7465" y="33389"/>
                    <a:pt x="16696" y="33389"/>
                  </a:cubicBezTo>
                  <a:cubicBezTo>
                    <a:pt x="36030" y="33389"/>
                    <a:pt x="49473" y="53038"/>
                    <a:pt x="66325" y="80781"/>
                  </a:cubicBezTo>
                  <a:cubicBezTo>
                    <a:pt x="66552" y="81130"/>
                    <a:pt x="66762" y="81463"/>
                    <a:pt x="67007" y="81795"/>
                  </a:cubicBezTo>
                  <a:cubicBezTo>
                    <a:pt x="63021" y="74086"/>
                    <a:pt x="65643" y="64471"/>
                    <a:pt x="73178" y="59891"/>
                  </a:cubicBezTo>
                  <a:cubicBezTo>
                    <a:pt x="75886" y="58251"/>
                    <a:pt x="78874" y="57469"/>
                    <a:pt x="81824" y="57469"/>
                  </a:cubicBezTo>
                  <a:cubicBezTo>
                    <a:pt x="87083" y="57469"/>
                    <a:pt x="92224" y="59953"/>
                    <a:pt x="95449" y="64488"/>
                  </a:cubicBezTo>
                  <a:cubicBezTo>
                    <a:pt x="95274" y="64139"/>
                    <a:pt x="95064" y="63789"/>
                    <a:pt x="94855" y="63439"/>
                  </a:cubicBezTo>
                  <a:cubicBezTo>
                    <a:pt x="77653" y="35190"/>
                    <a:pt x="56291" y="0"/>
                    <a:pt x="166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45"/>
            <p:cNvSpPr/>
            <p:nvPr/>
          </p:nvSpPr>
          <p:spPr>
            <a:xfrm>
              <a:off x="3338000" y="2435975"/>
              <a:ext cx="2101275" cy="2271250"/>
            </a:xfrm>
            <a:custGeom>
              <a:avLst/>
              <a:gdLst/>
              <a:ahLst/>
              <a:cxnLst/>
              <a:rect l="l" t="t" r="r" b="b"/>
              <a:pathLst>
                <a:path w="84051" h="90850" extrusionOk="0">
                  <a:moveTo>
                    <a:pt x="84011" y="57465"/>
                  </a:moveTo>
                  <a:cubicBezTo>
                    <a:pt x="83994" y="57465"/>
                    <a:pt x="83972" y="57469"/>
                    <a:pt x="83946" y="57478"/>
                  </a:cubicBezTo>
                  <a:lnTo>
                    <a:pt x="84050" y="57478"/>
                  </a:lnTo>
                  <a:cubicBezTo>
                    <a:pt x="84042" y="57469"/>
                    <a:pt x="84029" y="57465"/>
                    <a:pt x="84011" y="57465"/>
                  </a:cubicBezTo>
                  <a:close/>
                  <a:moveTo>
                    <a:pt x="18801" y="0"/>
                  </a:moveTo>
                  <a:cubicBezTo>
                    <a:pt x="15851" y="0"/>
                    <a:pt x="12864" y="784"/>
                    <a:pt x="10157" y="2430"/>
                  </a:cubicBezTo>
                  <a:cubicBezTo>
                    <a:pt x="2622" y="7027"/>
                    <a:pt x="0" y="16625"/>
                    <a:pt x="3986" y="24334"/>
                  </a:cubicBezTo>
                  <a:cubicBezTo>
                    <a:pt x="4161" y="24683"/>
                    <a:pt x="4370" y="25033"/>
                    <a:pt x="4563" y="25348"/>
                  </a:cubicBezTo>
                  <a:cubicBezTo>
                    <a:pt x="23198" y="56062"/>
                    <a:pt x="44333" y="90850"/>
                    <a:pt x="83963" y="90850"/>
                  </a:cubicBezTo>
                  <a:cubicBezTo>
                    <a:pt x="74750" y="90850"/>
                    <a:pt x="67268" y="83368"/>
                    <a:pt x="67268" y="74155"/>
                  </a:cubicBezTo>
                  <a:cubicBezTo>
                    <a:pt x="67268" y="64925"/>
                    <a:pt x="74750" y="57478"/>
                    <a:pt x="83946" y="57478"/>
                  </a:cubicBezTo>
                  <a:cubicBezTo>
                    <a:pt x="64541" y="57478"/>
                    <a:pt x="51220" y="37899"/>
                    <a:pt x="33075" y="8024"/>
                  </a:cubicBezTo>
                  <a:cubicBezTo>
                    <a:pt x="32865" y="7674"/>
                    <a:pt x="32638" y="7342"/>
                    <a:pt x="32428" y="7027"/>
                  </a:cubicBezTo>
                  <a:cubicBezTo>
                    <a:pt x="29202" y="2491"/>
                    <a:pt x="24061" y="0"/>
                    <a:pt x="188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45"/>
            <p:cNvSpPr/>
            <p:nvPr/>
          </p:nvSpPr>
          <p:spPr>
            <a:xfrm>
              <a:off x="4995768" y="2847999"/>
              <a:ext cx="2359150" cy="1854350"/>
            </a:xfrm>
            <a:custGeom>
              <a:avLst/>
              <a:gdLst/>
              <a:ahLst/>
              <a:cxnLst/>
              <a:rect l="l" t="t" r="r" b="b"/>
              <a:pathLst>
                <a:path w="94366" h="74174" extrusionOk="0">
                  <a:moveTo>
                    <a:pt x="94365" y="18"/>
                  </a:moveTo>
                  <a:cubicBezTo>
                    <a:pt x="94365" y="47"/>
                    <a:pt x="94365" y="76"/>
                    <a:pt x="94365" y="105"/>
                  </a:cubicBezTo>
                  <a:lnTo>
                    <a:pt x="94365" y="105"/>
                  </a:lnTo>
                  <a:cubicBezTo>
                    <a:pt x="94365" y="76"/>
                    <a:pt x="94365" y="47"/>
                    <a:pt x="94365" y="18"/>
                  </a:cubicBezTo>
                  <a:close/>
                  <a:moveTo>
                    <a:pt x="60993" y="1"/>
                  </a:moveTo>
                  <a:cubicBezTo>
                    <a:pt x="60993" y="22447"/>
                    <a:pt x="41187" y="40715"/>
                    <a:pt x="16800" y="40785"/>
                  </a:cubicBezTo>
                  <a:lnTo>
                    <a:pt x="16696" y="40785"/>
                  </a:lnTo>
                  <a:cubicBezTo>
                    <a:pt x="7465" y="40785"/>
                    <a:pt x="1" y="48249"/>
                    <a:pt x="1" y="57479"/>
                  </a:cubicBezTo>
                  <a:cubicBezTo>
                    <a:pt x="1" y="66692"/>
                    <a:pt x="7483" y="74174"/>
                    <a:pt x="16696" y="74174"/>
                  </a:cubicBezTo>
                  <a:cubicBezTo>
                    <a:pt x="59495" y="74174"/>
                    <a:pt x="94316" y="40954"/>
                    <a:pt x="94365" y="105"/>
                  </a:cubicBezTo>
                  <a:lnTo>
                    <a:pt x="94365" y="105"/>
                  </a:lnTo>
                  <a:cubicBezTo>
                    <a:pt x="94336" y="9278"/>
                    <a:pt x="86872" y="16696"/>
                    <a:pt x="77688" y="16696"/>
                  </a:cubicBezTo>
                  <a:cubicBezTo>
                    <a:pt x="68458" y="16696"/>
                    <a:pt x="60993" y="9231"/>
                    <a:pt x="60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45"/>
            <p:cNvSpPr/>
            <p:nvPr/>
          </p:nvSpPr>
          <p:spPr>
            <a:xfrm>
              <a:off x="5001893" y="1001410"/>
              <a:ext cx="2353450" cy="2270825"/>
            </a:xfrm>
            <a:custGeom>
              <a:avLst/>
              <a:gdLst/>
              <a:ahLst/>
              <a:cxnLst/>
              <a:rect l="l" t="t" r="r" b="b"/>
              <a:pathLst>
                <a:path w="94138" h="90833" extrusionOk="0">
                  <a:moveTo>
                    <a:pt x="16451" y="0"/>
                  </a:moveTo>
                  <a:cubicBezTo>
                    <a:pt x="7640" y="280"/>
                    <a:pt x="560" y="7360"/>
                    <a:pt x="280" y="16170"/>
                  </a:cubicBezTo>
                  <a:cubicBezTo>
                    <a:pt x="1" y="25400"/>
                    <a:pt x="7238" y="33092"/>
                    <a:pt x="16451" y="33372"/>
                  </a:cubicBezTo>
                  <a:lnTo>
                    <a:pt x="16520" y="33372"/>
                  </a:lnTo>
                  <a:cubicBezTo>
                    <a:pt x="40907" y="33389"/>
                    <a:pt x="60748" y="51675"/>
                    <a:pt x="60748" y="74138"/>
                  </a:cubicBezTo>
                  <a:cubicBezTo>
                    <a:pt x="60748" y="83368"/>
                    <a:pt x="68213" y="90833"/>
                    <a:pt x="77443" y="90833"/>
                  </a:cubicBezTo>
                  <a:cubicBezTo>
                    <a:pt x="86656" y="90833"/>
                    <a:pt x="94138" y="83368"/>
                    <a:pt x="94138" y="74138"/>
                  </a:cubicBezTo>
                  <a:cubicBezTo>
                    <a:pt x="94138" y="33249"/>
                    <a:pt x="59280" y="0"/>
                    <a:pt x="164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05" name="Google Shape;2905;p45"/>
          <p:cNvSpPr txBox="1">
            <a:spLocks noGrp="1"/>
          </p:cNvSpPr>
          <p:nvPr>
            <p:ph type="subTitle" idx="4294967295"/>
          </p:nvPr>
        </p:nvSpPr>
        <p:spPr>
          <a:xfrm>
            <a:off x="3497086" y="1544863"/>
            <a:ext cx="2417838" cy="9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Sebagai</a:t>
            </a:r>
            <a:r>
              <a:rPr lang="en-ID" sz="1200" dirty="0"/>
              <a:t> </a:t>
            </a:r>
            <a:r>
              <a:rPr lang="en-ID" sz="1200" dirty="0" err="1"/>
              <a:t>pengguna</a:t>
            </a:r>
            <a:r>
              <a:rPr lang="en-ID" sz="1200" dirty="0"/>
              <a:t> media social </a:t>
            </a:r>
            <a:r>
              <a:rPr lang="en-ID" sz="1200" dirty="0" err="1"/>
              <a:t>kita</a:t>
            </a:r>
            <a:r>
              <a:rPr lang="en-ID" sz="1200" dirty="0"/>
              <a:t> </a:t>
            </a:r>
            <a:r>
              <a:rPr lang="en-ID" sz="1200" dirty="0" err="1"/>
              <a:t>harus</a:t>
            </a:r>
            <a:r>
              <a:rPr lang="en-ID" sz="1200" dirty="0"/>
              <a:t> </a:t>
            </a:r>
            <a:r>
              <a:rPr lang="en-ID" sz="1200" dirty="0" err="1"/>
              <a:t>Berpikir</a:t>
            </a:r>
            <a:r>
              <a:rPr lang="en-ID" sz="1200" dirty="0"/>
              <a:t> </a:t>
            </a:r>
            <a:r>
              <a:rPr lang="en-ID" sz="1200" dirty="0" err="1"/>
              <a:t>terlebih</a:t>
            </a:r>
            <a:r>
              <a:rPr lang="en-ID" sz="1200" dirty="0"/>
              <a:t> </a:t>
            </a:r>
            <a:r>
              <a:rPr lang="en-ID" sz="1200" dirty="0" err="1"/>
              <a:t>dahulu</a:t>
            </a:r>
            <a:r>
              <a:rPr lang="en-ID" sz="1200" dirty="0"/>
              <a:t> </a:t>
            </a:r>
            <a:r>
              <a:rPr lang="en-ID" sz="1200" dirty="0" err="1"/>
              <a:t>sebelum</a:t>
            </a:r>
            <a:r>
              <a:rPr lang="en-ID" sz="1200" dirty="0"/>
              <a:t> </a:t>
            </a:r>
            <a:r>
              <a:rPr lang="en-ID" sz="1200" dirty="0" err="1"/>
              <a:t>membuat</a:t>
            </a:r>
            <a:r>
              <a:rPr lang="en-ID" sz="1200" dirty="0"/>
              <a:t> </a:t>
            </a:r>
            <a:r>
              <a:rPr lang="en-ID" sz="1200" dirty="0" err="1"/>
              <a:t>tindakan</a:t>
            </a:r>
            <a:r>
              <a:rPr lang="en-ID" sz="1200" dirty="0"/>
              <a:t> </a:t>
            </a:r>
            <a:r>
              <a:rPr lang="en-ID" sz="1200" dirty="0" err="1"/>
              <a:t>secara</a:t>
            </a:r>
            <a:r>
              <a:rPr lang="en-ID" sz="1200" dirty="0"/>
              <a:t> online, </a:t>
            </a:r>
            <a:r>
              <a:rPr lang="en-ID" sz="1200" dirty="0" err="1"/>
              <a:t>seperti</a:t>
            </a:r>
            <a:r>
              <a:rPr lang="en-ID" sz="1200" dirty="0"/>
              <a:t> </a:t>
            </a:r>
            <a:r>
              <a:rPr lang="en-ID" sz="1200" dirty="0" err="1"/>
              <a:t>halnya</a:t>
            </a:r>
            <a:r>
              <a:rPr lang="en-ID" sz="1200" dirty="0"/>
              <a:t> </a:t>
            </a:r>
            <a:r>
              <a:rPr lang="en-ID" sz="1200" dirty="0" err="1"/>
              <a:t>saat</a:t>
            </a:r>
            <a:r>
              <a:rPr lang="en-ID" sz="1200" dirty="0"/>
              <a:t> </a:t>
            </a:r>
            <a:r>
              <a:rPr lang="en-ID" sz="1200" dirty="0" err="1"/>
              <a:t>akan</a:t>
            </a:r>
            <a:r>
              <a:rPr lang="en-ID" sz="1200" dirty="0"/>
              <a:t> </a:t>
            </a:r>
            <a:r>
              <a:rPr lang="en-ID" sz="1200" dirty="0" err="1"/>
              <a:t>membuat</a:t>
            </a:r>
            <a:r>
              <a:rPr lang="en-ID" sz="1200" dirty="0"/>
              <a:t> </a:t>
            </a:r>
            <a:r>
              <a:rPr lang="en-ID" sz="1200" dirty="0" err="1"/>
              <a:t>unggahan</a:t>
            </a:r>
            <a:r>
              <a:rPr lang="en-ID" sz="1200" dirty="0"/>
              <a:t> </a:t>
            </a:r>
            <a:r>
              <a:rPr lang="en-ID" sz="1200" dirty="0" err="1"/>
              <a:t>atau</a:t>
            </a:r>
            <a:r>
              <a:rPr lang="en-ID" sz="1200" dirty="0"/>
              <a:t> </a:t>
            </a:r>
            <a:r>
              <a:rPr lang="en-ID" sz="1200" dirty="0" err="1"/>
              <a:t>postingan</a:t>
            </a:r>
            <a:endParaRPr sz="1200" dirty="0"/>
          </a:p>
        </p:txBody>
      </p:sp>
      <p:sp>
        <p:nvSpPr>
          <p:cNvPr id="2906" name="Google Shape;2906;p45"/>
          <p:cNvSpPr txBox="1">
            <a:spLocks noGrp="1"/>
          </p:cNvSpPr>
          <p:nvPr>
            <p:ph type="subTitle" idx="4294967295"/>
          </p:nvPr>
        </p:nvSpPr>
        <p:spPr>
          <a:xfrm>
            <a:off x="3444292" y="1199922"/>
            <a:ext cx="2255700" cy="3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highlight>
                  <a:schemeClr val="accent5"/>
                </a:highlight>
              </a:rPr>
              <a:t>2. Netizen</a:t>
            </a:r>
            <a:endParaRPr sz="1600" b="1" dirty="0">
              <a:highlight>
                <a:schemeClr val="accent5"/>
              </a:highlight>
            </a:endParaRPr>
          </a:p>
        </p:txBody>
      </p:sp>
      <p:sp>
        <p:nvSpPr>
          <p:cNvPr id="2907" name="Google Shape;2907;p45"/>
          <p:cNvSpPr txBox="1">
            <a:spLocks noGrp="1"/>
          </p:cNvSpPr>
          <p:nvPr>
            <p:ph type="subTitle" idx="4294967295"/>
          </p:nvPr>
        </p:nvSpPr>
        <p:spPr>
          <a:xfrm>
            <a:off x="595850" y="1752867"/>
            <a:ext cx="2458298" cy="9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Mengajarkan</a:t>
            </a:r>
            <a:r>
              <a:rPr lang="en-ID" sz="1200" dirty="0"/>
              <a:t> </a:t>
            </a:r>
            <a:r>
              <a:rPr lang="en-ID" sz="1200" dirty="0" err="1"/>
              <a:t>anak</a:t>
            </a:r>
            <a:r>
              <a:rPr lang="en-ID" sz="1200" dirty="0"/>
              <a:t> </a:t>
            </a:r>
            <a:r>
              <a:rPr lang="en-ID" sz="1200" dirty="0" err="1"/>
              <a:t>cara</a:t>
            </a:r>
            <a:r>
              <a:rPr lang="en-ID" sz="1200" dirty="0"/>
              <a:t> </a:t>
            </a:r>
            <a:r>
              <a:rPr lang="en-ID" sz="1200" dirty="0" err="1"/>
              <a:t>menggunakan</a:t>
            </a:r>
            <a:r>
              <a:rPr lang="en-ID" sz="1200" dirty="0"/>
              <a:t> media </a:t>
            </a:r>
            <a:r>
              <a:rPr lang="en-ID" sz="1200" dirty="0" err="1"/>
              <a:t>sosial</a:t>
            </a:r>
            <a:r>
              <a:rPr lang="en-ID" sz="1200" dirty="0"/>
              <a:t> </a:t>
            </a:r>
            <a:r>
              <a:rPr lang="en-ID" sz="1200" dirty="0" err="1"/>
              <a:t>dengan</a:t>
            </a:r>
            <a:r>
              <a:rPr lang="en-ID" sz="1200" dirty="0"/>
              <a:t> </a:t>
            </a:r>
            <a:r>
              <a:rPr lang="en-ID" sz="1200" dirty="0" err="1"/>
              <a:t>cara</a:t>
            </a:r>
            <a:r>
              <a:rPr lang="en-ID" sz="1200" dirty="0"/>
              <a:t> yang </a:t>
            </a:r>
            <a:r>
              <a:rPr lang="en-ID" sz="1200" dirty="0" err="1"/>
              <a:t>sehat</a:t>
            </a:r>
            <a:r>
              <a:rPr lang="en-ID" sz="1200" dirty="0"/>
              <a:t>, </a:t>
            </a:r>
            <a:r>
              <a:rPr lang="en-ID" sz="1200" dirty="0" err="1"/>
              <a:t>Jelaskan</a:t>
            </a:r>
            <a:r>
              <a:rPr lang="en-ID" sz="1200" dirty="0"/>
              <a:t> pada </a:t>
            </a:r>
            <a:r>
              <a:rPr lang="en-ID" sz="1200" dirty="0" err="1"/>
              <a:t>anak</a:t>
            </a:r>
            <a:r>
              <a:rPr lang="en-ID" sz="1200" dirty="0"/>
              <a:t> </a:t>
            </a:r>
            <a:r>
              <a:rPr lang="en-ID" sz="1200" dirty="0" err="1"/>
              <a:t>apa</a:t>
            </a:r>
            <a:r>
              <a:rPr lang="en-ID" sz="1200" dirty="0"/>
              <a:t> </a:t>
            </a:r>
            <a:r>
              <a:rPr lang="en-ID" sz="1200" dirty="0" err="1"/>
              <a:t>efek</a:t>
            </a:r>
            <a:r>
              <a:rPr lang="en-ID" sz="1200" dirty="0"/>
              <a:t> cyberbullying </a:t>
            </a:r>
            <a:r>
              <a:rPr lang="en-ID" sz="1200" dirty="0" err="1"/>
              <a:t>bagi</a:t>
            </a:r>
            <a:r>
              <a:rPr lang="en-ID" sz="1200" dirty="0"/>
              <a:t> korban, </a:t>
            </a:r>
            <a:r>
              <a:rPr lang="en-ID" sz="1200" dirty="0" err="1"/>
              <a:t>Ajari</a:t>
            </a:r>
            <a:r>
              <a:rPr lang="en-ID" sz="1200" dirty="0"/>
              <a:t> </a:t>
            </a:r>
            <a:r>
              <a:rPr lang="en-ID" sz="1200" dirty="0" err="1"/>
              <a:t>anak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berani</a:t>
            </a:r>
            <a:r>
              <a:rPr lang="en-ID" sz="1200" dirty="0"/>
              <a:t> dan </a:t>
            </a:r>
            <a:r>
              <a:rPr lang="en-ID" sz="1200" dirty="0" err="1"/>
              <a:t>berbicara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menentang</a:t>
            </a:r>
            <a:r>
              <a:rPr lang="en-ID" sz="1200" dirty="0"/>
              <a:t> </a:t>
            </a:r>
            <a:r>
              <a:rPr lang="en-ID" sz="1200" dirty="0" err="1"/>
              <a:t>tindakan</a:t>
            </a:r>
            <a:r>
              <a:rPr lang="en-ID" sz="1200" dirty="0"/>
              <a:t> bullying.</a:t>
            </a:r>
            <a:endParaRPr sz="1200" dirty="0"/>
          </a:p>
        </p:txBody>
      </p:sp>
      <p:sp>
        <p:nvSpPr>
          <p:cNvPr id="2908" name="Google Shape;2908;p45"/>
          <p:cNvSpPr txBox="1">
            <a:spLocks noGrp="1"/>
          </p:cNvSpPr>
          <p:nvPr>
            <p:ph type="subTitle" idx="4294967295"/>
          </p:nvPr>
        </p:nvSpPr>
        <p:spPr>
          <a:xfrm>
            <a:off x="357314" y="1418673"/>
            <a:ext cx="2458297" cy="3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highlight>
                  <a:schemeClr val="accent5"/>
                </a:highlight>
              </a:rPr>
              <a:t>1. Orangtua</a:t>
            </a:r>
            <a:endParaRPr sz="1600" b="1" dirty="0">
              <a:highlight>
                <a:schemeClr val="accent5"/>
              </a:highlight>
            </a:endParaRPr>
          </a:p>
        </p:txBody>
      </p:sp>
      <p:sp>
        <p:nvSpPr>
          <p:cNvPr id="2909" name="Google Shape;2909;p45"/>
          <p:cNvSpPr txBox="1">
            <a:spLocks noGrp="1"/>
          </p:cNvSpPr>
          <p:nvPr>
            <p:ph type="subTitle" idx="4294967295"/>
          </p:nvPr>
        </p:nvSpPr>
        <p:spPr>
          <a:xfrm>
            <a:off x="6370724" y="2376812"/>
            <a:ext cx="2177425" cy="9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Menerapkan</a:t>
            </a:r>
            <a:r>
              <a:rPr lang="en-ID" sz="1200" dirty="0"/>
              <a:t> UU ITE dan </a:t>
            </a:r>
            <a:r>
              <a:rPr lang="en-ID" sz="1200" dirty="0" err="1"/>
              <a:t>menetapkan</a:t>
            </a:r>
            <a:r>
              <a:rPr lang="en-ID" sz="1200" dirty="0"/>
              <a:t> </a:t>
            </a:r>
            <a:r>
              <a:rPr lang="en-ID" sz="1200" dirty="0" err="1"/>
              <a:t>hukuman</a:t>
            </a:r>
            <a:r>
              <a:rPr lang="en-ID" sz="1200" dirty="0"/>
              <a:t> yang </a:t>
            </a:r>
            <a:r>
              <a:rPr lang="en-ID" sz="1200" dirty="0" err="1"/>
              <a:t>tegas</a:t>
            </a:r>
            <a:r>
              <a:rPr lang="en-ID" sz="1200" dirty="0"/>
              <a:t> </a:t>
            </a:r>
            <a:r>
              <a:rPr lang="en-ID" sz="1200" dirty="0" err="1"/>
              <a:t>terhadap</a:t>
            </a:r>
            <a:r>
              <a:rPr lang="en-ID" sz="1200" dirty="0"/>
              <a:t> </a:t>
            </a:r>
            <a:r>
              <a:rPr lang="en-ID" sz="1200" dirty="0" err="1"/>
              <a:t>pelaku</a:t>
            </a:r>
            <a:r>
              <a:rPr lang="en-ID" sz="1200" dirty="0"/>
              <a:t> cyberbullying.</a:t>
            </a:r>
            <a:endParaRPr sz="1200" dirty="0"/>
          </a:p>
        </p:txBody>
      </p:sp>
      <p:sp>
        <p:nvSpPr>
          <p:cNvPr id="2910" name="Google Shape;2910;p45"/>
          <p:cNvSpPr txBox="1">
            <a:spLocks noGrp="1"/>
          </p:cNvSpPr>
          <p:nvPr>
            <p:ph type="subTitle" idx="4294967295"/>
          </p:nvPr>
        </p:nvSpPr>
        <p:spPr>
          <a:xfrm>
            <a:off x="6143842" y="2053376"/>
            <a:ext cx="2255700" cy="3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highlight>
                  <a:schemeClr val="accent5"/>
                </a:highlight>
              </a:rPr>
              <a:t>3. Pemerintah</a:t>
            </a:r>
            <a:endParaRPr sz="1600" b="1" dirty="0">
              <a:highlight>
                <a:schemeClr val="accent5"/>
              </a:highlight>
            </a:endParaRPr>
          </a:p>
        </p:txBody>
      </p:sp>
      <p:sp>
        <p:nvSpPr>
          <p:cNvPr id="2911" name="Google Shape;2911;p45"/>
          <p:cNvSpPr/>
          <p:nvPr/>
        </p:nvSpPr>
        <p:spPr>
          <a:xfrm>
            <a:off x="1866125" y="3342681"/>
            <a:ext cx="1567550" cy="712472"/>
          </a:xfrm>
          <a:custGeom>
            <a:avLst/>
            <a:gdLst/>
            <a:ahLst/>
            <a:cxnLst/>
            <a:rect l="l" t="t" r="r" b="b"/>
            <a:pathLst>
              <a:path w="60799" h="24429" extrusionOk="0">
                <a:moveTo>
                  <a:pt x="60799" y="24429"/>
                </a:moveTo>
                <a:lnTo>
                  <a:pt x="0" y="2442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oval" w="med" len="med"/>
          </a:ln>
        </p:spPr>
      </p:sp>
      <p:sp>
        <p:nvSpPr>
          <p:cNvPr id="2912" name="Google Shape;2912;p45"/>
          <p:cNvSpPr/>
          <p:nvPr/>
        </p:nvSpPr>
        <p:spPr>
          <a:xfrm flipH="1">
            <a:off x="5710525" y="3342681"/>
            <a:ext cx="1567550" cy="712472"/>
          </a:xfrm>
          <a:custGeom>
            <a:avLst/>
            <a:gdLst/>
            <a:ahLst/>
            <a:cxnLst/>
            <a:rect l="l" t="t" r="r" b="b"/>
            <a:pathLst>
              <a:path w="60799" h="24429" extrusionOk="0">
                <a:moveTo>
                  <a:pt x="60799" y="24429"/>
                </a:moveTo>
                <a:lnTo>
                  <a:pt x="0" y="2442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accent4"/>
            </a:solidFill>
            <a:prstDash val="solid"/>
            <a:round/>
            <a:headEnd type="oval" w="med" len="med"/>
            <a:tailEnd type="oval" w="med" len="med"/>
          </a:ln>
        </p:spPr>
      </p:sp>
      <p:cxnSp>
        <p:nvCxnSpPr>
          <p:cNvPr id="2913" name="Google Shape;2913;p45"/>
          <p:cNvCxnSpPr/>
          <p:nvPr/>
        </p:nvCxnSpPr>
        <p:spPr>
          <a:xfrm>
            <a:off x="4566789" y="2884938"/>
            <a:ext cx="0" cy="82410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914" name="Google Shape;2914;p45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Cara </a:t>
            </a:r>
            <a:r>
              <a:rPr lang="es-ES" sz="2000" dirty="0" err="1"/>
              <a:t>Mencegah</a:t>
            </a:r>
            <a:r>
              <a:rPr lang="es-ES" sz="2000" dirty="0"/>
              <a:t> </a:t>
            </a:r>
            <a:r>
              <a:rPr lang="es-ES" sz="2000" dirty="0" err="1"/>
              <a:t>terjadinya</a:t>
            </a:r>
            <a:r>
              <a:rPr lang="es-ES" sz="2000" dirty="0"/>
              <a:t> </a:t>
            </a:r>
            <a:r>
              <a:rPr lang="es-ES" sz="2000" dirty="0" err="1"/>
              <a:t>CyberBullying</a:t>
            </a:r>
            <a:endParaRPr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7" name="Google Shape;3007;p48"/>
          <p:cNvSpPr txBox="1">
            <a:spLocks noGrp="1"/>
          </p:cNvSpPr>
          <p:nvPr>
            <p:ph type="title"/>
          </p:nvPr>
        </p:nvSpPr>
        <p:spPr>
          <a:xfrm>
            <a:off x="1809000" y="2670775"/>
            <a:ext cx="5526000" cy="57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Any Questions?</a:t>
            </a:r>
            <a:endParaRPr dirty="0"/>
          </a:p>
        </p:txBody>
      </p:sp>
      <p:sp>
        <p:nvSpPr>
          <p:cNvPr id="3008" name="Google Shape;3008;p48"/>
          <p:cNvSpPr txBox="1">
            <a:spLocks noGrp="1"/>
          </p:cNvSpPr>
          <p:nvPr>
            <p:ph type="subTitle" idx="1"/>
          </p:nvPr>
        </p:nvSpPr>
        <p:spPr>
          <a:xfrm>
            <a:off x="2072125" y="1768075"/>
            <a:ext cx="4999800" cy="14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Thank You!</a:t>
            </a:r>
            <a:endParaRPr sz="54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2" name="Google Shape;2582;p35"/>
          <p:cNvSpPr/>
          <p:nvPr/>
        </p:nvSpPr>
        <p:spPr>
          <a:xfrm>
            <a:off x="1503375" y="1543900"/>
            <a:ext cx="2402100" cy="278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3" name="Google Shape;2583;p35"/>
          <p:cNvSpPr/>
          <p:nvPr/>
        </p:nvSpPr>
        <p:spPr>
          <a:xfrm>
            <a:off x="1579575" y="1467700"/>
            <a:ext cx="2402100" cy="278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4" name="Google Shape;2584;p35"/>
          <p:cNvSpPr txBox="1">
            <a:spLocks noGrp="1"/>
          </p:cNvSpPr>
          <p:nvPr>
            <p:ph type="body" idx="1"/>
          </p:nvPr>
        </p:nvSpPr>
        <p:spPr>
          <a:xfrm>
            <a:off x="4745546" y="1827936"/>
            <a:ext cx="4118755" cy="174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Pelecehan</a:t>
            </a:r>
            <a:r>
              <a:rPr lang="en-ID" sz="1200" dirty="0"/>
              <a:t> dan </a:t>
            </a:r>
            <a:r>
              <a:rPr lang="en-ID" sz="1200" dirty="0" err="1"/>
              <a:t>kekerasan</a:t>
            </a:r>
            <a:r>
              <a:rPr lang="en-ID" sz="1200" dirty="0"/>
              <a:t> </a:t>
            </a:r>
            <a:r>
              <a:rPr lang="en-ID" sz="1200" dirty="0" err="1"/>
              <a:t>seksual</a:t>
            </a:r>
            <a:r>
              <a:rPr lang="en-ID" sz="1200" dirty="0"/>
              <a:t> </a:t>
            </a:r>
            <a:r>
              <a:rPr lang="en-ID" sz="1200" dirty="0" err="1"/>
              <a:t>tak</a:t>
            </a:r>
            <a:r>
              <a:rPr lang="en-ID" sz="1200" dirty="0"/>
              <a:t> </a:t>
            </a:r>
            <a:r>
              <a:rPr lang="en-ID" sz="1200" dirty="0" err="1"/>
              <a:t>lagi</a:t>
            </a:r>
            <a:r>
              <a:rPr lang="en-ID" sz="1200" dirty="0"/>
              <a:t> </a:t>
            </a:r>
            <a:r>
              <a:rPr lang="en-ID" sz="1200" dirty="0" err="1"/>
              <a:t>menjadi</a:t>
            </a:r>
            <a:r>
              <a:rPr lang="en-ID" sz="1200" dirty="0"/>
              <a:t> </a:t>
            </a:r>
            <a:r>
              <a:rPr lang="en-ID" sz="1200" dirty="0" err="1"/>
              <a:t>hal</a:t>
            </a:r>
            <a:r>
              <a:rPr lang="en-ID" sz="1200" dirty="0"/>
              <a:t> </a:t>
            </a:r>
            <a:r>
              <a:rPr lang="en-ID" sz="1200" dirty="0" err="1"/>
              <a:t>baru</a:t>
            </a:r>
            <a:r>
              <a:rPr lang="en-ID" sz="1200" dirty="0"/>
              <a:t> </a:t>
            </a:r>
            <a:r>
              <a:rPr lang="en-ID" sz="1200" dirty="0" err="1"/>
              <a:t>dalam</a:t>
            </a:r>
            <a:r>
              <a:rPr lang="en-ID" sz="1200" dirty="0"/>
              <a:t> </a:t>
            </a:r>
            <a:r>
              <a:rPr lang="en-ID" sz="1200" dirty="0" err="1"/>
              <a:t>problema</a:t>
            </a:r>
            <a:r>
              <a:rPr lang="en-ID" sz="1200" dirty="0"/>
              <a:t> </a:t>
            </a:r>
            <a:r>
              <a:rPr lang="en-ID" sz="1200" dirty="0" err="1"/>
              <a:t>sosial</a:t>
            </a:r>
            <a:r>
              <a:rPr lang="en-ID" sz="1200" dirty="0"/>
              <a:t> </a:t>
            </a:r>
            <a:r>
              <a:rPr lang="en-ID" sz="1200" dirty="0" err="1"/>
              <a:t>masyarakat</a:t>
            </a:r>
            <a:r>
              <a:rPr lang="en-ID" sz="1200" dirty="0"/>
              <a:t> Indonesia. </a:t>
            </a:r>
            <a:r>
              <a:rPr lang="en-ID" sz="1200" dirty="0" err="1"/>
              <a:t>Terlebih</a:t>
            </a:r>
            <a:r>
              <a:rPr lang="en-ID" sz="1200" dirty="0"/>
              <a:t>, </a:t>
            </a:r>
            <a:r>
              <a:rPr lang="en-ID" sz="1200" dirty="0" err="1"/>
              <a:t>apabila</a:t>
            </a:r>
            <a:r>
              <a:rPr lang="en-ID" sz="1200" dirty="0"/>
              <a:t> </a:t>
            </a:r>
            <a:r>
              <a:rPr lang="en-ID" sz="1200" dirty="0" err="1"/>
              <a:t>konteks</a:t>
            </a:r>
            <a:r>
              <a:rPr lang="en-ID" sz="1200" dirty="0"/>
              <a:t> </a:t>
            </a:r>
            <a:r>
              <a:rPr lang="en-ID" sz="1200" dirty="0" err="1"/>
              <a:t>dari</a:t>
            </a:r>
            <a:r>
              <a:rPr lang="en-ID" sz="1200" dirty="0"/>
              <a:t> </a:t>
            </a:r>
            <a:r>
              <a:rPr lang="en-ID" sz="1200" dirty="0" err="1"/>
              <a:t>kekerasan</a:t>
            </a:r>
            <a:r>
              <a:rPr lang="en-ID" sz="1200" dirty="0"/>
              <a:t> dan </a:t>
            </a:r>
            <a:r>
              <a:rPr lang="en-ID" sz="1200" dirty="0" err="1"/>
              <a:t>pelecehan</a:t>
            </a:r>
            <a:r>
              <a:rPr lang="en-ID" sz="1200" dirty="0"/>
              <a:t>  </a:t>
            </a:r>
            <a:r>
              <a:rPr lang="en-ID" sz="1200" dirty="0" err="1"/>
              <a:t>tersebut</a:t>
            </a:r>
            <a:r>
              <a:rPr lang="en-ID" sz="1200" dirty="0"/>
              <a:t> </a:t>
            </a:r>
            <a:r>
              <a:rPr lang="en-ID" sz="1200" dirty="0" err="1"/>
              <a:t>adalah</a:t>
            </a:r>
            <a:r>
              <a:rPr lang="en-ID" sz="1200" dirty="0"/>
              <a:t> </a:t>
            </a:r>
            <a:r>
              <a:rPr lang="en-ID" sz="1200" dirty="0" err="1"/>
              <a:t>kaum</a:t>
            </a:r>
            <a:r>
              <a:rPr lang="en-ID" sz="1200" dirty="0"/>
              <a:t> </a:t>
            </a:r>
            <a:r>
              <a:rPr lang="en-ID" sz="1200" dirty="0" err="1"/>
              <a:t>perempuan</a:t>
            </a:r>
            <a:r>
              <a:rPr lang="en-ID" sz="1200" dirty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ID"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/>
              <a:t>Hal </a:t>
            </a:r>
            <a:r>
              <a:rPr lang="en-ID" sz="1200" dirty="0" err="1"/>
              <a:t>tersebut</a:t>
            </a:r>
            <a:r>
              <a:rPr lang="en-ID" sz="1200" dirty="0"/>
              <a:t> </a:t>
            </a:r>
            <a:r>
              <a:rPr lang="en-ID" sz="1200" dirty="0" err="1"/>
              <a:t>tercermin</a:t>
            </a:r>
            <a:r>
              <a:rPr lang="en-ID" sz="1200" dirty="0"/>
              <a:t> </a:t>
            </a:r>
            <a:r>
              <a:rPr lang="en-ID" sz="1200" dirty="0" err="1"/>
              <a:t>dari</a:t>
            </a:r>
            <a:r>
              <a:rPr lang="en-ID" sz="1200" dirty="0"/>
              <a:t> </a:t>
            </a:r>
            <a:r>
              <a:rPr lang="en-ID" sz="1200" dirty="0" err="1"/>
              <a:t>besaran</a:t>
            </a:r>
            <a:r>
              <a:rPr lang="en-ID" sz="1200" dirty="0"/>
              <a:t> </a:t>
            </a:r>
            <a:r>
              <a:rPr lang="en-ID" sz="1200" dirty="0" err="1"/>
              <a:t>angka</a:t>
            </a:r>
            <a:r>
              <a:rPr lang="en-ID" sz="1200" dirty="0"/>
              <a:t> </a:t>
            </a:r>
            <a:r>
              <a:rPr lang="en-ID" sz="1200" dirty="0" err="1"/>
              <a:t>kasuspelecehandan</a:t>
            </a:r>
            <a:r>
              <a:rPr lang="en-ID" sz="1200" dirty="0"/>
              <a:t> </a:t>
            </a:r>
            <a:r>
              <a:rPr lang="en-ID" sz="1200" dirty="0" err="1"/>
              <a:t>kekerasan</a:t>
            </a:r>
            <a:r>
              <a:rPr lang="en-ID" sz="1200" dirty="0"/>
              <a:t> </a:t>
            </a:r>
            <a:r>
              <a:rPr lang="en-ID" sz="1200" dirty="0" err="1"/>
              <a:t>diIndonesiayang</a:t>
            </a:r>
            <a:r>
              <a:rPr lang="en-ID" sz="1200" dirty="0"/>
              <a:t> </a:t>
            </a:r>
            <a:r>
              <a:rPr lang="en-ID" sz="1200" dirty="0" err="1"/>
              <a:t>menunjukkan</a:t>
            </a:r>
            <a:r>
              <a:rPr lang="en-ID" sz="1200" dirty="0"/>
              <a:t> </a:t>
            </a:r>
            <a:r>
              <a:rPr lang="en-ID" sz="1200" dirty="0" err="1"/>
              <a:t>jumlah</a:t>
            </a:r>
            <a:r>
              <a:rPr lang="en-ID" sz="1200" dirty="0"/>
              <a:t> </a:t>
            </a:r>
            <a:r>
              <a:rPr lang="en-ID" sz="1200" dirty="0" err="1"/>
              <a:t>signifikan</a:t>
            </a:r>
            <a:r>
              <a:rPr lang="en-ID" sz="1200" dirty="0"/>
              <a:t> </a:t>
            </a:r>
            <a:r>
              <a:rPr lang="en-ID" sz="1200" dirty="0" err="1"/>
              <a:t>terkait</a:t>
            </a:r>
            <a:r>
              <a:rPr lang="en-ID" sz="1200" dirty="0"/>
              <a:t> </a:t>
            </a:r>
            <a:r>
              <a:rPr lang="en-ID" sz="1200" dirty="0" err="1"/>
              <a:t>hal</a:t>
            </a:r>
            <a:r>
              <a:rPr lang="en-ID" sz="1200" dirty="0"/>
              <a:t> </a:t>
            </a:r>
            <a:r>
              <a:rPr lang="en-ID" sz="1200" dirty="0" err="1"/>
              <a:t>tersebut.Pada</a:t>
            </a:r>
            <a:r>
              <a:rPr lang="en-ID" sz="1200" dirty="0"/>
              <a:t> </a:t>
            </a:r>
            <a:r>
              <a:rPr lang="en-ID" sz="1200" dirty="0" err="1"/>
              <a:t>awal</a:t>
            </a:r>
            <a:r>
              <a:rPr lang="en-ID" sz="1200" dirty="0"/>
              <a:t> </a:t>
            </a:r>
            <a:r>
              <a:rPr lang="en-ID" sz="1200" dirty="0" err="1"/>
              <a:t>Maret</a:t>
            </a:r>
            <a:r>
              <a:rPr lang="en-ID" sz="1200" dirty="0"/>
              <a:t> </a:t>
            </a:r>
            <a:r>
              <a:rPr lang="en-ID" sz="1200" dirty="0" err="1"/>
              <a:t>silam</a:t>
            </a:r>
            <a:r>
              <a:rPr lang="en-ID" sz="1200" dirty="0"/>
              <a:t>, </a:t>
            </a:r>
            <a:r>
              <a:rPr lang="en-ID" sz="1200" dirty="0" err="1"/>
              <a:t>Komnas</a:t>
            </a:r>
            <a:r>
              <a:rPr lang="en-ID" sz="1200" dirty="0"/>
              <a:t> Perempuan </a:t>
            </a:r>
            <a:r>
              <a:rPr lang="en-ID" sz="1200" dirty="0" err="1"/>
              <a:t>mencatat</a:t>
            </a:r>
            <a:r>
              <a:rPr lang="en-ID" sz="1200" dirty="0"/>
              <a:t> </a:t>
            </a:r>
            <a:r>
              <a:rPr lang="en-ID" sz="1200" dirty="0" err="1"/>
              <a:t>ada</a:t>
            </a:r>
            <a:r>
              <a:rPr lang="en-ID" sz="1200" dirty="0"/>
              <a:t> 431.471 </a:t>
            </a:r>
            <a:r>
              <a:rPr lang="en-ID" sz="1200" dirty="0" err="1"/>
              <a:t>kasus</a:t>
            </a:r>
            <a:r>
              <a:rPr lang="en-ID" sz="1200" dirty="0"/>
              <a:t> </a:t>
            </a:r>
            <a:r>
              <a:rPr lang="en-ID" sz="1200" dirty="0" err="1"/>
              <a:t>kekerasan</a:t>
            </a:r>
            <a:r>
              <a:rPr lang="en-ID" sz="1200" dirty="0"/>
              <a:t> </a:t>
            </a:r>
            <a:r>
              <a:rPr lang="en-ID" sz="1200" dirty="0" err="1"/>
              <a:t>terhadap</a:t>
            </a:r>
            <a:r>
              <a:rPr lang="en-ID" sz="1200" dirty="0"/>
              <a:t> </a:t>
            </a:r>
            <a:r>
              <a:rPr lang="en-ID" sz="1200" dirty="0" err="1"/>
              <a:t>perempuan</a:t>
            </a:r>
            <a:r>
              <a:rPr lang="en-ID" sz="1200" dirty="0"/>
              <a:t> yang </a:t>
            </a:r>
            <a:r>
              <a:rPr lang="en-ID" sz="1200" dirty="0" err="1"/>
              <a:t>terjadi</a:t>
            </a:r>
            <a:r>
              <a:rPr lang="en-ID" sz="1200" dirty="0"/>
              <a:t> </a:t>
            </a:r>
            <a:r>
              <a:rPr lang="en-ID" sz="1200" dirty="0" err="1"/>
              <a:t>sepanjang</a:t>
            </a:r>
            <a:r>
              <a:rPr lang="en-ID" sz="1200" dirty="0"/>
              <a:t> 2019. Di mana, 4.989 </a:t>
            </a:r>
            <a:r>
              <a:rPr lang="en-ID" sz="1200" dirty="0" err="1"/>
              <a:t>kasus</a:t>
            </a:r>
            <a:r>
              <a:rPr lang="en-ID" sz="1200" dirty="0"/>
              <a:t> di </a:t>
            </a:r>
            <a:r>
              <a:rPr lang="en-ID" sz="1200" dirty="0" err="1"/>
              <a:t>antaranya</a:t>
            </a:r>
            <a:r>
              <a:rPr lang="en-ID" sz="1200" dirty="0"/>
              <a:t> </a:t>
            </a:r>
            <a:r>
              <a:rPr lang="en-ID" sz="1200" dirty="0" err="1"/>
              <a:t>merupakan</a:t>
            </a:r>
            <a:r>
              <a:rPr lang="en-ID" sz="1200" dirty="0"/>
              <a:t> </a:t>
            </a:r>
            <a:r>
              <a:rPr lang="en-ID" sz="1200" dirty="0" err="1"/>
              <a:t>kasus</a:t>
            </a:r>
            <a:r>
              <a:rPr lang="en-ID" sz="1200" dirty="0"/>
              <a:t> </a:t>
            </a:r>
            <a:r>
              <a:rPr lang="en-ID" sz="1200" dirty="0" err="1"/>
              <a:t>kekerasan</a:t>
            </a:r>
            <a:r>
              <a:rPr lang="en-ID" sz="1200" dirty="0"/>
              <a:t> </a:t>
            </a:r>
            <a:r>
              <a:rPr lang="en-ID" sz="1200" dirty="0" err="1"/>
              <a:t>seksual</a:t>
            </a:r>
            <a:r>
              <a:rPr lang="en-ID" sz="1200" dirty="0"/>
              <a:t>.</a:t>
            </a:r>
            <a:endParaRPr sz="1200" dirty="0"/>
          </a:p>
        </p:txBody>
      </p:sp>
      <p:pic>
        <p:nvPicPr>
          <p:cNvPr id="2585" name="Google Shape;2585;p35"/>
          <p:cNvPicPr preferRelativeResize="0"/>
          <p:nvPr/>
        </p:nvPicPr>
        <p:blipFill>
          <a:blip r:embed="rId3"/>
          <a:srcRect l="25847" r="25847"/>
          <a:stretch/>
        </p:blipFill>
        <p:spPr>
          <a:xfrm>
            <a:off x="1655775" y="1391500"/>
            <a:ext cx="2402099" cy="2788799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2586" name="Google Shape;2586;p35"/>
          <p:cNvSpPr/>
          <p:nvPr/>
        </p:nvSpPr>
        <p:spPr>
          <a:xfrm>
            <a:off x="4312398" y="2657000"/>
            <a:ext cx="347084" cy="257802"/>
          </a:xfrm>
          <a:custGeom>
            <a:avLst/>
            <a:gdLst/>
            <a:ahLst/>
            <a:cxnLst/>
            <a:rect l="l" t="t" r="r" b="b"/>
            <a:pathLst>
              <a:path w="37351" h="27743" extrusionOk="0">
                <a:moveTo>
                  <a:pt x="23611" y="1"/>
                </a:moveTo>
                <a:cubicBezTo>
                  <a:pt x="22849" y="1"/>
                  <a:pt x="22087" y="293"/>
                  <a:pt x="21503" y="876"/>
                </a:cubicBezTo>
                <a:cubicBezTo>
                  <a:pt x="20337" y="2043"/>
                  <a:pt x="20337" y="3924"/>
                  <a:pt x="21503" y="5091"/>
                </a:cubicBezTo>
                <a:lnTo>
                  <a:pt x="27004" y="10580"/>
                </a:lnTo>
                <a:lnTo>
                  <a:pt x="2977" y="10580"/>
                </a:lnTo>
                <a:cubicBezTo>
                  <a:pt x="1334" y="10580"/>
                  <a:pt x="1" y="11913"/>
                  <a:pt x="1" y="13556"/>
                </a:cubicBezTo>
                <a:cubicBezTo>
                  <a:pt x="1" y="15199"/>
                  <a:pt x="1334" y="16533"/>
                  <a:pt x="2977" y="16533"/>
                </a:cubicBezTo>
                <a:lnTo>
                  <a:pt x="27099" y="16533"/>
                </a:lnTo>
                <a:lnTo>
                  <a:pt x="20980" y="22664"/>
                </a:lnTo>
                <a:cubicBezTo>
                  <a:pt x="19813" y="23819"/>
                  <a:pt x="19813" y="25701"/>
                  <a:pt x="20980" y="26867"/>
                </a:cubicBezTo>
                <a:cubicBezTo>
                  <a:pt x="21557" y="27451"/>
                  <a:pt x="22319" y="27742"/>
                  <a:pt x="23081" y="27742"/>
                </a:cubicBezTo>
                <a:cubicBezTo>
                  <a:pt x="23843" y="27742"/>
                  <a:pt x="24605" y="27451"/>
                  <a:pt x="25183" y="26867"/>
                </a:cubicBezTo>
                <a:lnTo>
                  <a:pt x="35815" y="16247"/>
                </a:lnTo>
                <a:cubicBezTo>
                  <a:pt x="35970" y="16045"/>
                  <a:pt x="36148" y="15866"/>
                  <a:pt x="36339" y="15723"/>
                </a:cubicBezTo>
                <a:cubicBezTo>
                  <a:pt x="37053" y="15009"/>
                  <a:pt x="37351" y="13997"/>
                  <a:pt x="37160" y="13020"/>
                </a:cubicBezTo>
                <a:cubicBezTo>
                  <a:pt x="37017" y="12294"/>
                  <a:pt x="36613" y="11639"/>
                  <a:pt x="36029" y="11187"/>
                </a:cubicBezTo>
                <a:lnTo>
                  <a:pt x="25718" y="876"/>
                </a:lnTo>
                <a:cubicBezTo>
                  <a:pt x="25135" y="293"/>
                  <a:pt x="24373" y="1"/>
                  <a:pt x="23611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7" name="Google Shape;2587;p35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1. Pelecehan Seksual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4" name="Google Shape;3064;p50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Faktor Penyebab terjadinya Pelecehan Seksual</a:t>
            </a:r>
            <a:endParaRPr sz="2000" dirty="0"/>
          </a:p>
        </p:txBody>
      </p:sp>
      <p:cxnSp>
        <p:nvCxnSpPr>
          <p:cNvPr id="3065" name="Google Shape;3065;p50"/>
          <p:cNvCxnSpPr/>
          <p:nvPr/>
        </p:nvCxnSpPr>
        <p:spPr>
          <a:xfrm>
            <a:off x="714300" y="2812800"/>
            <a:ext cx="77154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3066" name="Google Shape;3066;p50"/>
          <p:cNvGrpSpPr/>
          <p:nvPr/>
        </p:nvGrpSpPr>
        <p:grpSpPr>
          <a:xfrm>
            <a:off x="1710019" y="2641409"/>
            <a:ext cx="342798" cy="342798"/>
            <a:chOff x="1653302" y="685777"/>
            <a:chExt cx="824828" cy="824828"/>
          </a:xfrm>
        </p:grpSpPr>
        <p:sp>
          <p:nvSpPr>
            <p:cNvPr id="3067" name="Google Shape;3067;p50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50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69" name="Google Shape;3069;p50"/>
          <p:cNvGrpSpPr/>
          <p:nvPr/>
        </p:nvGrpSpPr>
        <p:grpSpPr>
          <a:xfrm>
            <a:off x="7074175" y="2641409"/>
            <a:ext cx="342798" cy="342798"/>
            <a:chOff x="1653302" y="685777"/>
            <a:chExt cx="824828" cy="824828"/>
          </a:xfrm>
        </p:grpSpPr>
        <p:sp>
          <p:nvSpPr>
            <p:cNvPr id="3070" name="Google Shape;3070;p50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50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2" name="Google Shape;3072;p50"/>
          <p:cNvGrpSpPr/>
          <p:nvPr/>
        </p:nvGrpSpPr>
        <p:grpSpPr>
          <a:xfrm>
            <a:off x="4391675" y="2641409"/>
            <a:ext cx="342798" cy="342798"/>
            <a:chOff x="1653302" y="685777"/>
            <a:chExt cx="824828" cy="824828"/>
          </a:xfrm>
        </p:grpSpPr>
        <p:sp>
          <p:nvSpPr>
            <p:cNvPr id="3073" name="Google Shape;3073;p50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50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5" name="Google Shape;3075;p50"/>
          <p:cNvGrpSpPr/>
          <p:nvPr/>
        </p:nvGrpSpPr>
        <p:grpSpPr>
          <a:xfrm>
            <a:off x="5733137" y="2641409"/>
            <a:ext cx="342798" cy="342798"/>
            <a:chOff x="1653302" y="685777"/>
            <a:chExt cx="824828" cy="824828"/>
          </a:xfrm>
        </p:grpSpPr>
        <p:sp>
          <p:nvSpPr>
            <p:cNvPr id="3076" name="Google Shape;3076;p50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50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8" name="Google Shape;3078;p50"/>
          <p:cNvGrpSpPr/>
          <p:nvPr/>
        </p:nvGrpSpPr>
        <p:grpSpPr>
          <a:xfrm>
            <a:off x="3051081" y="2641409"/>
            <a:ext cx="342798" cy="342798"/>
            <a:chOff x="1653302" y="685777"/>
            <a:chExt cx="824828" cy="824828"/>
          </a:xfrm>
        </p:grpSpPr>
        <p:sp>
          <p:nvSpPr>
            <p:cNvPr id="3079" name="Google Shape;3079;p50"/>
            <p:cNvSpPr/>
            <p:nvPr/>
          </p:nvSpPr>
          <p:spPr>
            <a:xfrm>
              <a:off x="1685230" y="717705"/>
              <a:ext cx="792900" cy="792900"/>
            </a:xfrm>
            <a:prstGeom prst="donut">
              <a:avLst>
                <a:gd name="adj" fmla="val 22098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0" name="Google Shape;3080;p50"/>
            <p:cNvSpPr/>
            <p:nvPr/>
          </p:nvSpPr>
          <p:spPr>
            <a:xfrm>
              <a:off x="1653302" y="685777"/>
              <a:ext cx="792900" cy="792900"/>
            </a:xfrm>
            <a:prstGeom prst="donut">
              <a:avLst>
                <a:gd name="adj" fmla="val 22098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81" name="Google Shape;3081;p50"/>
          <p:cNvSpPr txBox="1">
            <a:spLocks noGrp="1"/>
          </p:cNvSpPr>
          <p:nvPr>
            <p:ph type="subTitle" idx="4294967295"/>
          </p:nvPr>
        </p:nvSpPr>
        <p:spPr>
          <a:xfrm>
            <a:off x="966118" y="1310832"/>
            <a:ext cx="1830600" cy="3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highlight>
                  <a:schemeClr val="accent5"/>
                </a:highlight>
              </a:rPr>
              <a:t>01</a:t>
            </a:r>
            <a:endParaRPr sz="1600" b="1">
              <a:highlight>
                <a:schemeClr val="accent5"/>
              </a:highlight>
            </a:endParaRPr>
          </a:p>
        </p:txBody>
      </p:sp>
      <p:sp>
        <p:nvSpPr>
          <p:cNvPr id="3082" name="Google Shape;3082;p50"/>
          <p:cNvSpPr txBox="1">
            <a:spLocks noGrp="1"/>
          </p:cNvSpPr>
          <p:nvPr>
            <p:ph type="subTitle" idx="4294967295"/>
          </p:nvPr>
        </p:nvSpPr>
        <p:spPr>
          <a:xfrm>
            <a:off x="889067" y="1654564"/>
            <a:ext cx="2162014" cy="6722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Suasana</a:t>
            </a:r>
            <a:r>
              <a:rPr lang="en-ID" dirty="0"/>
              <a:t> </a:t>
            </a:r>
            <a:r>
              <a:rPr lang="en-ID" dirty="0" err="1"/>
              <a:t>sekitar</a:t>
            </a:r>
            <a:r>
              <a:rPr lang="en-ID" dirty="0"/>
              <a:t> yang </a:t>
            </a:r>
            <a:r>
              <a:rPr lang="en-ID" dirty="0" err="1"/>
              <a:t>mendukung</a:t>
            </a:r>
            <a:r>
              <a:rPr lang="en-ID" dirty="0"/>
              <a:t>. (</a:t>
            </a:r>
            <a:r>
              <a:rPr lang="en-ID" dirty="0" err="1"/>
              <a:t>jalan</a:t>
            </a:r>
            <a:r>
              <a:rPr lang="en-ID" dirty="0"/>
              <a:t> </a:t>
            </a:r>
            <a:r>
              <a:rPr lang="en-ID" dirty="0" err="1"/>
              <a:t>sepi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minim </a:t>
            </a:r>
            <a:r>
              <a:rPr lang="en-ID" dirty="0" err="1"/>
              <a:t>penerangan</a:t>
            </a:r>
            <a:r>
              <a:rPr lang="en-ID" dirty="0"/>
              <a:t>)</a:t>
            </a:r>
            <a:endParaRPr dirty="0"/>
          </a:p>
        </p:txBody>
      </p:sp>
      <p:sp>
        <p:nvSpPr>
          <p:cNvPr id="3083" name="Google Shape;3083;p50"/>
          <p:cNvSpPr txBox="1">
            <a:spLocks noGrp="1"/>
          </p:cNvSpPr>
          <p:nvPr>
            <p:ph type="subTitle" idx="4294967295"/>
          </p:nvPr>
        </p:nvSpPr>
        <p:spPr>
          <a:xfrm>
            <a:off x="3647774" y="1310832"/>
            <a:ext cx="1830600" cy="3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highlight>
                  <a:schemeClr val="accent5"/>
                </a:highlight>
              </a:rPr>
              <a:t>03</a:t>
            </a:r>
            <a:endParaRPr sz="1600" b="1">
              <a:highlight>
                <a:schemeClr val="accent5"/>
              </a:highlight>
            </a:endParaRPr>
          </a:p>
        </p:txBody>
      </p:sp>
      <p:sp>
        <p:nvSpPr>
          <p:cNvPr id="3084" name="Google Shape;3084;p50"/>
          <p:cNvSpPr txBox="1">
            <a:spLocks noGrp="1"/>
          </p:cNvSpPr>
          <p:nvPr>
            <p:ph type="subTitle" idx="4294967295"/>
          </p:nvPr>
        </p:nvSpPr>
        <p:spPr>
          <a:xfrm>
            <a:off x="3512888" y="1701227"/>
            <a:ext cx="2168970" cy="7116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seks</a:t>
            </a:r>
            <a:r>
              <a:rPr lang="en-ID" dirty="0"/>
              <a:t> yang </a:t>
            </a:r>
            <a:r>
              <a:rPr lang="en-ID" dirty="0" err="1"/>
              <a:t>menyimpang</a:t>
            </a:r>
            <a:r>
              <a:rPr lang="en-ID" dirty="0"/>
              <a:t>.</a:t>
            </a:r>
            <a:endParaRPr dirty="0"/>
          </a:p>
        </p:txBody>
      </p:sp>
      <p:sp>
        <p:nvSpPr>
          <p:cNvPr id="3085" name="Google Shape;3085;p50"/>
          <p:cNvSpPr txBox="1">
            <a:spLocks noGrp="1"/>
          </p:cNvSpPr>
          <p:nvPr>
            <p:ph type="subTitle" idx="4294967295"/>
          </p:nvPr>
        </p:nvSpPr>
        <p:spPr>
          <a:xfrm>
            <a:off x="6330274" y="1310832"/>
            <a:ext cx="1830600" cy="3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highlight>
                  <a:schemeClr val="accent5"/>
                </a:highlight>
              </a:rPr>
              <a:t>05</a:t>
            </a:r>
            <a:endParaRPr sz="1600" b="1">
              <a:highlight>
                <a:schemeClr val="accent5"/>
              </a:highlight>
            </a:endParaRPr>
          </a:p>
        </p:txBody>
      </p:sp>
      <p:sp>
        <p:nvSpPr>
          <p:cNvPr id="3086" name="Google Shape;3086;p50"/>
          <p:cNvSpPr txBox="1">
            <a:spLocks noGrp="1"/>
          </p:cNvSpPr>
          <p:nvPr>
            <p:ph type="subTitle" idx="4294967295"/>
          </p:nvPr>
        </p:nvSpPr>
        <p:spPr>
          <a:xfrm>
            <a:off x="6222695" y="1641131"/>
            <a:ext cx="2099425" cy="7717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Kurangnya penegakan hukum yang ada</a:t>
            </a:r>
            <a:endParaRPr dirty="0"/>
          </a:p>
        </p:txBody>
      </p:sp>
      <p:sp>
        <p:nvSpPr>
          <p:cNvPr id="3087" name="Google Shape;3087;p50"/>
          <p:cNvSpPr txBox="1">
            <a:spLocks noGrp="1"/>
          </p:cNvSpPr>
          <p:nvPr>
            <p:ph type="subTitle" idx="4294967295"/>
          </p:nvPr>
        </p:nvSpPr>
        <p:spPr>
          <a:xfrm>
            <a:off x="2307181" y="3224105"/>
            <a:ext cx="1830600" cy="3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highlight>
                  <a:schemeClr val="accent5"/>
                </a:highlight>
              </a:rPr>
              <a:t>02</a:t>
            </a:r>
            <a:endParaRPr sz="1600" b="1">
              <a:highlight>
                <a:schemeClr val="accent5"/>
              </a:highlight>
            </a:endParaRPr>
          </a:p>
        </p:txBody>
      </p:sp>
      <p:sp>
        <p:nvSpPr>
          <p:cNvPr id="3088" name="Google Shape;3088;p50"/>
          <p:cNvSpPr txBox="1">
            <a:spLocks noGrp="1"/>
          </p:cNvSpPr>
          <p:nvPr>
            <p:ph type="subTitle" idx="4294967295"/>
          </p:nvPr>
        </p:nvSpPr>
        <p:spPr>
          <a:xfrm>
            <a:off x="2307181" y="3614500"/>
            <a:ext cx="1830600" cy="71166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penurunan</a:t>
            </a:r>
            <a:r>
              <a:rPr lang="en-ID" dirty="0"/>
              <a:t> moral</a:t>
            </a:r>
            <a:endParaRPr dirty="0"/>
          </a:p>
        </p:txBody>
      </p:sp>
      <p:sp>
        <p:nvSpPr>
          <p:cNvPr id="3089" name="Google Shape;3089;p50"/>
          <p:cNvSpPr txBox="1">
            <a:spLocks noGrp="1"/>
          </p:cNvSpPr>
          <p:nvPr>
            <p:ph type="subTitle" idx="4294967295"/>
          </p:nvPr>
        </p:nvSpPr>
        <p:spPr>
          <a:xfrm>
            <a:off x="4989236" y="3224105"/>
            <a:ext cx="1830600" cy="33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highlight>
                  <a:schemeClr val="accent5"/>
                </a:highlight>
              </a:rPr>
              <a:t>04</a:t>
            </a:r>
            <a:endParaRPr sz="1600" b="1">
              <a:highlight>
                <a:schemeClr val="accent5"/>
              </a:highlight>
            </a:endParaRPr>
          </a:p>
        </p:txBody>
      </p:sp>
      <p:sp>
        <p:nvSpPr>
          <p:cNvPr id="3090" name="Google Shape;3090;p50"/>
          <p:cNvSpPr txBox="1">
            <a:spLocks noGrp="1"/>
          </p:cNvSpPr>
          <p:nvPr>
            <p:ph type="subTitle" idx="4294967295"/>
          </p:nvPr>
        </p:nvSpPr>
        <p:spPr>
          <a:xfrm>
            <a:off x="4508559" y="3538456"/>
            <a:ext cx="2828155" cy="84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kekerasan</a:t>
            </a:r>
            <a:r>
              <a:rPr lang="en-ID" dirty="0"/>
              <a:t> </a:t>
            </a:r>
            <a:r>
              <a:rPr lang="en-ID" dirty="0" err="1"/>
              <a:t>seksual</a:t>
            </a:r>
            <a:r>
              <a:rPr lang="en-ID" dirty="0"/>
              <a:t> pada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 (</a:t>
            </a:r>
            <a:r>
              <a:rPr lang="en-ID" dirty="0" err="1"/>
              <a:t>pernah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korban)</a:t>
            </a:r>
            <a:endParaRPr dirty="0"/>
          </a:p>
        </p:txBody>
      </p:sp>
      <p:cxnSp>
        <p:nvCxnSpPr>
          <p:cNvPr id="3091" name="Google Shape;3091;p50"/>
          <p:cNvCxnSpPr>
            <a:stCxn id="3068" idx="0"/>
          </p:cNvCxnSpPr>
          <p:nvPr/>
        </p:nvCxnSpPr>
        <p:spPr>
          <a:xfrm rot="10800000">
            <a:off x="1874784" y="2412509"/>
            <a:ext cx="0" cy="228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092" name="Google Shape;3092;p50"/>
          <p:cNvCxnSpPr/>
          <p:nvPr/>
        </p:nvCxnSpPr>
        <p:spPr>
          <a:xfrm>
            <a:off x="3222481" y="2973696"/>
            <a:ext cx="0" cy="229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093" name="Google Shape;3093;p50"/>
          <p:cNvCxnSpPr/>
          <p:nvPr/>
        </p:nvCxnSpPr>
        <p:spPr>
          <a:xfrm rot="10800000">
            <a:off x="4563074" y="2414309"/>
            <a:ext cx="0" cy="227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094" name="Google Shape;3094;p50"/>
          <p:cNvCxnSpPr/>
          <p:nvPr/>
        </p:nvCxnSpPr>
        <p:spPr>
          <a:xfrm rot="10800000">
            <a:off x="7245574" y="2410109"/>
            <a:ext cx="0" cy="231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095" name="Google Shape;3095;p50"/>
          <p:cNvCxnSpPr/>
          <p:nvPr/>
        </p:nvCxnSpPr>
        <p:spPr>
          <a:xfrm>
            <a:off x="5904536" y="2973767"/>
            <a:ext cx="0" cy="230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2" name="Google Shape;2862;p44"/>
          <p:cNvSpPr txBox="1">
            <a:spLocks noGrp="1"/>
          </p:cNvSpPr>
          <p:nvPr>
            <p:ph type="subTitle" idx="1"/>
          </p:nvPr>
        </p:nvSpPr>
        <p:spPr>
          <a:xfrm>
            <a:off x="1402200" y="1532500"/>
            <a:ext cx="2961982" cy="10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Hindari</a:t>
            </a:r>
            <a:r>
              <a:rPr lang="en-ID" sz="1200" dirty="0"/>
              <a:t> </a:t>
            </a:r>
            <a:r>
              <a:rPr lang="en-ID" sz="1200" dirty="0" err="1"/>
              <a:t>mengenakan</a:t>
            </a:r>
            <a:r>
              <a:rPr lang="en-ID" sz="1200" dirty="0"/>
              <a:t> </a:t>
            </a:r>
            <a:r>
              <a:rPr lang="en-ID" sz="1200" dirty="0" err="1"/>
              <a:t>pakaian</a:t>
            </a:r>
            <a:r>
              <a:rPr lang="en-ID" sz="1200" dirty="0"/>
              <a:t> </a:t>
            </a:r>
            <a:r>
              <a:rPr lang="en-ID" sz="1200" dirty="0" err="1"/>
              <a:t>berbahan</a:t>
            </a:r>
            <a:r>
              <a:rPr lang="en-ID" sz="1200" dirty="0"/>
              <a:t> minim </a:t>
            </a:r>
            <a:r>
              <a:rPr lang="en-ID" sz="1200" dirty="0" err="1"/>
              <a:t>atau</a:t>
            </a:r>
            <a:r>
              <a:rPr lang="en-ID" sz="1200" dirty="0"/>
              <a:t> </a:t>
            </a:r>
            <a:r>
              <a:rPr lang="en-ID" sz="1200" dirty="0" err="1"/>
              <a:t>terlalu</a:t>
            </a:r>
            <a:r>
              <a:rPr lang="en-ID" sz="1200" dirty="0"/>
              <a:t> </a:t>
            </a:r>
            <a:r>
              <a:rPr lang="en-ID" sz="1200" dirty="0" err="1"/>
              <a:t>ketat</a:t>
            </a:r>
            <a:r>
              <a:rPr lang="en-ID" sz="1200" dirty="0"/>
              <a:t> yang </a:t>
            </a:r>
            <a:r>
              <a:rPr lang="en-ID" sz="1200" dirty="0" err="1"/>
              <a:t>memamerkan</a:t>
            </a:r>
            <a:r>
              <a:rPr lang="en-ID" sz="1200" dirty="0"/>
              <a:t> </a:t>
            </a:r>
            <a:r>
              <a:rPr lang="en-ID" sz="1200" dirty="0" err="1"/>
              <a:t>bagian</a:t>
            </a:r>
            <a:r>
              <a:rPr lang="en-ID" sz="1200" dirty="0"/>
              <a:t> </a:t>
            </a:r>
            <a:r>
              <a:rPr lang="en-ID" sz="1200" dirty="0" err="1"/>
              <a:t>maupun</a:t>
            </a:r>
            <a:r>
              <a:rPr lang="en-ID" sz="1200" dirty="0"/>
              <a:t> </a:t>
            </a:r>
            <a:r>
              <a:rPr lang="en-ID" sz="1200" dirty="0" err="1"/>
              <a:t>lekuk</a:t>
            </a:r>
            <a:r>
              <a:rPr lang="en-ID" sz="1200" dirty="0"/>
              <a:t> </a:t>
            </a:r>
            <a:r>
              <a:rPr lang="en-ID" sz="1200" dirty="0" err="1"/>
              <a:t>tubuh</a:t>
            </a:r>
            <a:r>
              <a:rPr lang="en-ID" sz="1200" dirty="0"/>
              <a:t> </a:t>
            </a:r>
            <a:r>
              <a:rPr lang="en-ID" sz="1200" dirty="0" err="1"/>
              <a:t>tertentu</a:t>
            </a:r>
            <a:r>
              <a:rPr lang="en-ID" sz="1200" dirty="0"/>
              <a:t>. Karena </a:t>
            </a:r>
            <a:r>
              <a:rPr lang="en-ID" sz="1200" dirty="0" err="1"/>
              <a:t>hal</a:t>
            </a:r>
            <a:r>
              <a:rPr lang="en-ID" sz="1200" dirty="0"/>
              <a:t> </a:t>
            </a:r>
            <a:r>
              <a:rPr lang="en-ID" sz="1200" dirty="0" err="1"/>
              <a:t>tersebut</a:t>
            </a:r>
            <a:r>
              <a:rPr lang="en-ID" sz="1200" dirty="0"/>
              <a:t> </a:t>
            </a:r>
            <a:r>
              <a:rPr lang="en-ID" sz="1200" dirty="0" err="1"/>
              <a:t>dapat</a:t>
            </a:r>
            <a:r>
              <a:rPr lang="en-ID" sz="1200" dirty="0"/>
              <a:t> </a:t>
            </a:r>
            <a:r>
              <a:rPr lang="en-ID" sz="1200" dirty="0" err="1"/>
              <a:t>memicu</a:t>
            </a:r>
            <a:r>
              <a:rPr lang="en-ID" sz="1200" dirty="0"/>
              <a:t> </a:t>
            </a:r>
            <a:r>
              <a:rPr lang="en-ID" sz="1200" dirty="0" err="1"/>
              <a:t>pelaku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melakukan</a:t>
            </a:r>
            <a:r>
              <a:rPr lang="en-ID" sz="1200" dirty="0"/>
              <a:t> </a:t>
            </a:r>
            <a:r>
              <a:rPr lang="en-ID" sz="1200" dirty="0" err="1"/>
              <a:t>pelecehan</a:t>
            </a:r>
            <a:r>
              <a:rPr lang="en-ID" sz="1200" dirty="0"/>
              <a:t> </a:t>
            </a:r>
            <a:r>
              <a:rPr lang="en-ID" sz="1200" dirty="0" err="1"/>
              <a:t>seksual</a:t>
            </a:r>
            <a:endParaRPr sz="1200" dirty="0"/>
          </a:p>
        </p:txBody>
      </p:sp>
      <p:sp>
        <p:nvSpPr>
          <p:cNvPr id="2863" name="Google Shape;2863;p44"/>
          <p:cNvSpPr txBox="1">
            <a:spLocks noGrp="1"/>
          </p:cNvSpPr>
          <p:nvPr>
            <p:ph type="subTitle" idx="2"/>
          </p:nvPr>
        </p:nvSpPr>
        <p:spPr>
          <a:xfrm>
            <a:off x="1402252" y="1302732"/>
            <a:ext cx="2665500" cy="3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/>
              <a:t>Jaga </a:t>
            </a:r>
            <a:r>
              <a:rPr lang="en-ID" sz="1200" dirty="0" err="1"/>
              <a:t>penampilan</a:t>
            </a:r>
            <a:r>
              <a:rPr lang="en-ID" sz="1200" dirty="0"/>
              <a:t>.</a:t>
            </a:r>
            <a:endParaRPr sz="1200" dirty="0"/>
          </a:p>
        </p:txBody>
      </p:sp>
      <p:sp>
        <p:nvSpPr>
          <p:cNvPr id="2864" name="Google Shape;2864;p44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Cara Mencegah terjadinya Pelecehan Seksual</a:t>
            </a:r>
            <a:endParaRPr sz="2000" dirty="0"/>
          </a:p>
        </p:txBody>
      </p:sp>
      <p:sp>
        <p:nvSpPr>
          <p:cNvPr id="2865" name="Google Shape;2865;p44"/>
          <p:cNvSpPr txBox="1">
            <a:spLocks noGrp="1"/>
          </p:cNvSpPr>
          <p:nvPr>
            <p:ph type="subTitle" idx="3"/>
          </p:nvPr>
        </p:nvSpPr>
        <p:spPr>
          <a:xfrm>
            <a:off x="1402200" y="3219601"/>
            <a:ext cx="2665500" cy="10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200" dirty="0" err="1"/>
              <a:t>Perlunya</a:t>
            </a:r>
            <a:r>
              <a:rPr lang="en-ID" sz="1200" dirty="0"/>
              <a:t> </a:t>
            </a:r>
            <a:r>
              <a:rPr lang="en-ID" sz="1200" dirty="0" err="1"/>
              <a:t>rehabilitasi</a:t>
            </a:r>
            <a:r>
              <a:rPr lang="en-ID" sz="1200" dirty="0"/>
              <a:t> </a:t>
            </a:r>
            <a:r>
              <a:rPr lang="en-ID" sz="1200" dirty="0" err="1"/>
              <a:t>bagi</a:t>
            </a:r>
            <a:r>
              <a:rPr lang="en-ID" sz="1200" dirty="0"/>
              <a:t> </a:t>
            </a:r>
            <a:r>
              <a:rPr lang="en-ID" sz="1200" dirty="0" err="1"/>
              <a:t>pelaku</a:t>
            </a:r>
            <a:r>
              <a:rPr lang="en-ID" sz="1200" dirty="0"/>
              <a:t> </a:t>
            </a:r>
            <a:r>
              <a:rPr lang="en-ID" sz="1200" dirty="0" err="1"/>
              <a:t>pelecehan</a:t>
            </a:r>
            <a:r>
              <a:rPr lang="en-ID" sz="1200" dirty="0"/>
              <a:t> </a:t>
            </a:r>
            <a:r>
              <a:rPr lang="en-ID" sz="1200" dirty="0" err="1"/>
              <a:t>seksual</a:t>
            </a:r>
            <a:r>
              <a:rPr lang="en-ID" sz="1200" dirty="0"/>
              <a:t> </a:t>
            </a:r>
            <a:r>
              <a:rPr lang="en-ID" sz="1200" dirty="0" err="1"/>
              <a:t>sebagai</a:t>
            </a:r>
            <a:r>
              <a:rPr lang="en-ID" sz="1200" dirty="0"/>
              <a:t> </a:t>
            </a:r>
            <a:r>
              <a:rPr lang="en-ID" sz="1200" dirty="0" err="1"/>
              <a:t>langkah</a:t>
            </a:r>
            <a:r>
              <a:rPr lang="en-ID" sz="1200" dirty="0"/>
              <a:t> </a:t>
            </a:r>
            <a:r>
              <a:rPr lang="en-ID" sz="1200" dirty="0" err="1"/>
              <a:t>antisipatif</a:t>
            </a:r>
            <a:r>
              <a:rPr lang="en-ID" sz="1200" dirty="0"/>
              <a:t> </a:t>
            </a:r>
            <a:r>
              <a:rPr lang="en-ID" sz="1200" dirty="0" err="1"/>
              <a:t>supaya</a:t>
            </a:r>
            <a:r>
              <a:rPr lang="en-ID" sz="1200" dirty="0"/>
              <a:t> </a:t>
            </a:r>
            <a:r>
              <a:rPr lang="en-ID" sz="1200" dirty="0" err="1"/>
              <a:t>pelaku</a:t>
            </a:r>
            <a:r>
              <a:rPr lang="en-ID" sz="1200" dirty="0"/>
              <a:t> </a:t>
            </a:r>
            <a:r>
              <a:rPr lang="en-ID" sz="1200" dirty="0" err="1"/>
              <a:t>tidak</a:t>
            </a:r>
            <a:r>
              <a:rPr lang="en-ID" sz="1200" dirty="0"/>
              <a:t> </a:t>
            </a:r>
            <a:r>
              <a:rPr lang="en-ID" sz="1200" dirty="0" err="1"/>
              <a:t>mengulangi</a:t>
            </a:r>
            <a:r>
              <a:rPr lang="en-ID" sz="1200" dirty="0"/>
              <a:t> </a:t>
            </a:r>
            <a:r>
              <a:rPr lang="en-ID" sz="1200" dirty="0" err="1"/>
              <a:t>lagi</a:t>
            </a:r>
            <a:r>
              <a:rPr lang="en-ID" sz="1200" dirty="0"/>
              <a:t> </a:t>
            </a:r>
            <a:r>
              <a:rPr lang="en-ID" sz="1200" dirty="0" err="1"/>
              <a:t>kejahatan</a:t>
            </a:r>
            <a:r>
              <a:rPr lang="en-ID" sz="1200" dirty="0"/>
              <a:t> </a:t>
            </a:r>
            <a:r>
              <a:rPr lang="en-ID" sz="1200" dirty="0" err="1"/>
              <a:t>tersebut</a:t>
            </a:r>
            <a:r>
              <a:rPr lang="en-ID" sz="1200" dirty="0"/>
              <a:t>.</a:t>
            </a:r>
            <a:endParaRPr sz="1200" dirty="0"/>
          </a:p>
        </p:txBody>
      </p:sp>
      <p:sp>
        <p:nvSpPr>
          <p:cNvPr id="2866" name="Google Shape;2866;p44"/>
          <p:cNvSpPr txBox="1">
            <a:spLocks noGrp="1"/>
          </p:cNvSpPr>
          <p:nvPr>
            <p:ph type="subTitle" idx="4"/>
          </p:nvPr>
        </p:nvSpPr>
        <p:spPr>
          <a:xfrm>
            <a:off x="1402252" y="2989834"/>
            <a:ext cx="2665500" cy="3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Merehabilitasi</a:t>
            </a:r>
            <a:r>
              <a:rPr lang="en-ID" sz="1200" dirty="0"/>
              <a:t> </a:t>
            </a:r>
            <a:r>
              <a:rPr lang="en-ID" sz="1200" dirty="0" err="1"/>
              <a:t>pelaku</a:t>
            </a:r>
            <a:r>
              <a:rPr lang="en-ID" sz="1200" dirty="0"/>
              <a:t> </a:t>
            </a:r>
            <a:r>
              <a:rPr lang="en-ID" sz="1200" dirty="0" err="1"/>
              <a:t>pelecehan</a:t>
            </a:r>
            <a:r>
              <a:rPr lang="en-ID" sz="1200" dirty="0"/>
              <a:t> </a:t>
            </a:r>
            <a:r>
              <a:rPr lang="en-ID" sz="1200" dirty="0" err="1"/>
              <a:t>seksual</a:t>
            </a:r>
            <a:endParaRPr sz="1200" dirty="0"/>
          </a:p>
        </p:txBody>
      </p:sp>
      <p:sp>
        <p:nvSpPr>
          <p:cNvPr id="2867" name="Google Shape;2867;p44"/>
          <p:cNvSpPr txBox="1">
            <a:spLocks noGrp="1"/>
          </p:cNvSpPr>
          <p:nvPr>
            <p:ph type="subTitle" idx="5"/>
          </p:nvPr>
        </p:nvSpPr>
        <p:spPr>
          <a:xfrm>
            <a:off x="5076324" y="1532500"/>
            <a:ext cx="3381876" cy="10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Pemerintah</a:t>
            </a:r>
            <a:r>
              <a:rPr lang="en-ID" sz="1200" dirty="0"/>
              <a:t> </a:t>
            </a:r>
            <a:r>
              <a:rPr lang="en-ID" sz="1200" dirty="0" err="1"/>
              <a:t>harus</a:t>
            </a:r>
            <a:r>
              <a:rPr lang="en-ID" sz="1200" dirty="0"/>
              <a:t> </a:t>
            </a:r>
            <a:r>
              <a:rPr lang="en-ID" sz="1200" dirty="0" err="1"/>
              <a:t>mempertegas</a:t>
            </a:r>
            <a:r>
              <a:rPr lang="en-ID" sz="1200" dirty="0"/>
              <a:t> </a:t>
            </a:r>
            <a:r>
              <a:rPr lang="en-ID" sz="1200" dirty="0" err="1"/>
              <a:t>tentang</a:t>
            </a:r>
            <a:r>
              <a:rPr lang="en-ID" sz="1200" dirty="0"/>
              <a:t> </a:t>
            </a:r>
            <a:r>
              <a:rPr lang="en-ID" sz="1200" dirty="0" err="1"/>
              <a:t>pemberatan</a:t>
            </a:r>
            <a:r>
              <a:rPr lang="en-ID" sz="1200" dirty="0"/>
              <a:t> </a:t>
            </a:r>
            <a:r>
              <a:rPr lang="en-ID" sz="1200" dirty="0" err="1"/>
              <a:t>sanksi</a:t>
            </a:r>
            <a:r>
              <a:rPr lang="en-ID" sz="1200" dirty="0"/>
              <a:t> </a:t>
            </a:r>
            <a:r>
              <a:rPr lang="en-ID" sz="1200" dirty="0" err="1"/>
              <a:t>pidana</a:t>
            </a:r>
            <a:r>
              <a:rPr lang="en-ID" sz="1200" dirty="0"/>
              <a:t> dan juga </a:t>
            </a:r>
            <a:r>
              <a:rPr lang="en-ID" sz="1200" dirty="0" err="1"/>
              <a:t>denda</a:t>
            </a:r>
            <a:r>
              <a:rPr lang="en-ID" sz="1200" dirty="0"/>
              <a:t> </a:t>
            </a:r>
            <a:r>
              <a:rPr lang="en-ID" sz="1200" dirty="0" err="1"/>
              <a:t>bagi</a:t>
            </a:r>
            <a:r>
              <a:rPr lang="en-ID" sz="1200" dirty="0"/>
              <a:t> </a:t>
            </a:r>
            <a:r>
              <a:rPr lang="en-ID" sz="1200" dirty="0" err="1"/>
              <a:t>pelaku</a:t>
            </a:r>
            <a:r>
              <a:rPr lang="en-ID" sz="1200" dirty="0"/>
              <a:t> </a:t>
            </a:r>
            <a:r>
              <a:rPr lang="en-ID" sz="1200" dirty="0" err="1"/>
              <a:t>kejahatan</a:t>
            </a:r>
            <a:r>
              <a:rPr lang="en-ID" sz="1200" dirty="0"/>
              <a:t> </a:t>
            </a:r>
            <a:r>
              <a:rPr lang="en-ID" sz="1200" dirty="0" err="1"/>
              <a:t>seksual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memberikan</a:t>
            </a:r>
            <a:r>
              <a:rPr lang="en-ID" sz="1200" dirty="0"/>
              <a:t> </a:t>
            </a:r>
            <a:r>
              <a:rPr lang="en-ID" sz="1200" dirty="0" err="1"/>
              <a:t>efek</a:t>
            </a:r>
            <a:r>
              <a:rPr lang="en-ID" sz="1200" dirty="0"/>
              <a:t> </a:t>
            </a:r>
            <a:r>
              <a:rPr lang="en-ID" sz="1200" dirty="0" err="1"/>
              <a:t>jera</a:t>
            </a:r>
            <a:r>
              <a:rPr lang="en-ID" sz="1200" dirty="0"/>
              <a:t>, </a:t>
            </a:r>
            <a:r>
              <a:rPr lang="en-ID" sz="1200" dirty="0" err="1"/>
              <a:t>serta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mendorong</a:t>
            </a:r>
            <a:r>
              <a:rPr lang="en-ID" sz="1200" dirty="0"/>
              <a:t> </a:t>
            </a:r>
            <a:r>
              <a:rPr lang="en-ID" sz="1200" dirty="0" err="1"/>
              <a:t>adanya</a:t>
            </a:r>
            <a:r>
              <a:rPr lang="en-ID" sz="1200" dirty="0"/>
              <a:t> </a:t>
            </a:r>
            <a:r>
              <a:rPr lang="en-ID" sz="1200" dirty="0" err="1"/>
              <a:t>langkah</a:t>
            </a:r>
            <a:r>
              <a:rPr lang="en-ID" sz="1200" dirty="0"/>
              <a:t> </a:t>
            </a:r>
            <a:r>
              <a:rPr lang="en-ID" sz="1200" dirty="0" err="1"/>
              <a:t>konkret</a:t>
            </a:r>
            <a:r>
              <a:rPr lang="en-ID" sz="1200" dirty="0"/>
              <a:t> </a:t>
            </a:r>
            <a:r>
              <a:rPr lang="en-ID" sz="1200" dirty="0" err="1"/>
              <a:t>untuk</a:t>
            </a:r>
            <a:r>
              <a:rPr lang="en-ID" sz="1200" dirty="0"/>
              <a:t> </a:t>
            </a:r>
            <a:r>
              <a:rPr lang="en-ID" sz="1200" dirty="0" err="1"/>
              <a:t>memulihkan</a:t>
            </a:r>
            <a:r>
              <a:rPr lang="en-ID" sz="1200" dirty="0"/>
              <a:t> </a:t>
            </a:r>
            <a:r>
              <a:rPr lang="en-ID" sz="1200" dirty="0" err="1"/>
              <a:t>kembali</a:t>
            </a:r>
            <a:r>
              <a:rPr lang="en-ID" sz="1200" dirty="0"/>
              <a:t> </a:t>
            </a:r>
            <a:r>
              <a:rPr lang="en-ID" sz="1200" dirty="0" err="1"/>
              <a:t>secara</a:t>
            </a:r>
            <a:r>
              <a:rPr lang="en-ID" sz="1200" dirty="0"/>
              <a:t> </a:t>
            </a:r>
            <a:r>
              <a:rPr lang="en-ID" sz="1200" dirty="0" err="1"/>
              <a:t>fisik</a:t>
            </a:r>
            <a:r>
              <a:rPr lang="en-ID" sz="1200" dirty="0"/>
              <a:t>, </a:t>
            </a:r>
            <a:r>
              <a:rPr lang="en-ID" sz="1200" dirty="0" err="1"/>
              <a:t>psikis</a:t>
            </a:r>
            <a:r>
              <a:rPr lang="en-ID" sz="1200" dirty="0"/>
              <a:t> dan juga </a:t>
            </a:r>
            <a:r>
              <a:rPr lang="en-ID" sz="1200" dirty="0" err="1"/>
              <a:t>sosial</a:t>
            </a:r>
            <a:r>
              <a:rPr lang="en-ID" sz="1200" dirty="0"/>
              <a:t> korban</a:t>
            </a:r>
            <a:endParaRPr sz="1200" dirty="0"/>
          </a:p>
        </p:txBody>
      </p:sp>
      <p:sp>
        <p:nvSpPr>
          <p:cNvPr id="2868" name="Google Shape;2868;p44"/>
          <p:cNvSpPr txBox="1">
            <a:spLocks noGrp="1"/>
          </p:cNvSpPr>
          <p:nvPr>
            <p:ph type="subTitle" idx="6"/>
          </p:nvPr>
        </p:nvSpPr>
        <p:spPr>
          <a:xfrm>
            <a:off x="5076374" y="1302732"/>
            <a:ext cx="2665500" cy="3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Mempertegas</a:t>
            </a:r>
            <a:r>
              <a:rPr lang="en-ID" sz="1200" dirty="0"/>
              <a:t> </a:t>
            </a:r>
            <a:r>
              <a:rPr lang="en-ID" sz="1200" dirty="0" err="1"/>
              <a:t>hukuman</a:t>
            </a:r>
            <a:r>
              <a:rPr lang="en-ID" sz="1200" dirty="0"/>
              <a:t> </a:t>
            </a:r>
            <a:r>
              <a:rPr lang="en-ID" sz="1200" dirty="0" err="1"/>
              <a:t>bagi</a:t>
            </a:r>
            <a:r>
              <a:rPr lang="en-ID" sz="1200" dirty="0"/>
              <a:t> </a:t>
            </a:r>
            <a:r>
              <a:rPr lang="en-ID" sz="1200" dirty="0" err="1"/>
              <a:t>pelaku</a:t>
            </a:r>
            <a:r>
              <a:rPr lang="en-ID" sz="1200" dirty="0"/>
              <a:t> </a:t>
            </a:r>
            <a:r>
              <a:rPr lang="en-ID" sz="1200" dirty="0" err="1"/>
              <a:t>pelecehan</a:t>
            </a:r>
            <a:r>
              <a:rPr lang="en-ID" sz="1200" dirty="0"/>
              <a:t> </a:t>
            </a:r>
            <a:r>
              <a:rPr lang="en-ID" sz="1200" dirty="0" err="1"/>
              <a:t>seksual</a:t>
            </a:r>
            <a:r>
              <a:rPr lang="en-ID" sz="1200" dirty="0"/>
              <a:t> </a:t>
            </a:r>
            <a:endParaRPr sz="1200" dirty="0"/>
          </a:p>
        </p:txBody>
      </p:sp>
      <p:sp>
        <p:nvSpPr>
          <p:cNvPr id="2869" name="Google Shape;2869;p44"/>
          <p:cNvSpPr txBox="1">
            <a:spLocks noGrp="1"/>
          </p:cNvSpPr>
          <p:nvPr>
            <p:ph type="subTitle" idx="7"/>
          </p:nvPr>
        </p:nvSpPr>
        <p:spPr>
          <a:xfrm>
            <a:off x="5076323" y="3219601"/>
            <a:ext cx="3163668" cy="10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Bentengi</a:t>
            </a:r>
            <a:r>
              <a:rPr lang="en-ID" sz="1200" dirty="0"/>
              <a:t> </a:t>
            </a:r>
            <a:r>
              <a:rPr lang="en-ID" sz="1200" dirty="0" err="1"/>
              <a:t>diri</a:t>
            </a:r>
            <a:r>
              <a:rPr lang="en-ID" sz="1200" dirty="0"/>
              <a:t> Anda </a:t>
            </a:r>
            <a:r>
              <a:rPr lang="en-ID" sz="1200" dirty="0" err="1"/>
              <a:t>dari</a:t>
            </a:r>
            <a:r>
              <a:rPr lang="en-ID" sz="1200" dirty="0"/>
              <a:t> </a:t>
            </a:r>
            <a:r>
              <a:rPr lang="en-ID" sz="1200" dirty="0" err="1"/>
              <a:t>segala</a:t>
            </a:r>
            <a:r>
              <a:rPr lang="en-ID" sz="1200" dirty="0"/>
              <a:t> </a:t>
            </a:r>
            <a:r>
              <a:rPr lang="en-ID" sz="1200" dirty="0" err="1"/>
              <a:t>sesuatu</a:t>
            </a:r>
            <a:r>
              <a:rPr lang="en-ID" sz="1200" dirty="0"/>
              <a:t> yang </a:t>
            </a:r>
            <a:r>
              <a:rPr lang="en-ID" sz="1200" dirty="0" err="1"/>
              <a:t>berbau</a:t>
            </a:r>
            <a:r>
              <a:rPr lang="en-ID" sz="1200" dirty="0"/>
              <a:t> </a:t>
            </a:r>
            <a:r>
              <a:rPr lang="en-ID" sz="1200" dirty="0" err="1"/>
              <a:t>pelecehan</a:t>
            </a:r>
            <a:r>
              <a:rPr lang="en-ID" sz="1200" dirty="0"/>
              <a:t> </a:t>
            </a:r>
            <a:r>
              <a:rPr lang="en-ID" sz="1200" dirty="0" err="1"/>
              <a:t>seksual</a:t>
            </a:r>
            <a:r>
              <a:rPr lang="en-ID" sz="1200" dirty="0"/>
              <a:t> dan </a:t>
            </a:r>
            <a:r>
              <a:rPr lang="en-ID" sz="1200" dirty="0" err="1"/>
              <a:t>segera</a:t>
            </a:r>
            <a:r>
              <a:rPr lang="en-ID" sz="1200" dirty="0"/>
              <a:t> </a:t>
            </a:r>
            <a:r>
              <a:rPr lang="en-ID" sz="1200" dirty="0" err="1"/>
              <a:t>laporkan</a:t>
            </a:r>
            <a:r>
              <a:rPr lang="en-ID" sz="1200" dirty="0"/>
              <a:t> </a:t>
            </a:r>
            <a:r>
              <a:rPr lang="en-ID" sz="1200" dirty="0" err="1"/>
              <a:t>kepada</a:t>
            </a:r>
            <a:r>
              <a:rPr lang="en-ID" sz="1200" dirty="0"/>
              <a:t> </a:t>
            </a:r>
            <a:r>
              <a:rPr lang="en-ID" sz="1200" dirty="0" err="1"/>
              <a:t>pihak</a:t>
            </a:r>
            <a:r>
              <a:rPr lang="en-ID" sz="1200" dirty="0"/>
              <a:t> </a:t>
            </a:r>
            <a:r>
              <a:rPr lang="en-ID" sz="1200" dirty="0" err="1"/>
              <a:t>berwajib</a:t>
            </a:r>
            <a:r>
              <a:rPr lang="en-ID" sz="1200" dirty="0"/>
              <a:t> </a:t>
            </a:r>
            <a:r>
              <a:rPr lang="en-ID" sz="1200" dirty="0" err="1"/>
              <a:t>apabila</a:t>
            </a:r>
            <a:r>
              <a:rPr lang="en-ID" sz="1200" dirty="0"/>
              <a:t> </a:t>
            </a:r>
            <a:r>
              <a:rPr lang="en-ID" sz="1200" dirty="0" err="1"/>
              <a:t>mengalaminya</a:t>
            </a:r>
            <a:r>
              <a:rPr lang="en-ID" sz="1200" dirty="0"/>
              <a:t>. </a:t>
            </a:r>
            <a:r>
              <a:rPr lang="en-ID" sz="1200" dirty="0" err="1"/>
              <a:t>Jangan</a:t>
            </a:r>
            <a:r>
              <a:rPr lang="en-ID" sz="1200" dirty="0"/>
              <a:t> </a:t>
            </a:r>
            <a:r>
              <a:rPr lang="en-ID" sz="1200" dirty="0" err="1"/>
              <a:t>tinggal</a:t>
            </a:r>
            <a:r>
              <a:rPr lang="en-ID" sz="1200" dirty="0"/>
              <a:t> </a:t>
            </a:r>
            <a:r>
              <a:rPr lang="en-ID" sz="1200" dirty="0" err="1"/>
              <a:t>diam</a:t>
            </a:r>
            <a:endParaRPr sz="1200" dirty="0"/>
          </a:p>
        </p:txBody>
      </p:sp>
      <p:sp>
        <p:nvSpPr>
          <p:cNvPr id="2870" name="Google Shape;2870;p44"/>
          <p:cNvSpPr txBox="1">
            <a:spLocks noGrp="1"/>
          </p:cNvSpPr>
          <p:nvPr>
            <p:ph type="subTitle" idx="8"/>
          </p:nvPr>
        </p:nvSpPr>
        <p:spPr>
          <a:xfrm>
            <a:off x="5076374" y="2989834"/>
            <a:ext cx="2665500" cy="33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Berani</a:t>
            </a:r>
            <a:r>
              <a:rPr lang="en-ID" sz="1200" dirty="0"/>
              <a:t> </a:t>
            </a:r>
            <a:r>
              <a:rPr lang="en-ID" sz="1200" dirty="0" err="1"/>
              <a:t>bersikap</a:t>
            </a:r>
            <a:r>
              <a:rPr lang="en-ID" sz="1200" dirty="0"/>
              <a:t> </a:t>
            </a:r>
            <a:r>
              <a:rPr lang="en-ID" sz="1200" dirty="0" err="1"/>
              <a:t>tegas</a:t>
            </a:r>
            <a:endParaRPr lang="en-ID" sz="12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3" name="Google Shape;3383;p59"/>
          <p:cNvSpPr txBox="1">
            <a:spLocks noGrp="1"/>
          </p:cNvSpPr>
          <p:nvPr>
            <p:ph type="subTitle" idx="1"/>
          </p:nvPr>
        </p:nvSpPr>
        <p:spPr>
          <a:xfrm>
            <a:off x="458601" y="1428787"/>
            <a:ext cx="3810432" cy="227780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Tawuran</a:t>
            </a:r>
            <a:r>
              <a:rPr lang="en-ID" sz="1200" dirty="0"/>
              <a:t> </a:t>
            </a:r>
            <a:r>
              <a:rPr lang="en-ID" sz="1200" dirty="0" err="1"/>
              <a:t>antar</a:t>
            </a:r>
            <a:r>
              <a:rPr lang="en-ID" sz="1200" dirty="0"/>
              <a:t> </a:t>
            </a:r>
            <a:r>
              <a:rPr lang="en-ID" sz="1200" dirty="0" err="1"/>
              <a:t>pelajar</a:t>
            </a:r>
            <a:r>
              <a:rPr lang="en-ID" sz="1200" dirty="0"/>
              <a:t> </a:t>
            </a:r>
            <a:r>
              <a:rPr lang="en-ID" sz="1200" dirty="0" err="1"/>
              <a:t>memang</a:t>
            </a:r>
            <a:r>
              <a:rPr lang="en-ID" sz="1200" dirty="0"/>
              <a:t> </a:t>
            </a:r>
            <a:r>
              <a:rPr lang="en-ID" sz="1200" dirty="0" err="1"/>
              <a:t>kerap</a:t>
            </a:r>
            <a:r>
              <a:rPr lang="en-ID" sz="1200" dirty="0"/>
              <a:t> </a:t>
            </a:r>
            <a:r>
              <a:rPr lang="en-ID" sz="1200" dirty="0" err="1"/>
              <a:t>terjadi</a:t>
            </a:r>
            <a:r>
              <a:rPr lang="en-ID" sz="1200" dirty="0"/>
              <a:t> di Indonesia. </a:t>
            </a:r>
            <a:r>
              <a:rPr lang="en-ID" sz="1200" dirty="0" err="1"/>
              <a:t>Tawuran</a:t>
            </a:r>
            <a:r>
              <a:rPr lang="en-ID" sz="1200" dirty="0"/>
              <a:t> </a:t>
            </a:r>
            <a:r>
              <a:rPr lang="en-ID" sz="1200" dirty="0" err="1"/>
              <a:t>pelajar</a:t>
            </a:r>
            <a:r>
              <a:rPr lang="en-ID" sz="1200" dirty="0"/>
              <a:t> </a:t>
            </a:r>
            <a:r>
              <a:rPr lang="en-ID" sz="1200" dirty="0" err="1"/>
              <a:t>sekolah</a:t>
            </a:r>
            <a:r>
              <a:rPr lang="en-ID" sz="1200" dirty="0"/>
              <a:t> </a:t>
            </a:r>
            <a:r>
              <a:rPr lang="en-ID" sz="1200" dirty="0" err="1"/>
              <a:t>menjadi</a:t>
            </a:r>
            <a:r>
              <a:rPr lang="en-ID" sz="1200" dirty="0"/>
              <a:t> </a:t>
            </a:r>
            <a:r>
              <a:rPr lang="en-ID" sz="1200" dirty="0" err="1"/>
              <a:t>potret</a:t>
            </a:r>
            <a:r>
              <a:rPr lang="en-ID" sz="1200" dirty="0"/>
              <a:t> </a:t>
            </a:r>
            <a:r>
              <a:rPr lang="en-ID" sz="1200" dirty="0" err="1"/>
              <a:t>buram</a:t>
            </a:r>
            <a:r>
              <a:rPr lang="en-ID" sz="1200" dirty="0"/>
              <a:t> </a:t>
            </a:r>
            <a:r>
              <a:rPr lang="en-ID" sz="1200" dirty="0" err="1"/>
              <a:t>dalam</a:t>
            </a:r>
            <a:r>
              <a:rPr lang="en-ID" sz="1200" dirty="0"/>
              <a:t> dunia </a:t>
            </a:r>
            <a:r>
              <a:rPr lang="en-ID" sz="1200" dirty="0" err="1"/>
              <a:t>pendidikan</a:t>
            </a:r>
            <a:r>
              <a:rPr lang="en-ID" sz="1200" dirty="0"/>
              <a:t> Indonesia. </a:t>
            </a:r>
            <a:r>
              <a:rPr lang="en-ID" sz="1200" dirty="0" err="1"/>
              <a:t>Umumnya</a:t>
            </a:r>
            <a:r>
              <a:rPr lang="en-ID" sz="1200" dirty="0"/>
              <a:t>, </a:t>
            </a:r>
            <a:r>
              <a:rPr lang="en-ID" sz="1200" dirty="0" err="1"/>
              <a:t>kasus</a:t>
            </a:r>
            <a:r>
              <a:rPr lang="en-ID" sz="1200" dirty="0"/>
              <a:t> </a:t>
            </a:r>
            <a:r>
              <a:rPr lang="en-ID" sz="1200" dirty="0" err="1"/>
              <a:t>bermula</a:t>
            </a:r>
            <a:r>
              <a:rPr lang="en-ID" sz="1200" dirty="0"/>
              <a:t> </a:t>
            </a:r>
            <a:r>
              <a:rPr lang="en-ID" sz="1200" dirty="0" err="1"/>
              <a:t>ketika</a:t>
            </a:r>
            <a:r>
              <a:rPr lang="en-ID" sz="1200" dirty="0"/>
              <a:t> para </a:t>
            </a:r>
            <a:r>
              <a:rPr lang="en-ID" sz="1200" dirty="0" err="1"/>
              <a:t>pelajar</a:t>
            </a:r>
            <a:r>
              <a:rPr lang="en-ID" sz="1200" dirty="0"/>
              <a:t> </a:t>
            </a:r>
            <a:r>
              <a:rPr lang="en-ID" sz="1200" dirty="0" err="1"/>
              <a:t>saling</a:t>
            </a:r>
            <a:r>
              <a:rPr lang="en-ID" sz="1200" dirty="0"/>
              <a:t> </a:t>
            </a:r>
            <a:r>
              <a:rPr lang="en-ID" sz="1200" dirty="0" err="1"/>
              <a:t>ejek</a:t>
            </a:r>
            <a:r>
              <a:rPr lang="en-ID" sz="1200" dirty="0"/>
              <a:t> di </a:t>
            </a:r>
            <a:r>
              <a:rPr lang="en-ID" sz="1200" dirty="0" err="1"/>
              <a:t>sosial</a:t>
            </a:r>
            <a:r>
              <a:rPr lang="en-ID" sz="1200" dirty="0"/>
              <a:t> media. </a:t>
            </a:r>
            <a:r>
              <a:rPr lang="en-ID" sz="1200" dirty="0" err="1"/>
              <a:t>Tak</a:t>
            </a:r>
            <a:r>
              <a:rPr lang="en-ID" sz="1200" dirty="0"/>
              <a:t> </a:t>
            </a:r>
            <a:r>
              <a:rPr lang="en-ID" sz="1200" dirty="0" err="1"/>
              <a:t>jarang</a:t>
            </a:r>
            <a:r>
              <a:rPr lang="en-ID" sz="1200" dirty="0"/>
              <a:t>, </a:t>
            </a:r>
            <a:r>
              <a:rPr lang="en-ID" sz="1200" dirty="0" err="1"/>
              <a:t>aksi</a:t>
            </a:r>
            <a:r>
              <a:rPr lang="en-ID" sz="1200" dirty="0"/>
              <a:t> </a:t>
            </a:r>
            <a:r>
              <a:rPr lang="en-ID" sz="1200" dirty="0" err="1"/>
              <a:t>tawuran</a:t>
            </a:r>
            <a:r>
              <a:rPr lang="en-ID" sz="1200" dirty="0"/>
              <a:t> yang </a:t>
            </a:r>
            <a:r>
              <a:rPr lang="en-ID" sz="1200" dirty="0" err="1"/>
              <a:t>dilakukan</a:t>
            </a:r>
            <a:r>
              <a:rPr lang="en-ID" sz="1200" dirty="0"/>
              <a:t> </a:t>
            </a:r>
            <a:r>
              <a:rPr lang="en-ID" sz="1200" dirty="0" err="1"/>
              <a:t>berujuang</a:t>
            </a:r>
            <a:r>
              <a:rPr lang="en-ID" sz="1200" dirty="0"/>
              <a:t> </a:t>
            </a:r>
            <a:r>
              <a:rPr lang="en-ID" sz="1200" dirty="0" err="1"/>
              <a:t>kematian</a:t>
            </a:r>
            <a:r>
              <a:rPr lang="en-ID" sz="1200" dirty="0"/>
              <a:t>. napas </a:t>
            </a:r>
            <a:r>
              <a:rPr lang="en-ID" sz="1200" dirty="0" err="1"/>
              <a:t>terakhir</a:t>
            </a:r>
            <a:r>
              <a:rPr lang="en-ID" sz="1200" dirty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ID" sz="12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Seperti</a:t>
            </a:r>
            <a:r>
              <a:rPr lang="en-ID" sz="1200" dirty="0"/>
              <a:t> </a:t>
            </a:r>
            <a:r>
              <a:rPr lang="en-ID" sz="1200" dirty="0" err="1"/>
              <a:t>kasus</a:t>
            </a:r>
            <a:r>
              <a:rPr lang="en-ID" sz="1200" dirty="0"/>
              <a:t> </a:t>
            </a:r>
            <a:r>
              <a:rPr lang="en-ID" sz="1200" dirty="0" err="1"/>
              <a:t>terbaru</a:t>
            </a:r>
            <a:r>
              <a:rPr lang="en-ID" sz="1200" dirty="0"/>
              <a:t> </a:t>
            </a:r>
            <a:r>
              <a:rPr lang="en-ID" sz="1200" dirty="0" err="1"/>
              <a:t>saat</a:t>
            </a:r>
            <a:r>
              <a:rPr lang="en-ID" sz="1200" dirty="0"/>
              <a:t> </a:t>
            </a:r>
            <a:r>
              <a:rPr lang="en-ID" sz="1200" dirty="0" err="1"/>
              <a:t>ini</a:t>
            </a:r>
            <a:r>
              <a:rPr lang="en-ID" sz="1200" dirty="0"/>
              <a:t> </a:t>
            </a:r>
            <a:r>
              <a:rPr lang="en-ID" sz="1200" dirty="0" err="1"/>
              <a:t>yaitu</a:t>
            </a:r>
            <a:r>
              <a:rPr lang="en-ID" sz="1200" dirty="0"/>
              <a:t> </a:t>
            </a:r>
            <a:r>
              <a:rPr lang="en-ID" sz="1200" dirty="0" err="1"/>
              <a:t>sebuah</a:t>
            </a:r>
            <a:r>
              <a:rPr lang="en-ID" sz="1200" dirty="0"/>
              <a:t> </a:t>
            </a:r>
            <a:r>
              <a:rPr lang="en-ID" sz="1200" dirty="0" err="1"/>
              <a:t>tawuran</a:t>
            </a:r>
            <a:r>
              <a:rPr lang="en-ID" sz="1200" dirty="0"/>
              <a:t> </a:t>
            </a:r>
            <a:r>
              <a:rPr lang="en-ID" sz="1200" dirty="0" err="1"/>
              <a:t>antar</a:t>
            </a:r>
            <a:r>
              <a:rPr lang="en-ID" sz="1200" dirty="0"/>
              <a:t> </a:t>
            </a:r>
            <a:r>
              <a:rPr lang="en-ID" sz="1200" dirty="0" err="1"/>
              <a:t>pelajar</a:t>
            </a:r>
            <a:r>
              <a:rPr lang="en-ID" sz="1200" dirty="0"/>
              <a:t> </a:t>
            </a:r>
            <a:r>
              <a:rPr lang="en-ID" sz="1200" dirty="0" err="1"/>
              <a:t>terjadi</a:t>
            </a:r>
            <a:r>
              <a:rPr lang="en-ID" sz="1200" dirty="0"/>
              <a:t> pada </a:t>
            </a:r>
            <a:r>
              <a:rPr lang="en-ID" sz="1200" dirty="0" err="1"/>
              <a:t>Kamis</a:t>
            </a:r>
            <a:r>
              <a:rPr lang="en-ID" sz="1200" dirty="0"/>
              <a:t>, 5 </a:t>
            </a:r>
            <a:r>
              <a:rPr lang="en-ID" sz="1200" dirty="0" err="1"/>
              <a:t>Agustus</a:t>
            </a:r>
            <a:r>
              <a:rPr lang="en-ID" sz="1200" dirty="0"/>
              <a:t> 2021 di wilayah </a:t>
            </a:r>
            <a:r>
              <a:rPr lang="en-ID" sz="1200" dirty="0" err="1"/>
              <a:t>Sukabumi</a:t>
            </a:r>
            <a:r>
              <a:rPr lang="en-ID" sz="1200" dirty="0"/>
              <a:t>, </a:t>
            </a:r>
            <a:r>
              <a:rPr lang="en-ID" sz="1200" dirty="0" err="1"/>
              <a:t>Jawa</a:t>
            </a:r>
            <a:r>
              <a:rPr lang="en-ID" sz="1200" dirty="0"/>
              <a:t> Barat. </a:t>
            </a:r>
            <a:r>
              <a:rPr lang="en-ID" sz="1200" dirty="0" err="1"/>
              <a:t>Akibatnya</a:t>
            </a:r>
            <a:r>
              <a:rPr lang="en-ID" sz="1200" dirty="0"/>
              <a:t>, </a:t>
            </a:r>
            <a:r>
              <a:rPr lang="en-ID" sz="1200" dirty="0" err="1"/>
              <a:t>seorang</a:t>
            </a:r>
            <a:r>
              <a:rPr lang="en-ID" sz="1200" dirty="0"/>
              <a:t> </a:t>
            </a:r>
            <a:r>
              <a:rPr lang="en-ID" sz="1200" dirty="0" err="1"/>
              <a:t>pelajar</a:t>
            </a:r>
            <a:r>
              <a:rPr lang="en-ID" sz="1200" dirty="0"/>
              <a:t> </a:t>
            </a:r>
            <a:r>
              <a:rPr lang="en-ID" sz="1200" dirty="0" err="1"/>
              <a:t>tewas</a:t>
            </a:r>
            <a:r>
              <a:rPr lang="en-ID" sz="1200" dirty="0"/>
              <a:t>. </a:t>
            </a:r>
            <a:r>
              <a:rPr lang="en-ID" sz="1200" dirty="0" err="1"/>
              <a:t>Dikutip</a:t>
            </a:r>
            <a:r>
              <a:rPr lang="en-ID" sz="1200" dirty="0"/>
              <a:t> </a:t>
            </a:r>
            <a:r>
              <a:rPr lang="en-ID" sz="1200" dirty="0" err="1"/>
              <a:t>dari</a:t>
            </a:r>
            <a:r>
              <a:rPr lang="en-ID" sz="1200" dirty="0"/>
              <a:t> </a:t>
            </a:r>
            <a:r>
              <a:rPr lang="en-ID" sz="1200" dirty="0" err="1"/>
              <a:t>berbagai</a:t>
            </a:r>
            <a:r>
              <a:rPr lang="en-ID" sz="1200" dirty="0"/>
              <a:t> </a:t>
            </a:r>
            <a:r>
              <a:rPr lang="en-ID" sz="1200" dirty="0" err="1"/>
              <a:t>sumber</a:t>
            </a:r>
            <a:r>
              <a:rPr lang="en-ID" sz="1200" dirty="0"/>
              <a:t>, korban </a:t>
            </a:r>
            <a:r>
              <a:rPr lang="en-ID" sz="1200" dirty="0" err="1"/>
              <a:t>tewas</a:t>
            </a:r>
            <a:r>
              <a:rPr lang="en-ID" sz="1200" dirty="0"/>
              <a:t> </a:t>
            </a:r>
            <a:r>
              <a:rPr lang="en-ID" sz="1200" dirty="0" err="1"/>
              <a:t>adalah</a:t>
            </a:r>
            <a:r>
              <a:rPr lang="en-ID" sz="1200" dirty="0"/>
              <a:t> </a:t>
            </a:r>
            <a:r>
              <a:rPr lang="en-ID" sz="1200" dirty="0" err="1"/>
              <a:t>pelajar</a:t>
            </a:r>
            <a:r>
              <a:rPr lang="en-ID" sz="1200" dirty="0"/>
              <a:t> </a:t>
            </a:r>
            <a:r>
              <a:rPr lang="en-ID" sz="1200" dirty="0" err="1"/>
              <a:t>berusia</a:t>
            </a:r>
            <a:r>
              <a:rPr lang="en-ID" sz="1200" dirty="0"/>
              <a:t> 17 </a:t>
            </a:r>
            <a:r>
              <a:rPr lang="en-ID" sz="1200" dirty="0" err="1"/>
              <a:t>tahun</a:t>
            </a:r>
            <a:r>
              <a:rPr lang="en-ID" sz="1200" dirty="0"/>
              <a:t> </a:t>
            </a:r>
            <a:r>
              <a:rPr lang="en-ID" sz="1200" dirty="0" err="1"/>
              <a:t>dengan</a:t>
            </a:r>
            <a:r>
              <a:rPr lang="en-ID" sz="1200" dirty="0"/>
              <a:t> </a:t>
            </a:r>
            <a:r>
              <a:rPr lang="en-ID" sz="1200" dirty="0" err="1"/>
              <a:t>inisial</a:t>
            </a:r>
            <a:r>
              <a:rPr lang="en-ID" sz="1200" dirty="0"/>
              <a:t> AM. </a:t>
            </a:r>
            <a:r>
              <a:rPr lang="en-ID" sz="1200" dirty="0" err="1"/>
              <a:t>Selain</a:t>
            </a:r>
            <a:r>
              <a:rPr lang="en-ID" sz="1200" dirty="0"/>
              <a:t> </a:t>
            </a:r>
            <a:r>
              <a:rPr lang="en-ID" sz="1200" dirty="0" err="1"/>
              <a:t>itu</a:t>
            </a:r>
            <a:r>
              <a:rPr lang="en-ID" sz="1200" dirty="0"/>
              <a:t>, </a:t>
            </a:r>
            <a:r>
              <a:rPr lang="en-ID" sz="1200" dirty="0" err="1"/>
              <a:t>ada</a:t>
            </a:r>
            <a:r>
              <a:rPr lang="en-ID" sz="1200" dirty="0"/>
              <a:t> 2 </a:t>
            </a:r>
            <a:r>
              <a:rPr lang="en-ID" sz="1200" dirty="0" err="1"/>
              <a:t>pelajar</a:t>
            </a:r>
            <a:r>
              <a:rPr lang="en-ID" sz="1200" dirty="0"/>
              <a:t> lain yang </a:t>
            </a:r>
            <a:r>
              <a:rPr lang="en-ID" sz="1200" dirty="0" err="1"/>
              <a:t>dikabarkan</a:t>
            </a:r>
            <a:r>
              <a:rPr lang="en-ID" sz="1200" dirty="0"/>
              <a:t> </a:t>
            </a:r>
            <a:r>
              <a:rPr lang="en-ID" sz="1200" dirty="0" err="1"/>
              <a:t>mengalami</a:t>
            </a:r>
            <a:r>
              <a:rPr lang="en-ID" sz="1200" dirty="0"/>
              <a:t> </a:t>
            </a:r>
            <a:r>
              <a:rPr lang="en-ID" sz="1200" dirty="0" err="1"/>
              <a:t>luka</a:t>
            </a:r>
            <a:r>
              <a:rPr lang="en-ID" sz="1200" dirty="0"/>
              <a:t> </a:t>
            </a:r>
            <a:r>
              <a:rPr lang="en-ID" sz="1200" dirty="0" err="1"/>
              <a:t>bacok</a:t>
            </a:r>
            <a:r>
              <a:rPr lang="en-ID" sz="1200" dirty="0"/>
              <a:t>.</a:t>
            </a:r>
            <a:endParaRPr sz="1200" dirty="0"/>
          </a:p>
        </p:txBody>
      </p:sp>
      <p:sp>
        <p:nvSpPr>
          <p:cNvPr id="3384" name="Google Shape;3384;p59"/>
          <p:cNvSpPr/>
          <p:nvPr/>
        </p:nvSpPr>
        <p:spPr>
          <a:xfrm flipH="1">
            <a:off x="5372725" y="1543900"/>
            <a:ext cx="2402100" cy="2788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5" name="Google Shape;3385;p59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2. Tawuran Antar Pelajar</a:t>
            </a:r>
            <a:endParaRPr dirty="0"/>
          </a:p>
        </p:txBody>
      </p:sp>
      <p:sp>
        <p:nvSpPr>
          <p:cNvPr id="3386" name="Google Shape;3386;p59"/>
          <p:cNvSpPr/>
          <p:nvPr/>
        </p:nvSpPr>
        <p:spPr>
          <a:xfrm flipH="1">
            <a:off x="5296525" y="1467700"/>
            <a:ext cx="2402100" cy="278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7" name="Google Shape;3387;p59"/>
          <p:cNvSpPr/>
          <p:nvPr/>
        </p:nvSpPr>
        <p:spPr>
          <a:xfrm flipH="1">
            <a:off x="5220325" y="1391500"/>
            <a:ext cx="2402100" cy="278880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5" name="Google Shape;3395;p59"/>
          <p:cNvSpPr/>
          <p:nvPr/>
        </p:nvSpPr>
        <p:spPr>
          <a:xfrm flipH="1">
            <a:off x="4345233" y="2696967"/>
            <a:ext cx="708883" cy="330266"/>
          </a:xfrm>
          <a:custGeom>
            <a:avLst/>
            <a:gdLst/>
            <a:ahLst/>
            <a:cxnLst/>
            <a:rect l="l" t="t" r="r" b="b"/>
            <a:pathLst>
              <a:path w="59520" h="27736" extrusionOk="0">
                <a:moveTo>
                  <a:pt x="45780" y="0"/>
                </a:moveTo>
                <a:cubicBezTo>
                  <a:pt x="45018" y="0"/>
                  <a:pt x="44256" y="289"/>
                  <a:pt x="43672" y="866"/>
                </a:cubicBezTo>
                <a:cubicBezTo>
                  <a:pt x="42506" y="2033"/>
                  <a:pt x="42506" y="3914"/>
                  <a:pt x="43672" y="5081"/>
                </a:cubicBezTo>
                <a:lnTo>
                  <a:pt x="49173" y="10582"/>
                </a:lnTo>
                <a:lnTo>
                  <a:pt x="2977" y="10582"/>
                </a:lnTo>
                <a:cubicBezTo>
                  <a:pt x="1334" y="10582"/>
                  <a:pt x="0" y="11904"/>
                  <a:pt x="0" y="13559"/>
                </a:cubicBezTo>
                <a:cubicBezTo>
                  <a:pt x="0" y="15202"/>
                  <a:pt x="1334" y="16535"/>
                  <a:pt x="2977" y="16535"/>
                </a:cubicBezTo>
                <a:lnTo>
                  <a:pt x="49268" y="16535"/>
                </a:lnTo>
                <a:lnTo>
                  <a:pt x="43149" y="22655"/>
                </a:lnTo>
                <a:cubicBezTo>
                  <a:pt x="41982" y="23822"/>
                  <a:pt x="41982" y="25703"/>
                  <a:pt x="43149" y="26870"/>
                </a:cubicBezTo>
                <a:cubicBezTo>
                  <a:pt x="43726" y="27447"/>
                  <a:pt x="44488" y="27736"/>
                  <a:pt x="45250" y="27736"/>
                </a:cubicBezTo>
                <a:cubicBezTo>
                  <a:pt x="46012" y="27736"/>
                  <a:pt x="46774" y="27447"/>
                  <a:pt x="47352" y="26870"/>
                </a:cubicBezTo>
                <a:lnTo>
                  <a:pt x="57984" y="16237"/>
                </a:lnTo>
                <a:cubicBezTo>
                  <a:pt x="58139" y="16035"/>
                  <a:pt x="58317" y="15856"/>
                  <a:pt x="58508" y="15702"/>
                </a:cubicBezTo>
                <a:cubicBezTo>
                  <a:pt x="59210" y="14999"/>
                  <a:pt x="59520" y="13987"/>
                  <a:pt x="59329" y="13023"/>
                </a:cubicBezTo>
                <a:cubicBezTo>
                  <a:pt x="59186" y="12285"/>
                  <a:pt x="58782" y="11630"/>
                  <a:pt x="58198" y="11177"/>
                </a:cubicBezTo>
                <a:lnTo>
                  <a:pt x="47887" y="866"/>
                </a:lnTo>
                <a:cubicBezTo>
                  <a:pt x="47304" y="289"/>
                  <a:pt x="46542" y="0"/>
                  <a:pt x="4578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9" name="Google Shape;3319;p56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Faktor Penyebab terjadinya Tawuran Antar Pelajar</a:t>
            </a:r>
            <a:endParaRPr sz="2000" dirty="0"/>
          </a:p>
        </p:txBody>
      </p:sp>
      <p:graphicFrame>
        <p:nvGraphicFramePr>
          <p:cNvPr id="3320" name="Google Shape;3320;p56"/>
          <p:cNvGraphicFramePr/>
          <p:nvPr>
            <p:extLst>
              <p:ext uri="{D42A27DB-BD31-4B8C-83A1-F6EECF244321}">
                <p14:modId xmlns:p14="http://schemas.microsoft.com/office/powerpoint/2010/main" val="3621800863"/>
              </p:ext>
            </p:extLst>
          </p:nvPr>
        </p:nvGraphicFramePr>
        <p:xfrm>
          <a:off x="1086538" y="1374975"/>
          <a:ext cx="6970975" cy="3130275"/>
        </p:xfrm>
        <a:graphic>
          <a:graphicData uri="http://schemas.openxmlformats.org/drawingml/2006/table">
            <a:tbl>
              <a:tblPr>
                <a:noFill/>
                <a:tableStyleId>{82A3A05C-45DB-4F94-9B37-64350C9FF5E8}</a:tableStyleId>
              </a:tblPr>
              <a:tblGrid>
                <a:gridCol w="3474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6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10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Faktor Internal</a:t>
                      </a:r>
                      <a:endParaRPr sz="1600" b="1" dirty="0">
                        <a:solidFill>
                          <a:schemeClr val="dk2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Faktor</a:t>
                      </a:r>
                      <a:r>
                        <a:rPr lang="en-US" sz="1600" b="1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Eksternal</a:t>
                      </a:r>
                      <a:endParaRPr sz="1600" b="1" dirty="0">
                        <a:solidFill>
                          <a:schemeClr val="dk2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Penyebab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tawuran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yang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pertama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yaitu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karena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remaja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atau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pelajar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tersebut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sedang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mengalami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krisis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identitas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. Jika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tidak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mampu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menemukan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atau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menginternalisasi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nilai-nilai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positif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ke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dalam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dirinya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,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serta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tidak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dapat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mengidentifikasi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dengan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figur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yang ideal,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maka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akan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berakibat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buruk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,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yakni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munculnya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penyimpangan-penyimpangan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perilaku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tersebut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.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ID" sz="1200" dirty="0">
                        <a:solidFill>
                          <a:schemeClr val="dk2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Penyebab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tawuran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berikutnya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yaitu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karena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remaja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memiliki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control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diri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yang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lemah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.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Kontrol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diri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merujuk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pada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ketidakstabilan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emosi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,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emosi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ini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meliputi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mudah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marah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,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frustrasi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, dan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kurang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peka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terhadap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lingkungan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sosialnya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.</a:t>
                      </a:r>
                      <a:endParaRPr sz="1200" dirty="0">
                        <a:solidFill>
                          <a:schemeClr val="dk2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Pengawasan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orangtua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yang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tidak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memadai</a:t>
                      </a:r>
                      <a:endParaRPr lang="en-ID" sz="1200" dirty="0">
                        <a:solidFill>
                          <a:schemeClr val="dk2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Tekanan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dari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teman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sebaya</a:t>
                      </a:r>
                      <a:endParaRPr lang="en-ID" sz="1200" dirty="0">
                        <a:solidFill>
                          <a:schemeClr val="dk2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Komunitas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dan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lingkungan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tempat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tinggal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remaja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juga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dapat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berdampak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pada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mereka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dan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mengarahkan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mereka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untuk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bertindak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lebih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 </a:t>
                      </a:r>
                      <a:r>
                        <a:rPr lang="en-ID" sz="1200" dirty="0" err="1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agresif</a:t>
                      </a:r>
                      <a:r>
                        <a:rPr lang="en-ID" sz="1200" dirty="0">
                          <a:solidFill>
                            <a:schemeClr val="dk2"/>
                          </a:solidFill>
                          <a:latin typeface="Nunito"/>
                          <a:ea typeface="Nunito"/>
                          <a:cs typeface="Nunito"/>
                          <a:sym typeface="Nunito"/>
                        </a:rPr>
                        <a:t>.</a:t>
                      </a:r>
                      <a:endParaRPr sz="1200" dirty="0">
                        <a:solidFill>
                          <a:schemeClr val="dk2"/>
                        </a:solidFill>
                        <a:latin typeface="Nunito"/>
                        <a:ea typeface="Nunito"/>
                        <a:cs typeface="Nunito"/>
                        <a:sym typeface="Nunito"/>
                      </a:endParaRPr>
                    </a:p>
                  </a:txBody>
                  <a:tcPr marL="91425" marR="91425" marT="18000" marB="18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19" name="Google Shape;2919;p46"/>
          <p:cNvGrpSpPr/>
          <p:nvPr/>
        </p:nvGrpSpPr>
        <p:grpSpPr>
          <a:xfrm>
            <a:off x="4870288" y="3083449"/>
            <a:ext cx="3021000" cy="1424321"/>
            <a:chOff x="4870288" y="2865238"/>
            <a:chExt cx="3021000" cy="1424321"/>
          </a:xfrm>
        </p:grpSpPr>
        <p:sp>
          <p:nvSpPr>
            <p:cNvPr id="2920" name="Google Shape;2920;p46"/>
            <p:cNvSpPr/>
            <p:nvPr/>
          </p:nvSpPr>
          <p:spPr>
            <a:xfrm rot="10800000" flipH="1">
              <a:off x="4870288" y="2865238"/>
              <a:ext cx="3021000" cy="3303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21" name="Google Shape;2921;p46"/>
            <p:cNvGrpSpPr/>
            <p:nvPr/>
          </p:nvGrpSpPr>
          <p:grpSpPr>
            <a:xfrm>
              <a:off x="4991290" y="3451292"/>
              <a:ext cx="2778996" cy="838267"/>
              <a:chOff x="1195840" y="2693050"/>
              <a:chExt cx="2991063" cy="838267"/>
            </a:xfrm>
          </p:grpSpPr>
          <p:cxnSp>
            <p:nvCxnSpPr>
              <p:cNvPr id="2922" name="Google Shape;2922;p46"/>
              <p:cNvCxnSpPr/>
              <p:nvPr/>
            </p:nvCxnSpPr>
            <p:spPr>
              <a:xfrm>
                <a:off x="1195840" y="2693050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23" name="Google Shape;2923;p46"/>
              <p:cNvCxnSpPr/>
              <p:nvPr/>
            </p:nvCxnSpPr>
            <p:spPr>
              <a:xfrm>
                <a:off x="1195840" y="2902617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24" name="Google Shape;2924;p46"/>
              <p:cNvCxnSpPr/>
              <p:nvPr/>
            </p:nvCxnSpPr>
            <p:spPr>
              <a:xfrm>
                <a:off x="1195840" y="3112183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25" name="Google Shape;2925;p46"/>
              <p:cNvCxnSpPr/>
              <p:nvPr/>
            </p:nvCxnSpPr>
            <p:spPr>
              <a:xfrm>
                <a:off x="1195840" y="3321750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26" name="Google Shape;2926;p46"/>
              <p:cNvCxnSpPr/>
              <p:nvPr/>
            </p:nvCxnSpPr>
            <p:spPr>
              <a:xfrm>
                <a:off x="1195903" y="3531317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927" name="Google Shape;2927;p46"/>
          <p:cNvGrpSpPr/>
          <p:nvPr/>
        </p:nvGrpSpPr>
        <p:grpSpPr>
          <a:xfrm>
            <a:off x="4870288" y="1177163"/>
            <a:ext cx="3021000" cy="1417529"/>
            <a:chOff x="4870288" y="1177163"/>
            <a:chExt cx="3021000" cy="1417529"/>
          </a:xfrm>
        </p:grpSpPr>
        <p:sp>
          <p:nvSpPr>
            <p:cNvPr id="2928" name="Google Shape;2928;p46"/>
            <p:cNvSpPr/>
            <p:nvPr/>
          </p:nvSpPr>
          <p:spPr>
            <a:xfrm rot="10800000" flipH="1">
              <a:off x="4870288" y="1177163"/>
              <a:ext cx="3021000" cy="330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29" name="Google Shape;2929;p46"/>
            <p:cNvGrpSpPr/>
            <p:nvPr/>
          </p:nvGrpSpPr>
          <p:grpSpPr>
            <a:xfrm>
              <a:off x="4991290" y="1756425"/>
              <a:ext cx="2778996" cy="838267"/>
              <a:chOff x="1195840" y="2693050"/>
              <a:chExt cx="2991063" cy="838267"/>
            </a:xfrm>
          </p:grpSpPr>
          <p:cxnSp>
            <p:nvCxnSpPr>
              <p:cNvPr id="2930" name="Google Shape;2930;p46"/>
              <p:cNvCxnSpPr/>
              <p:nvPr/>
            </p:nvCxnSpPr>
            <p:spPr>
              <a:xfrm>
                <a:off x="1195840" y="2693050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31" name="Google Shape;2931;p46"/>
              <p:cNvCxnSpPr/>
              <p:nvPr/>
            </p:nvCxnSpPr>
            <p:spPr>
              <a:xfrm>
                <a:off x="1195840" y="2902617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32" name="Google Shape;2932;p46"/>
              <p:cNvCxnSpPr/>
              <p:nvPr/>
            </p:nvCxnSpPr>
            <p:spPr>
              <a:xfrm>
                <a:off x="1195840" y="3112183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33" name="Google Shape;2933;p46"/>
              <p:cNvCxnSpPr/>
              <p:nvPr/>
            </p:nvCxnSpPr>
            <p:spPr>
              <a:xfrm>
                <a:off x="1195840" y="3321750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34" name="Google Shape;2934;p46"/>
              <p:cNvCxnSpPr/>
              <p:nvPr/>
            </p:nvCxnSpPr>
            <p:spPr>
              <a:xfrm>
                <a:off x="1195903" y="3531317"/>
                <a:ext cx="2991000" cy="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2"/>
                </a:solidFill>
                <a:prstDash val="dot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935" name="Google Shape;2935;p46"/>
          <p:cNvGrpSpPr/>
          <p:nvPr/>
        </p:nvGrpSpPr>
        <p:grpSpPr>
          <a:xfrm>
            <a:off x="1252688" y="1177163"/>
            <a:ext cx="3021300" cy="3186462"/>
            <a:chOff x="1252688" y="1177163"/>
            <a:chExt cx="3021300" cy="3186462"/>
          </a:xfrm>
        </p:grpSpPr>
        <p:grpSp>
          <p:nvGrpSpPr>
            <p:cNvPr id="2936" name="Google Shape;2936;p46"/>
            <p:cNvGrpSpPr/>
            <p:nvPr/>
          </p:nvGrpSpPr>
          <p:grpSpPr>
            <a:xfrm>
              <a:off x="1252938" y="1177163"/>
              <a:ext cx="3021013" cy="3186462"/>
              <a:chOff x="1114175" y="1177163"/>
              <a:chExt cx="3021013" cy="3186462"/>
            </a:xfrm>
          </p:grpSpPr>
          <p:sp>
            <p:nvSpPr>
              <p:cNvPr id="2937" name="Google Shape;2937;p46"/>
              <p:cNvSpPr/>
              <p:nvPr/>
            </p:nvSpPr>
            <p:spPr>
              <a:xfrm rot="10800000" flipH="1">
                <a:off x="1114175" y="1177163"/>
                <a:ext cx="3021000" cy="3303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8" name="Google Shape;2938;p46"/>
              <p:cNvSpPr/>
              <p:nvPr/>
            </p:nvSpPr>
            <p:spPr>
              <a:xfrm>
                <a:off x="1114188" y="1181225"/>
                <a:ext cx="3021000" cy="3182400"/>
              </a:xfrm>
              <a:prstGeom prst="rect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939" name="Google Shape;2939;p46"/>
            <p:cNvCxnSpPr/>
            <p:nvPr/>
          </p:nvCxnSpPr>
          <p:spPr>
            <a:xfrm>
              <a:off x="1252688" y="1507825"/>
              <a:ext cx="30213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940" name="Google Shape;2940;p46"/>
            <p:cNvGrpSpPr/>
            <p:nvPr/>
          </p:nvGrpSpPr>
          <p:grpSpPr>
            <a:xfrm>
              <a:off x="1373930" y="1756425"/>
              <a:ext cx="2779031" cy="2514800"/>
              <a:chOff x="1373818" y="1756425"/>
              <a:chExt cx="2779031" cy="2514800"/>
            </a:xfrm>
          </p:grpSpPr>
          <p:grpSp>
            <p:nvGrpSpPr>
              <p:cNvPr id="2941" name="Google Shape;2941;p46"/>
              <p:cNvGrpSpPr/>
              <p:nvPr/>
            </p:nvGrpSpPr>
            <p:grpSpPr>
              <a:xfrm>
                <a:off x="1373818" y="1756425"/>
                <a:ext cx="2779031" cy="1257400"/>
                <a:chOff x="1195803" y="2693050"/>
                <a:chExt cx="2991100" cy="1257400"/>
              </a:xfrm>
            </p:grpSpPr>
            <p:cxnSp>
              <p:nvCxnSpPr>
                <p:cNvPr id="2942" name="Google Shape;2942;p46"/>
                <p:cNvCxnSpPr/>
                <p:nvPr/>
              </p:nvCxnSpPr>
              <p:spPr>
                <a:xfrm>
                  <a:off x="1195840" y="2693050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43" name="Google Shape;2943;p46"/>
                <p:cNvCxnSpPr/>
                <p:nvPr/>
              </p:nvCxnSpPr>
              <p:spPr>
                <a:xfrm>
                  <a:off x="1195840" y="2902617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44" name="Google Shape;2944;p46"/>
                <p:cNvCxnSpPr/>
                <p:nvPr/>
              </p:nvCxnSpPr>
              <p:spPr>
                <a:xfrm>
                  <a:off x="1195840" y="3112183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45" name="Google Shape;2945;p46"/>
                <p:cNvCxnSpPr/>
                <p:nvPr/>
              </p:nvCxnSpPr>
              <p:spPr>
                <a:xfrm>
                  <a:off x="1195840" y="3321750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46" name="Google Shape;2946;p46"/>
                <p:cNvCxnSpPr/>
                <p:nvPr/>
              </p:nvCxnSpPr>
              <p:spPr>
                <a:xfrm>
                  <a:off x="1195903" y="3531317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47" name="Google Shape;2947;p46"/>
                <p:cNvCxnSpPr/>
                <p:nvPr/>
              </p:nvCxnSpPr>
              <p:spPr>
                <a:xfrm>
                  <a:off x="1195840" y="3740883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48" name="Google Shape;2948;p46"/>
                <p:cNvCxnSpPr/>
                <p:nvPr/>
              </p:nvCxnSpPr>
              <p:spPr>
                <a:xfrm>
                  <a:off x="1195803" y="3950450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2949" name="Google Shape;2949;p46"/>
              <p:cNvGrpSpPr/>
              <p:nvPr/>
            </p:nvGrpSpPr>
            <p:grpSpPr>
              <a:xfrm>
                <a:off x="1373818" y="3223392"/>
                <a:ext cx="2779031" cy="1047833"/>
                <a:chOff x="1195803" y="2902617"/>
                <a:chExt cx="2991100" cy="1047833"/>
              </a:xfrm>
            </p:grpSpPr>
            <p:cxnSp>
              <p:nvCxnSpPr>
                <p:cNvPr id="2950" name="Google Shape;2950;p46"/>
                <p:cNvCxnSpPr/>
                <p:nvPr/>
              </p:nvCxnSpPr>
              <p:spPr>
                <a:xfrm>
                  <a:off x="1195840" y="2902617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51" name="Google Shape;2951;p46"/>
                <p:cNvCxnSpPr/>
                <p:nvPr/>
              </p:nvCxnSpPr>
              <p:spPr>
                <a:xfrm>
                  <a:off x="1195840" y="3112183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52" name="Google Shape;2952;p46"/>
                <p:cNvCxnSpPr/>
                <p:nvPr/>
              </p:nvCxnSpPr>
              <p:spPr>
                <a:xfrm>
                  <a:off x="1195840" y="3321750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53" name="Google Shape;2953;p46"/>
                <p:cNvCxnSpPr/>
                <p:nvPr/>
              </p:nvCxnSpPr>
              <p:spPr>
                <a:xfrm>
                  <a:off x="1195903" y="3531317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54" name="Google Shape;2954;p46"/>
                <p:cNvCxnSpPr/>
                <p:nvPr/>
              </p:nvCxnSpPr>
              <p:spPr>
                <a:xfrm>
                  <a:off x="1195840" y="3740883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955" name="Google Shape;2955;p46"/>
                <p:cNvCxnSpPr/>
                <p:nvPr/>
              </p:nvCxnSpPr>
              <p:spPr>
                <a:xfrm>
                  <a:off x="1195803" y="3950450"/>
                  <a:ext cx="2991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2"/>
                  </a:solidFill>
                  <a:prstDash val="dot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2956" name="Google Shape;2956;p46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Cara </a:t>
            </a:r>
            <a:r>
              <a:rPr lang="en-ID" sz="2000" dirty="0" err="1"/>
              <a:t>Mencegah</a:t>
            </a:r>
            <a:r>
              <a:rPr lang="en-ID" sz="2000" dirty="0"/>
              <a:t> </a:t>
            </a:r>
            <a:r>
              <a:rPr lang="en-ID" sz="2000" dirty="0" err="1"/>
              <a:t>terjadinya</a:t>
            </a:r>
            <a:r>
              <a:rPr lang="en-ID" sz="2000" dirty="0"/>
              <a:t> </a:t>
            </a:r>
            <a:r>
              <a:rPr lang="en-ID" sz="2000" dirty="0" err="1"/>
              <a:t>Tawuran</a:t>
            </a:r>
            <a:r>
              <a:rPr lang="en-ID" sz="2000" dirty="0"/>
              <a:t> </a:t>
            </a:r>
            <a:r>
              <a:rPr lang="en-ID" sz="2000" dirty="0" err="1"/>
              <a:t>Antar</a:t>
            </a:r>
            <a:r>
              <a:rPr lang="en-ID" sz="2000" dirty="0"/>
              <a:t> </a:t>
            </a:r>
            <a:r>
              <a:rPr lang="en-ID" sz="2000" dirty="0" err="1"/>
              <a:t>Pelajar</a:t>
            </a:r>
            <a:endParaRPr sz="2000" dirty="0"/>
          </a:p>
        </p:txBody>
      </p:sp>
      <p:sp>
        <p:nvSpPr>
          <p:cNvPr id="2957" name="Google Shape;2957;p46"/>
          <p:cNvSpPr txBox="1">
            <a:spLocks noGrp="1"/>
          </p:cNvSpPr>
          <p:nvPr>
            <p:ph type="subTitle" idx="4294967295"/>
          </p:nvPr>
        </p:nvSpPr>
        <p:spPr>
          <a:xfrm>
            <a:off x="1473736" y="1168200"/>
            <a:ext cx="2579400" cy="33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/>
              <a:t>Peran Orangtua</a:t>
            </a:r>
            <a:endParaRPr sz="1600" b="1" dirty="0"/>
          </a:p>
        </p:txBody>
      </p:sp>
      <p:sp>
        <p:nvSpPr>
          <p:cNvPr id="2958" name="Google Shape;2958;p46"/>
          <p:cNvSpPr txBox="1">
            <a:spLocks noGrp="1"/>
          </p:cNvSpPr>
          <p:nvPr>
            <p:ph type="subTitle" idx="4294967295"/>
          </p:nvPr>
        </p:nvSpPr>
        <p:spPr>
          <a:xfrm>
            <a:off x="5091104" y="1177175"/>
            <a:ext cx="2579400" cy="33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/>
              <a:t>Peran Guru</a:t>
            </a:r>
            <a:endParaRPr sz="1600" b="1" dirty="0"/>
          </a:p>
        </p:txBody>
      </p:sp>
      <p:sp>
        <p:nvSpPr>
          <p:cNvPr id="2959" name="Google Shape;2959;p46"/>
          <p:cNvSpPr txBox="1">
            <a:spLocks noGrp="1"/>
          </p:cNvSpPr>
          <p:nvPr>
            <p:ph type="subTitle" idx="4294967295"/>
          </p:nvPr>
        </p:nvSpPr>
        <p:spPr>
          <a:xfrm>
            <a:off x="5091079" y="3083461"/>
            <a:ext cx="2579400" cy="33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>
                <a:solidFill>
                  <a:schemeClr val="lt1"/>
                </a:solidFill>
              </a:rPr>
              <a:t>Peran Pemerintah</a:t>
            </a:r>
            <a:endParaRPr sz="1600" b="1" dirty="0">
              <a:solidFill>
                <a:schemeClr val="lt1"/>
              </a:solidFill>
            </a:endParaRPr>
          </a:p>
        </p:txBody>
      </p:sp>
      <p:sp>
        <p:nvSpPr>
          <p:cNvPr id="2960" name="Google Shape;2960;p46"/>
          <p:cNvSpPr txBox="1">
            <a:spLocks noGrp="1"/>
          </p:cNvSpPr>
          <p:nvPr>
            <p:ph type="subTitle" idx="4294967295"/>
          </p:nvPr>
        </p:nvSpPr>
        <p:spPr>
          <a:xfrm>
            <a:off x="1343784" y="1474541"/>
            <a:ext cx="2839272" cy="28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ID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Pihak</a:t>
            </a:r>
            <a:r>
              <a:rPr lang="en-ID" dirty="0"/>
              <a:t> orang </a:t>
            </a:r>
            <a:r>
              <a:rPr lang="en-ID" dirty="0" err="1"/>
              <a:t>tua</a:t>
            </a:r>
            <a:r>
              <a:rPr lang="en-ID" dirty="0"/>
              <a:t>, </a:t>
            </a:r>
            <a:r>
              <a:rPr lang="en-ID" dirty="0" err="1"/>
              <a:t>diharapkan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dan </a:t>
            </a:r>
            <a:r>
              <a:rPr lang="en-ID" dirty="0" err="1"/>
              <a:t>motivasi</a:t>
            </a:r>
            <a:r>
              <a:rPr lang="en-ID" dirty="0"/>
              <a:t> yang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 Peran ayah dan </a:t>
            </a:r>
            <a:r>
              <a:rPr lang="en-ID" dirty="0" err="1"/>
              <a:t>ibu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jadi</a:t>
            </a:r>
            <a:r>
              <a:rPr lang="en-ID" dirty="0"/>
              <a:t> </a:t>
            </a:r>
            <a:r>
              <a:rPr lang="en-ID" dirty="0" err="1"/>
              <a:t>teladan</a:t>
            </a:r>
            <a:r>
              <a:rPr lang="en-ID" dirty="0"/>
              <a:t> buat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orangtua</a:t>
            </a:r>
            <a:r>
              <a:rPr lang="en-ID" dirty="0"/>
              <a:t> </a:t>
            </a:r>
            <a:r>
              <a:rPr lang="en-ID" dirty="0" err="1"/>
              <a:t>memperhatikan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dan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anak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mengerti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buruknya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perkara</a:t>
            </a:r>
            <a:r>
              <a:rPr lang="en-ID" dirty="0"/>
              <a:t>.</a:t>
            </a:r>
            <a:endParaRPr dirty="0"/>
          </a:p>
        </p:txBody>
      </p:sp>
      <p:sp>
        <p:nvSpPr>
          <p:cNvPr id="2961" name="Google Shape;2961;p46"/>
          <p:cNvSpPr txBox="1">
            <a:spLocks noGrp="1"/>
          </p:cNvSpPr>
          <p:nvPr>
            <p:ph type="subTitle" idx="4294967295"/>
          </p:nvPr>
        </p:nvSpPr>
        <p:spPr>
          <a:xfrm>
            <a:off x="4870014" y="1474545"/>
            <a:ext cx="4024603" cy="128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Melalui</a:t>
            </a:r>
            <a:r>
              <a:rPr lang="en-ID" sz="1200" dirty="0"/>
              <a:t> guru BK </a:t>
            </a:r>
            <a:r>
              <a:rPr lang="en-ID" sz="1200" dirty="0" err="1"/>
              <a:t>dibantu</a:t>
            </a:r>
            <a:r>
              <a:rPr lang="en-ID" sz="1200" dirty="0"/>
              <a:t> </a:t>
            </a:r>
            <a:r>
              <a:rPr lang="en-ID" sz="1200" dirty="0" err="1"/>
              <a:t>elemen</a:t>
            </a:r>
            <a:r>
              <a:rPr lang="en-ID" sz="1200" dirty="0"/>
              <a:t> </a:t>
            </a:r>
            <a:r>
              <a:rPr lang="en-ID" sz="1200" dirty="0" err="1"/>
              <a:t>sekolah</a:t>
            </a:r>
            <a:r>
              <a:rPr lang="en-ID" sz="1200" dirty="0"/>
              <a:t> </a:t>
            </a:r>
            <a:r>
              <a:rPr lang="en-ID" sz="1200" dirty="0" err="1"/>
              <a:t>lainnya</a:t>
            </a:r>
            <a:r>
              <a:rPr lang="en-ID" sz="1200" dirty="0"/>
              <a:t> </a:t>
            </a:r>
            <a:r>
              <a:rPr lang="en-ID" sz="1200" dirty="0" err="1"/>
              <a:t>mengidentifikasi</a:t>
            </a:r>
            <a:r>
              <a:rPr lang="en-ID" sz="1200" dirty="0"/>
              <a:t> </a:t>
            </a:r>
            <a:r>
              <a:rPr lang="en-ID" sz="1200" dirty="0" err="1"/>
              <a:t>siswa-siswa</a:t>
            </a:r>
            <a:r>
              <a:rPr lang="en-ID" sz="1200" dirty="0"/>
              <a:t> yang </a:t>
            </a:r>
            <a:r>
              <a:rPr lang="en-ID" sz="1200" dirty="0" err="1"/>
              <a:t>berisiko</a:t>
            </a:r>
            <a:r>
              <a:rPr lang="en-ID" sz="1200" dirty="0"/>
              <a:t> </a:t>
            </a:r>
            <a:r>
              <a:rPr lang="en-ID" sz="1200" dirty="0" err="1"/>
              <a:t>terlibat</a:t>
            </a:r>
            <a:r>
              <a:rPr lang="en-ID" sz="1200" dirty="0"/>
              <a:t> </a:t>
            </a:r>
            <a:r>
              <a:rPr lang="en-ID" sz="1200" dirty="0" err="1"/>
              <a:t>tawuran</a:t>
            </a:r>
            <a:r>
              <a:rPr lang="en-ID" sz="1200" dirty="0"/>
              <a:t> agar </a:t>
            </a:r>
            <a:r>
              <a:rPr lang="en-ID" sz="1200" dirty="0" err="1"/>
              <a:t>mendapatkan</a:t>
            </a:r>
            <a:r>
              <a:rPr lang="en-ID" sz="1200" dirty="0"/>
              <a:t> </a:t>
            </a:r>
            <a:r>
              <a:rPr lang="en-ID" sz="1200" dirty="0" err="1"/>
              <a:t>perhatian</a:t>
            </a:r>
            <a:r>
              <a:rPr lang="en-ID" sz="1200" dirty="0"/>
              <a:t> </a:t>
            </a:r>
            <a:r>
              <a:rPr lang="en-ID" sz="1200" dirty="0" err="1"/>
              <a:t>khusus</a:t>
            </a:r>
            <a:r>
              <a:rPr lang="en-ID" sz="1200" dirty="0"/>
              <a:t>, </a:t>
            </a:r>
            <a:r>
              <a:rPr lang="en-ID" sz="1200" dirty="0" err="1"/>
              <a:t>memberikan</a:t>
            </a:r>
            <a:r>
              <a:rPr lang="en-ID" sz="1200" dirty="0"/>
              <a:t> </a:t>
            </a:r>
            <a:r>
              <a:rPr lang="en-ID" sz="1200" dirty="0" err="1"/>
              <a:t>pendidikan</a:t>
            </a:r>
            <a:r>
              <a:rPr lang="en-ID" sz="1200" dirty="0"/>
              <a:t> moral, </a:t>
            </a:r>
            <a:r>
              <a:rPr lang="en-ID" sz="1200" dirty="0" err="1"/>
              <a:t>sekaligus</a:t>
            </a:r>
            <a:r>
              <a:rPr lang="en-ID" sz="1200" dirty="0"/>
              <a:t> </a:t>
            </a:r>
            <a:r>
              <a:rPr lang="en-ID" sz="1200" dirty="0" err="1"/>
              <a:t>pendidikan</a:t>
            </a:r>
            <a:r>
              <a:rPr lang="en-ID" sz="1200" dirty="0"/>
              <a:t> </a:t>
            </a:r>
            <a:r>
              <a:rPr lang="en-ID" sz="1200" dirty="0" err="1"/>
              <a:t>tentang</a:t>
            </a:r>
            <a:r>
              <a:rPr lang="en-ID" sz="1200" dirty="0"/>
              <a:t> </a:t>
            </a:r>
            <a:r>
              <a:rPr lang="en-ID" sz="1200" dirty="0" err="1"/>
              <a:t>dampak</a:t>
            </a:r>
            <a:r>
              <a:rPr lang="en-ID" sz="1200" dirty="0"/>
              <a:t> </a:t>
            </a:r>
            <a:r>
              <a:rPr lang="en-ID" sz="1200" dirty="0" err="1"/>
              <a:t>kenakalan</a:t>
            </a:r>
            <a:r>
              <a:rPr lang="en-ID" sz="1200" dirty="0"/>
              <a:t> </a:t>
            </a:r>
            <a:r>
              <a:rPr lang="en-ID" sz="1200" dirty="0" err="1"/>
              <a:t>remaja</a:t>
            </a:r>
            <a:r>
              <a:rPr lang="en-ID" sz="1200" dirty="0"/>
              <a:t> </a:t>
            </a:r>
            <a:r>
              <a:rPr lang="en-ID" sz="1200" dirty="0" err="1"/>
              <a:t>termasuk</a:t>
            </a:r>
            <a:r>
              <a:rPr lang="en-ID" sz="1200" dirty="0"/>
              <a:t> di </a:t>
            </a:r>
            <a:r>
              <a:rPr lang="en-ID" sz="1200" dirty="0" err="1"/>
              <a:t>dalamnya</a:t>
            </a:r>
            <a:r>
              <a:rPr lang="en-ID" sz="1200" dirty="0"/>
              <a:t> </a:t>
            </a:r>
            <a:r>
              <a:rPr lang="en-ID" sz="1200" dirty="0" err="1"/>
              <a:t>adalah</a:t>
            </a:r>
            <a:r>
              <a:rPr lang="en-ID" sz="1200" dirty="0"/>
              <a:t> </a:t>
            </a:r>
            <a:r>
              <a:rPr lang="en-ID" sz="1200" dirty="0" err="1"/>
              <a:t>tawuran</a:t>
            </a:r>
            <a:r>
              <a:rPr lang="en-ID" sz="1200" dirty="0"/>
              <a:t>, yang </a:t>
            </a:r>
            <a:r>
              <a:rPr lang="en-ID" sz="1200" dirty="0" err="1"/>
              <a:t>dilakukan</a:t>
            </a:r>
            <a:r>
              <a:rPr lang="en-ID" sz="1200" dirty="0"/>
              <a:t> </a:t>
            </a:r>
            <a:r>
              <a:rPr lang="en-ID" sz="1200" dirty="0" err="1"/>
              <a:t>secara</a:t>
            </a:r>
            <a:r>
              <a:rPr lang="en-ID" sz="1200" dirty="0"/>
              <a:t> </a:t>
            </a:r>
            <a:r>
              <a:rPr lang="en-ID" sz="1200" dirty="0" err="1"/>
              <a:t>terjadwal</a:t>
            </a:r>
            <a:r>
              <a:rPr lang="en-ID" sz="1200" dirty="0"/>
              <a:t>.</a:t>
            </a:r>
            <a:endParaRPr sz="1200" dirty="0"/>
          </a:p>
        </p:txBody>
      </p:sp>
      <p:sp>
        <p:nvSpPr>
          <p:cNvPr id="2962" name="Google Shape;2962;p46"/>
          <p:cNvSpPr txBox="1">
            <a:spLocks noGrp="1"/>
          </p:cNvSpPr>
          <p:nvPr>
            <p:ph type="subTitle" idx="4294967295"/>
          </p:nvPr>
        </p:nvSpPr>
        <p:spPr>
          <a:xfrm>
            <a:off x="4960945" y="3386349"/>
            <a:ext cx="3133574" cy="128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200" dirty="0" err="1"/>
              <a:t>Pihak</a:t>
            </a:r>
            <a:r>
              <a:rPr lang="en-ID" sz="1200" dirty="0"/>
              <a:t> </a:t>
            </a:r>
            <a:r>
              <a:rPr lang="en-ID" sz="1200" dirty="0" err="1"/>
              <a:t>pemerintah</a:t>
            </a:r>
            <a:r>
              <a:rPr lang="en-ID" sz="1200" dirty="0"/>
              <a:t> </a:t>
            </a:r>
            <a:r>
              <a:rPr lang="en-ID" sz="1200" dirty="0" err="1"/>
              <a:t>melalui</a:t>
            </a:r>
            <a:r>
              <a:rPr lang="en-ID" sz="1200" dirty="0"/>
              <a:t> Dinas Pendidikan </a:t>
            </a:r>
            <a:r>
              <a:rPr lang="en-ID" sz="1200" dirty="0" err="1"/>
              <a:t>menetapkan</a:t>
            </a:r>
            <a:r>
              <a:rPr lang="en-ID" sz="1200" dirty="0"/>
              <a:t> </a:t>
            </a:r>
            <a:r>
              <a:rPr lang="en-ID" sz="1200" dirty="0" err="1"/>
              <a:t>berbagai</a:t>
            </a:r>
            <a:r>
              <a:rPr lang="en-ID" sz="1200" dirty="0"/>
              <a:t> </a:t>
            </a:r>
            <a:r>
              <a:rPr lang="en-ID" sz="1200" dirty="0" err="1"/>
              <a:t>kebijakan</a:t>
            </a:r>
            <a:r>
              <a:rPr lang="en-ID" sz="1200" dirty="0"/>
              <a:t> yang </a:t>
            </a:r>
            <a:r>
              <a:rPr lang="en-ID" sz="1200" dirty="0" err="1"/>
              <a:t>dapat</a:t>
            </a:r>
            <a:r>
              <a:rPr lang="en-ID" sz="1200" dirty="0"/>
              <a:t> </a:t>
            </a:r>
            <a:r>
              <a:rPr lang="en-ID" sz="1200" dirty="0" err="1"/>
              <a:t>mengakomodasi</a:t>
            </a:r>
            <a:r>
              <a:rPr lang="en-ID" sz="1200" dirty="0"/>
              <a:t> </a:t>
            </a:r>
            <a:r>
              <a:rPr lang="en-ID" sz="1200" dirty="0" err="1"/>
              <a:t>penangan</a:t>
            </a:r>
            <a:r>
              <a:rPr lang="en-ID" sz="1200" dirty="0"/>
              <a:t> </a:t>
            </a:r>
            <a:r>
              <a:rPr lang="en-ID" sz="1200" dirty="0" err="1"/>
              <a:t>kenakalan</a:t>
            </a:r>
            <a:r>
              <a:rPr lang="en-ID" sz="1200" dirty="0"/>
              <a:t> </a:t>
            </a:r>
            <a:r>
              <a:rPr lang="en-ID" sz="1200" dirty="0" err="1"/>
              <a:t>remaja</a:t>
            </a:r>
            <a:r>
              <a:rPr lang="en-ID" sz="1200" dirty="0"/>
              <a:t> </a:t>
            </a:r>
            <a:r>
              <a:rPr lang="en-ID" sz="1200" dirty="0" err="1"/>
              <a:t>secara</a:t>
            </a:r>
            <a:r>
              <a:rPr lang="en-ID" sz="1200" dirty="0"/>
              <a:t> </a:t>
            </a:r>
            <a:r>
              <a:rPr lang="en-ID" sz="1200" dirty="0" err="1"/>
              <a:t>komprehensif</a:t>
            </a:r>
            <a:r>
              <a:rPr lang="en-ID" sz="1200" dirty="0"/>
              <a:t>.</a:t>
            </a:r>
            <a:endParaRPr sz="1200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3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0" name="Google Shape;3400;p60"/>
          <p:cNvSpPr txBox="1">
            <a:spLocks noGrp="1"/>
          </p:cNvSpPr>
          <p:nvPr>
            <p:ph type="title"/>
          </p:nvPr>
        </p:nvSpPr>
        <p:spPr>
          <a:xfrm>
            <a:off x="4140581" y="166361"/>
            <a:ext cx="3993600" cy="87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3. CyberBullying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8" name="Google Shape;2538;p33"/>
          <p:cNvSpPr txBox="1">
            <a:spLocks noGrp="1"/>
          </p:cNvSpPr>
          <p:nvPr>
            <p:ph type="title"/>
          </p:nvPr>
        </p:nvSpPr>
        <p:spPr>
          <a:xfrm>
            <a:off x="1445425" y="476172"/>
            <a:ext cx="6253200" cy="442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3. </a:t>
            </a:r>
            <a:r>
              <a:rPr lang="en-ID" dirty="0" err="1"/>
              <a:t>CyberBullying</a:t>
            </a:r>
            <a:endParaRPr dirty="0"/>
          </a:p>
        </p:txBody>
      </p:sp>
      <p:sp>
        <p:nvSpPr>
          <p:cNvPr id="2539" name="Google Shape;2539;p33"/>
          <p:cNvSpPr txBox="1">
            <a:spLocks noGrp="1"/>
          </p:cNvSpPr>
          <p:nvPr>
            <p:ph type="subTitle" idx="1"/>
          </p:nvPr>
        </p:nvSpPr>
        <p:spPr>
          <a:xfrm>
            <a:off x="753035" y="1142600"/>
            <a:ext cx="7476566" cy="352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200" dirty="0">
                <a:solidFill>
                  <a:schemeClr val="tx1"/>
                </a:solidFill>
              </a:rPr>
              <a:t>Cyberbullying (</a:t>
            </a:r>
            <a:r>
              <a:rPr lang="en-ID" sz="1200" dirty="0" err="1">
                <a:solidFill>
                  <a:schemeClr val="tx1"/>
                </a:solidFill>
              </a:rPr>
              <a:t>perundungan</a:t>
            </a:r>
            <a:r>
              <a:rPr lang="en-ID" sz="1200" dirty="0">
                <a:solidFill>
                  <a:schemeClr val="tx1"/>
                </a:solidFill>
              </a:rPr>
              <a:t> dunia maya) </a:t>
            </a:r>
            <a:r>
              <a:rPr lang="en-ID" sz="1200" dirty="0" err="1">
                <a:solidFill>
                  <a:schemeClr val="tx1"/>
                </a:solidFill>
              </a:rPr>
              <a:t>ialah</a:t>
            </a:r>
            <a:r>
              <a:rPr lang="en-ID" sz="1200" dirty="0">
                <a:solidFill>
                  <a:schemeClr val="tx1"/>
                </a:solidFill>
              </a:rPr>
              <a:t> bullying/</a:t>
            </a:r>
            <a:r>
              <a:rPr lang="en-ID" sz="1200" dirty="0" err="1">
                <a:solidFill>
                  <a:schemeClr val="tx1"/>
                </a:solidFill>
              </a:rPr>
              <a:t>perundungan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dengan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menggunakan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teknologi</a:t>
            </a:r>
            <a:r>
              <a:rPr lang="en-ID" sz="1200" dirty="0">
                <a:solidFill>
                  <a:schemeClr val="tx1"/>
                </a:solidFill>
              </a:rPr>
              <a:t> digital. Hal </a:t>
            </a:r>
            <a:r>
              <a:rPr lang="en-ID" sz="1200" dirty="0" err="1">
                <a:solidFill>
                  <a:schemeClr val="tx1"/>
                </a:solidFill>
              </a:rPr>
              <a:t>ini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dapat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terjadi</a:t>
            </a:r>
            <a:r>
              <a:rPr lang="en-ID" sz="1200" dirty="0">
                <a:solidFill>
                  <a:schemeClr val="tx1"/>
                </a:solidFill>
              </a:rPr>
              <a:t> di media </a:t>
            </a:r>
            <a:r>
              <a:rPr lang="en-ID" sz="1200" dirty="0" err="1">
                <a:solidFill>
                  <a:schemeClr val="tx1"/>
                </a:solidFill>
              </a:rPr>
              <a:t>sosial</a:t>
            </a:r>
            <a:r>
              <a:rPr lang="en-ID" sz="1200" dirty="0">
                <a:solidFill>
                  <a:schemeClr val="tx1"/>
                </a:solidFill>
              </a:rPr>
              <a:t>, platform chatting, platform </a:t>
            </a:r>
            <a:r>
              <a:rPr lang="en-ID" sz="1200" dirty="0" err="1">
                <a:solidFill>
                  <a:schemeClr val="tx1"/>
                </a:solidFill>
              </a:rPr>
              <a:t>bermain</a:t>
            </a:r>
            <a:r>
              <a:rPr lang="en-ID" sz="1200" dirty="0">
                <a:solidFill>
                  <a:schemeClr val="tx1"/>
                </a:solidFill>
              </a:rPr>
              <a:t> game, dan </a:t>
            </a:r>
            <a:r>
              <a:rPr lang="en-ID" sz="1200" dirty="0" err="1">
                <a:solidFill>
                  <a:schemeClr val="tx1"/>
                </a:solidFill>
              </a:rPr>
              <a:t>ponsel</a:t>
            </a:r>
            <a:r>
              <a:rPr lang="en-ID" sz="1200" dirty="0">
                <a:solidFill>
                  <a:schemeClr val="tx1"/>
                </a:solidFill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2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200" dirty="0" err="1">
                <a:solidFill>
                  <a:schemeClr val="tx1"/>
                </a:solidFill>
              </a:rPr>
              <a:t>Sebanyak</a:t>
            </a:r>
            <a:r>
              <a:rPr lang="en-ID" sz="1200" dirty="0">
                <a:solidFill>
                  <a:schemeClr val="tx1"/>
                </a:solidFill>
              </a:rPr>
              <a:t> 50 </a:t>
            </a:r>
            <a:r>
              <a:rPr lang="en-ID" sz="1200" dirty="0" err="1">
                <a:solidFill>
                  <a:schemeClr val="tx1"/>
                </a:solidFill>
              </a:rPr>
              <a:t>persen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masyarakat</a:t>
            </a:r>
            <a:r>
              <a:rPr lang="en-ID" sz="1200" dirty="0">
                <a:solidFill>
                  <a:schemeClr val="tx1"/>
                </a:solidFill>
              </a:rPr>
              <a:t> digital Indonesia </a:t>
            </a:r>
            <a:r>
              <a:rPr lang="en-ID" sz="1200" dirty="0" err="1">
                <a:solidFill>
                  <a:schemeClr val="tx1"/>
                </a:solidFill>
              </a:rPr>
              <a:t>terlibat</a:t>
            </a:r>
            <a:r>
              <a:rPr lang="en-ID" sz="1200" dirty="0">
                <a:solidFill>
                  <a:schemeClr val="tx1"/>
                </a:solidFill>
              </a:rPr>
              <a:t> cyberbullying. </a:t>
            </a:r>
            <a:r>
              <a:rPr lang="en-ID" sz="1200" dirty="0" err="1">
                <a:solidFill>
                  <a:schemeClr val="tx1"/>
                </a:solidFill>
              </a:rPr>
              <a:t>Sungguh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sebuah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perilaku</a:t>
            </a:r>
            <a:r>
              <a:rPr lang="en-ID" sz="1200" dirty="0">
                <a:solidFill>
                  <a:schemeClr val="tx1"/>
                </a:solidFill>
              </a:rPr>
              <a:t> yang sangat </a:t>
            </a:r>
            <a:r>
              <a:rPr lang="en-ID" sz="1200" dirty="0" err="1">
                <a:solidFill>
                  <a:schemeClr val="tx1"/>
                </a:solidFill>
              </a:rPr>
              <a:t>tidak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etis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karena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dapat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merusak</a:t>
            </a:r>
            <a:r>
              <a:rPr lang="en-ID" sz="1200" dirty="0">
                <a:solidFill>
                  <a:schemeClr val="tx1"/>
                </a:solidFill>
              </a:rPr>
              <a:t> mental </a:t>
            </a:r>
            <a:r>
              <a:rPr lang="en-ID" sz="1200" dirty="0" err="1">
                <a:solidFill>
                  <a:schemeClr val="tx1"/>
                </a:solidFill>
              </a:rPr>
              <a:t>seseorang</a:t>
            </a:r>
            <a:r>
              <a:rPr lang="en-ID" sz="1200" dirty="0">
                <a:solidFill>
                  <a:schemeClr val="tx1"/>
                </a:solidFill>
              </a:rPr>
              <a:t>. Media digital </a:t>
            </a:r>
            <a:r>
              <a:rPr lang="en-ID" sz="1200" dirty="0" err="1">
                <a:solidFill>
                  <a:schemeClr val="tx1"/>
                </a:solidFill>
              </a:rPr>
              <a:t>dianggap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tempat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untuk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berkata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kasar</a:t>
            </a:r>
            <a:r>
              <a:rPr lang="en-ID" sz="1200" dirty="0">
                <a:solidFill>
                  <a:schemeClr val="tx1"/>
                </a:solidFill>
              </a:rPr>
              <a:t>, </a:t>
            </a:r>
            <a:r>
              <a:rPr lang="en-ID" sz="1200" dirty="0" err="1">
                <a:solidFill>
                  <a:schemeClr val="tx1"/>
                </a:solidFill>
              </a:rPr>
              <a:t>mencaci</a:t>
            </a:r>
            <a:r>
              <a:rPr lang="en-ID" sz="1200" dirty="0">
                <a:solidFill>
                  <a:schemeClr val="tx1"/>
                </a:solidFill>
              </a:rPr>
              <a:t>-maki, </a:t>
            </a:r>
            <a:r>
              <a:rPr lang="en-ID" sz="1200" dirty="0" err="1">
                <a:solidFill>
                  <a:schemeClr val="tx1"/>
                </a:solidFill>
              </a:rPr>
              <a:t>dapat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melakukan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apapun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seolah-olah</a:t>
            </a:r>
            <a:r>
              <a:rPr lang="en-ID" sz="1200" dirty="0">
                <a:solidFill>
                  <a:schemeClr val="tx1"/>
                </a:solidFill>
              </a:rPr>
              <a:t> di </a:t>
            </a:r>
            <a:r>
              <a:rPr lang="en-ID" sz="1200" dirty="0" err="1">
                <a:solidFill>
                  <a:schemeClr val="tx1"/>
                </a:solidFill>
              </a:rPr>
              <a:t>tempat</a:t>
            </a:r>
            <a:r>
              <a:rPr lang="en-ID" sz="1200" dirty="0">
                <a:solidFill>
                  <a:schemeClr val="tx1"/>
                </a:solidFill>
              </a:rPr>
              <a:t> lain </a:t>
            </a:r>
            <a:r>
              <a:rPr lang="en-ID" sz="1200" dirty="0" err="1">
                <a:solidFill>
                  <a:schemeClr val="tx1"/>
                </a:solidFill>
              </a:rPr>
              <a:t>bukanlah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manusia</a:t>
            </a:r>
            <a:r>
              <a:rPr lang="en-ID" sz="1200" dirty="0">
                <a:solidFill>
                  <a:schemeClr val="tx1"/>
                </a:solidFill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2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200" dirty="0">
                <a:solidFill>
                  <a:schemeClr val="tx1"/>
                </a:solidFill>
              </a:rPr>
              <a:t>Cyberbullying </a:t>
            </a:r>
            <a:r>
              <a:rPr lang="en-ID" sz="1200" dirty="0" err="1">
                <a:solidFill>
                  <a:schemeClr val="tx1"/>
                </a:solidFill>
              </a:rPr>
              <a:t>ada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banyak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jenisnya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seperti</a:t>
            </a:r>
            <a:r>
              <a:rPr lang="en-ID" sz="1200" dirty="0">
                <a:solidFill>
                  <a:schemeClr val="tx1"/>
                </a:solidFill>
              </a:rPr>
              <a:t> cyber harassment </a:t>
            </a:r>
            <a:r>
              <a:rPr lang="en-ID" sz="1200" dirty="0" err="1">
                <a:solidFill>
                  <a:schemeClr val="tx1"/>
                </a:solidFill>
              </a:rPr>
              <a:t>atau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pelecehan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secara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terus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menerus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melalui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jalur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pribadi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atau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secara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langsung</a:t>
            </a:r>
            <a:r>
              <a:rPr lang="en-ID" sz="1200" dirty="0">
                <a:solidFill>
                  <a:schemeClr val="tx1"/>
                </a:solidFill>
              </a:rPr>
              <a:t>. Flaming, </a:t>
            </a:r>
            <a:r>
              <a:rPr lang="en-ID" sz="1200" dirty="0" err="1">
                <a:solidFill>
                  <a:schemeClr val="tx1"/>
                </a:solidFill>
              </a:rPr>
              <a:t>pelecehan</a:t>
            </a:r>
            <a:r>
              <a:rPr lang="en-ID" sz="1200" dirty="0">
                <a:solidFill>
                  <a:schemeClr val="tx1"/>
                </a:solidFill>
              </a:rPr>
              <a:t> pada </a:t>
            </a:r>
            <a:r>
              <a:rPr lang="en-ID" sz="1200" dirty="0" err="1">
                <a:solidFill>
                  <a:schemeClr val="tx1"/>
                </a:solidFill>
              </a:rPr>
              <a:t>satu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individu</a:t>
            </a:r>
            <a:r>
              <a:rPr lang="en-ID" sz="1200" dirty="0">
                <a:solidFill>
                  <a:schemeClr val="tx1"/>
                </a:solidFill>
              </a:rPr>
              <a:t> di forum </a:t>
            </a:r>
            <a:r>
              <a:rPr lang="en-ID" sz="1200" dirty="0" err="1">
                <a:solidFill>
                  <a:schemeClr val="tx1"/>
                </a:solidFill>
              </a:rPr>
              <a:t>publik</a:t>
            </a:r>
            <a:r>
              <a:rPr lang="en-ID" sz="1200" dirty="0">
                <a:solidFill>
                  <a:schemeClr val="tx1"/>
                </a:solidFill>
              </a:rPr>
              <a:t>. </a:t>
            </a:r>
            <a:r>
              <a:rPr lang="en-ID" sz="1200" dirty="0" err="1">
                <a:solidFill>
                  <a:schemeClr val="tx1"/>
                </a:solidFill>
              </a:rPr>
              <a:t>Jenis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perundungan</a:t>
            </a:r>
            <a:r>
              <a:rPr lang="en-ID" sz="1200" dirty="0">
                <a:solidFill>
                  <a:schemeClr val="tx1"/>
                </a:solidFill>
              </a:rPr>
              <a:t> cyber </a:t>
            </a:r>
            <a:r>
              <a:rPr lang="en-ID" sz="1200" dirty="0" err="1">
                <a:solidFill>
                  <a:schemeClr val="tx1"/>
                </a:solidFill>
              </a:rPr>
              <a:t>lainnya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seperti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mengunggah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Informasi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pribadi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untuk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merusak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reputasi</a:t>
            </a:r>
            <a:r>
              <a:rPr lang="en-ID" sz="1200" dirty="0">
                <a:solidFill>
                  <a:schemeClr val="tx1"/>
                </a:solidFill>
              </a:rPr>
              <a:t> korban, </a:t>
            </a:r>
            <a:r>
              <a:rPr lang="en-ID" sz="1200" dirty="0" err="1">
                <a:solidFill>
                  <a:schemeClr val="tx1"/>
                </a:solidFill>
              </a:rPr>
              <a:t>disebut</a:t>
            </a:r>
            <a:r>
              <a:rPr lang="en-ID" sz="1200" dirty="0">
                <a:solidFill>
                  <a:schemeClr val="tx1"/>
                </a:solidFill>
              </a:rPr>
              <a:t> outing. Cyberbullying </a:t>
            </a:r>
            <a:r>
              <a:rPr lang="en-ID" sz="1200" dirty="0" err="1">
                <a:solidFill>
                  <a:schemeClr val="tx1"/>
                </a:solidFill>
              </a:rPr>
              <a:t>ini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dilakukan</a:t>
            </a:r>
            <a:r>
              <a:rPr lang="en-ID" sz="1200" dirty="0">
                <a:solidFill>
                  <a:schemeClr val="tx1"/>
                </a:solidFill>
              </a:rPr>
              <a:t> oleh </a:t>
            </a:r>
            <a:r>
              <a:rPr lang="en-ID" sz="1200" dirty="0" err="1">
                <a:solidFill>
                  <a:schemeClr val="tx1"/>
                </a:solidFill>
              </a:rPr>
              <a:t>lawan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kemudian</a:t>
            </a:r>
            <a:r>
              <a:rPr lang="en-ID" sz="1200" dirty="0">
                <a:solidFill>
                  <a:schemeClr val="tx1"/>
                </a:solidFill>
              </a:rPr>
              <a:t> yang </a:t>
            </a:r>
            <a:r>
              <a:rPr lang="en-ID" sz="1200" dirty="0" err="1">
                <a:solidFill>
                  <a:schemeClr val="tx1"/>
                </a:solidFill>
              </a:rPr>
              <a:t>masih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berhubungan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dengan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ini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ialah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menyebarkan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rumor</a:t>
            </a:r>
            <a:r>
              <a:rPr lang="en-ID" sz="1200" dirty="0">
                <a:solidFill>
                  <a:schemeClr val="tx1"/>
                </a:solidFill>
              </a:rPr>
              <a:t> dan </a:t>
            </a:r>
            <a:r>
              <a:rPr lang="en-ID" sz="1200" dirty="0" err="1">
                <a:solidFill>
                  <a:schemeClr val="tx1"/>
                </a:solidFill>
              </a:rPr>
              <a:t>gosip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untuk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merusak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reputasi</a:t>
            </a:r>
            <a:r>
              <a:rPr lang="en-ID" sz="1200" dirty="0">
                <a:solidFill>
                  <a:schemeClr val="tx1"/>
                </a:solidFill>
              </a:rPr>
              <a:t> korban </a:t>
            </a:r>
            <a:r>
              <a:rPr lang="en-ID" sz="1200" dirty="0" err="1">
                <a:solidFill>
                  <a:schemeClr val="tx1"/>
                </a:solidFill>
              </a:rPr>
              <a:t>atau</a:t>
            </a:r>
            <a:r>
              <a:rPr lang="en-ID" sz="1200" dirty="0">
                <a:solidFill>
                  <a:schemeClr val="tx1"/>
                </a:solidFill>
              </a:rPr>
              <a:t> </a:t>
            </a:r>
            <a:r>
              <a:rPr lang="en-ID" sz="1200" dirty="0" err="1">
                <a:solidFill>
                  <a:schemeClr val="tx1"/>
                </a:solidFill>
              </a:rPr>
              <a:t>disebut</a:t>
            </a:r>
            <a:r>
              <a:rPr lang="en-ID" sz="1200" dirty="0">
                <a:solidFill>
                  <a:schemeClr val="tx1"/>
                </a:solidFill>
              </a:rPr>
              <a:t> denigration.</a:t>
            </a:r>
            <a:endParaRPr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riting Book Reports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DD9DB"/>
      </a:accent1>
      <a:accent2>
        <a:srgbClr val="F4AED2"/>
      </a:accent2>
      <a:accent3>
        <a:srgbClr val="A475EF"/>
      </a:accent3>
      <a:accent4>
        <a:srgbClr val="8C89FA"/>
      </a:accent4>
      <a:accent5>
        <a:srgbClr val="FBD66A"/>
      </a:accent5>
      <a:accent6>
        <a:srgbClr val="E5A14E"/>
      </a:accent6>
      <a:hlink>
        <a:srgbClr val="F4AED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927</Words>
  <Application>Microsoft Office PowerPoint</Application>
  <PresentationFormat>On-screen Show (16:9)</PresentationFormat>
  <Paragraphs>73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Nunito</vt:lpstr>
      <vt:lpstr>Wingdings</vt:lpstr>
      <vt:lpstr>Writing Book Reports by Slidesgo</vt:lpstr>
      <vt:lpstr>Permasalahan Moral yang terjadi di Lingkungan Sekitar</vt:lpstr>
      <vt:lpstr>1. Pelecehan Seksual</vt:lpstr>
      <vt:lpstr>Faktor Penyebab terjadinya Pelecehan Seksual</vt:lpstr>
      <vt:lpstr>Cara Mencegah terjadinya Pelecehan Seksual</vt:lpstr>
      <vt:lpstr>2. Tawuran Antar Pelajar</vt:lpstr>
      <vt:lpstr>Faktor Penyebab terjadinya Tawuran Antar Pelajar</vt:lpstr>
      <vt:lpstr>Cara Mencegah terjadinya Tawuran Antar Pelajar</vt:lpstr>
      <vt:lpstr>3. CyberBullying</vt:lpstr>
      <vt:lpstr>3. CyberBullying</vt:lpstr>
      <vt:lpstr>Faktor Penyebab terjadinya CyberBullying</vt:lpstr>
      <vt:lpstr>Cara Mencegah terjadinya CyberBullying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Permasalahan Moral yang terjadi di Lingkungan Sekitar</dc:title>
  <cp:lastModifiedBy>Lenovo</cp:lastModifiedBy>
  <cp:revision>11</cp:revision>
  <dcterms:modified xsi:type="dcterms:W3CDTF">2021-09-20T05:51:33Z</dcterms:modified>
</cp:coreProperties>
</file>